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handoutMasterIdLst>
    <p:handoutMasterId r:id="rId17"/>
  </p:handoutMasterIdLst>
  <p:sldIdLst>
    <p:sldId id="256" r:id="rId2"/>
    <p:sldId id="312" r:id="rId3"/>
    <p:sldId id="277" r:id="rId4"/>
    <p:sldId id="260" r:id="rId5"/>
    <p:sldId id="257" r:id="rId6"/>
    <p:sldId id="325" r:id="rId7"/>
    <p:sldId id="313" r:id="rId8"/>
    <p:sldId id="315" r:id="rId9"/>
    <p:sldId id="322" r:id="rId10"/>
    <p:sldId id="317" r:id="rId11"/>
    <p:sldId id="295" r:id="rId12"/>
    <p:sldId id="326" r:id="rId13"/>
    <p:sldId id="327" r:id="rId14"/>
    <p:sldId id="309" r:id="rId15"/>
    <p:sldId id="311" r:id="rId16"/>
  </p:sldIdLst>
  <p:sldSz cx="12801600" cy="7315200"/>
  <p:notesSz cx="9144000" cy="6858000"/>
  <p:defaultTextStyle>
    <a:defPPr>
      <a:defRPr lang="en-US"/>
    </a:defPPr>
    <a:lvl1pPr marL="0" algn="l" defTabSz="10058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2920" algn="l" defTabSz="10058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5840" algn="l" defTabSz="10058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8760" algn="l" defTabSz="10058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1680" algn="l" defTabSz="10058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4600" algn="l" defTabSz="10058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7520" algn="l" defTabSz="10058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0440" algn="l" defTabSz="10058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23360" algn="l" defTabSz="10058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205" y="-67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-1968" y="-82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72E98-5C2E-4333-A46E-1C83089667B4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ED5EA-71D1-403C-A2CF-640DABDF1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5"/>
            <a:ext cx="1088136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92949"/>
            <a:ext cx="288036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92949"/>
            <a:ext cx="842772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5"/>
            <a:ext cx="10881360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5"/>
            <a:ext cx="10881360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2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706882"/>
            <a:ext cx="5654040" cy="482769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706882"/>
            <a:ext cx="5654040" cy="482769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1" y="1637454"/>
            <a:ext cx="5656263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2000" b="1"/>
            </a:lvl3pPr>
            <a:lvl4pPr marL="1508760" indent="0">
              <a:buNone/>
              <a:defRPr sz="1800" b="1"/>
            </a:lvl4pPr>
            <a:lvl5pPr marL="2011680" indent="0">
              <a:buNone/>
              <a:defRPr sz="1800" b="1"/>
            </a:lvl5pPr>
            <a:lvl6pPr marL="2514600" indent="0">
              <a:buNone/>
              <a:defRPr sz="1800" b="1"/>
            </a:lvl6pPr>
            <a:lvl7pPr marL="3017520" indent="0">
              <a:buNone/>
              <a:defRPr sz="1800" b="1"/>
            </a:lvl7pPr>
            <a:lvl8pPr marL="3520440" indent="0">
              <a:buNone/>
              <a:defRPr sz="1800" b="1"/>
            </a:lvl8pPr>
            <a:lvl9pPr marL="402336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1" y="2319867"/>
            <a:ext cx="5656263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637454"/>
            <a:ext cx="5658485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2000" b="1"/>
            </a:lvl3pPr>
            <a:lvl4pPr marL="1508760" indent="0">
              <a:buNone/>
              <a:defRPr sz="1800" b="1"/>
            </a:lvl4pPr>
            <a:lvl5pPr marL="2011680" indent="0">
              <a:buNone/>
              <a:defRPr sz="1800" b="1"/>
            </a:lvl5pPr>
            <a:lvl6pPr marL="2514600" indent="0">
              <a:buNone/>
              <a:defRPr sz="1800" b="1"/>
            </a:lvl6pPr>
            <a:lvl7pPr marL="3017520" indent="0">
              <a:buNone/>
              <a:defRPr sz="1800" b="1"/>
            </a:lvl7pPr>
            <a:lvl8pPr marL="3520440" indent="0">
              <a:buNone/>
              <a:defRPr sz="1800" b="1"/>
            </a:lvl8pPr>
            <a:lvl9pPr marL="402336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319867"/>
            <a:ext cx="5658485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291253"/>
            <a:ext cx="4211638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69" y="291255"/>
            <a:ext cx="7156451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530775"/>
            <a:ext cx="4211638" cy="5003801"/>
          </a:xfrm>
        </p:spPr>
        <p:txBody>
          <a:bodyPr/>
          <a:lstStyle>
            <a:lvl1pPr marL="0" indent="0">
              <a:buNone/>
              <a:defRPr sz="1500"/>
            </a:lvl1pPr>
            <a:lvl2pPr marL="502920" indent="0">
              <a:buNone/>
              <a:defRPr sz="1300"/>
            </a:lvl2pPr>
            <a:lvl3pPr marL="1005840" indent="0">
              <a:buNone/>
              <a:defRPr sz="1100"/>
            </a:lvl3pPr>
            <a:lvl4pPr marL="1508760" indent="0">
              <a:buNone/>
              <a:defRPr sz="1000"/>
            </a:lvl4pPr>
            <a:lvl5pPr marL="2011680" indent="0">
              <a:buNone/>
              <a:defRPr sz="1000"/>
            </a:lvl5pPr>
            <a:lvl6pPr marL="2514600" indent="0">
              <a:buNone/>
              <a:defRPr sz="1000"/>
            </a:lvl6pPr>
            <a:lvl7pPr marL="3017520" indent="0">
              <a:buNone/>
              <a:defRPr sz="1000"/>
            </a:lvl7pPr>
            <a:lvl8pPr marL="3520440" indent="0">
              <a:buNone/>
              <a:defRPr sz="1000"/>
            </a:lvl8pPr>
            <a:lvl9pPr marL="402336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0"/>
            <a:ext cx="768096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2920" indent="0">
              <a:buNone/>
              <a:defRPr sz="3100"/>
            </a:lvl2pPr>
            <a:lvl3pPr marL="1005840" indent="0">
              <a:buNone/>
              <a:defRPr sz="260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19"/>
          </a:xfrm>
        </p:spPr>
        <p:txBody>
          <a:bodyPr/>
          <a:lstStyle>
            <a:lvl1pPr marL="0" indent="0">
              <a:buNone/>
              <a:defRPr sz="1500"/>
            </a:lvl1pPr>
            <a:lvl2pPr marL="502920" indent="0">
              <a:buNone/>
              <a:defRPr sz="1300"/>
            </a:lvl2pPr>
            <a:lvl3pPr marL="1005840" indent="0">
              <a:buNone/>
              <a:defRPr sz="1100"/>
            </a:lvl3pPr>
            <a:lvl4pPr marL="1508760" indent="0">
              <a:buNone/>
              <a:defRPr sz="1000"/>
            </a:lvl4pPr>
            <a:lvl5pPr marL="2011680" indent="0">
              <a:buNone/>
              <a:defRPr sz="1000"/>
            </a:lvl5pPr>
            <a:lvl6pPr marL="2514600" indent="0">
              <a:buNone/>
              <a:defRPr sz="1000"/>
            </a:lvl6pPr>
            <a:lvl7pPr marL="3017520" indent="0">
              <a:buNone/>
              <a:defRPr sz="1000"/>
            </a:lvl7pPr>
            <a:lvl8pPr marL="3520440" indent="0">
              <a:buNone/>
              <a:defRPr sz="1000"/>
            </a:lvl8pPr>
            <a:lvl9pPr marL="402336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t="-8000" r="-8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  <a:prstGeom prst="rect">
            <a:avLst/>
          </a:prstGeom>
        </p:spPr>
        <p:txBody>
          <a:bodyPr vert="horz" lIns="100584" tIns="50292" rIns="100584" bIns="502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06882"/>
            <a:ext cx="11521440" cy="4827694"/>
          </a:xfrm>
          <a:prstGeom prst="rect">
            <a:avLst/>
          </a:prstGeom>
        </p:spPr>
        <p:txBody>
          <a:bodyPr vert="horz" lIns="100584" tIns="50292" rIns="100584" bIns="502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780108"/>
            <a:ext cx="2987040" cy="389467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780108"/>
            <a:ext cx="4053840" cy="389467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780108"/>
            <a:ext cx="2987040" cy="389467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100584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190" indent="-377190" algn="l" defTabSz="100584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defTabSz="1005840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60832"/>
            <a:ext cx="10287000" cy="53684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560320" y="1788160"/>
            <a:ext cx="8449056" cy="2132892"/>
          </a:xfrm>
          <a:prstGeom prst="rect">
            <a:avLst/>
          </a:prstGeom>
          <a:noFill/>
        </p:spPr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আসসালামু</a:t>
            </a:r>
            <a:r>
              <a:rPr 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আলাইকুম</a:t>
            </a:r>
            <a:endParaRPr lang="en-US" sz="6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মাল্টিমিডিয়া</a:t>
            </a:r>
            <a:r>
              <a:rPr lang="bn-IN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ক্লা</a:t>
            </a:r>
            <a:r>
              <a:rPr lang="en-US" sz="6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সে</a:t>
            </a:r>
            <a:endParaRPr lang="en-US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67200" y="4211320"/>
            <a:ext cx="4800600" cy="19608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bn-IN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স্বাগতম 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9259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662093"/>
            <a:ext cx="10972800" cy="78570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3551" tIns="46776" rIns="93551" bIns="46776" rtlCol="0" anchor="ctr"/>
          <a:lstStyle/>
          <a:p>
            <a:pPr algn="ctr"/>
            <a:r>
              <a:rPr lang="ar-SA" sz="4500" b="1" dirty="0" smtClean="0"/>
              <a:t>معانى المفردات</a:t>
            </a:r>
            <a:r>
              <a:rPr lang="en-US" sz="4500" b="1" dirty="0" smtClean="0"/>
              <a:t>/</a:t>
            </a:r>
            <a:r>
              <a:rPr lang="en-US" sz="51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শব্দার্থ</a:t>
            </a:r>
            <a:endParaRPr lang="en-US" sz="5100" b="1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1600200"/>
            <a:ext cx="5410200" cy="9906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35" tIns="64368" rIns="128735" bIns="64368" rtlCol="0" anchor="ctr"/>
          <a:lstStyle/>
          <a:p>
            <a:pPr algn="ctr"/>
            <a:r>
              <a:rPr lang="ar-SA" sz="7200" b="1" dirty="0" smtClean="0"/>
              <a:t>كنز</a:t>
            </a:r>
            <a:endParaRPr lang="en-US" sz="6800" dirty="0"/>
          </a:p>
        </p:txBody>
      </p:sp>
      <p:sp>
        <p:nvSpPr>
          <p:cNvPr id="8" name="Rectangle 7"/>
          <p:cNvSpPr/>
          <p:nvPr/>
        </p:nvSpPr>
        <p:spPr>
          <a:xfrm>
            <a:off x="6400800" y="1600200"/>
            <a:ext cx="5562600" cy="9906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35" tIns="64368" rIns="128735" bIns="64368" rtlCol="0" anchor="ctr"/>
          <a:lstStyle/>
          <a:p>
            <a:pPr algn="ctr"/>
            <a:r>
              <a:rPr lang="en-US" sz="7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ধন-ভান্ডার</a:t>
            </a:r>
            <a:endParaRPr lang="en-US" sz="6800" dirty="0"/>
          </a:p>
        </p:txBody>
      </p:sp>
      <p:sp>
        <p:nvSpPr>
          <p:cNvPr id="9" name="Rectangle 8"/>
          <p:cNvSpPr/>
          <p:nvPr/>
        </p:nvSpPr>
        <p:spPr>
          <a:xfrm>
            <a:off x="990600" y="2590800"/>
            <a:ext cx="5410200" cy="88561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35" tIns="64368" rIns="128735" bIns="64368" rtlCol="0" anchor="ctr"/>
          <a:lstStyle/>
          <a:p>
            <a:pPr algn="ctr"/>
            <a:r>
              <a:rPr lang="ar-SA" sz="6000" b="1" dirty="0" smtClean="0"/>
              <a:t>الجنة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6416040" y="2590800"/>
            <a:ext cx="5547360" cy="9144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35" tIns="64368" rIns="128735" bIns="64368" rtlCol="0" anchor="ctr"/>
          <a:lstStyle/>
          <a:p>
            <a:pPr algn="ctr"/>
            <a:r>
              <a:rPr lang="en-US" sz="7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বাগান</a:t>
            </a:r>
            <a:endParaRPr lang="en-US" sz="6800" dirty="0"/>
          </a:p>
        </p:txBody>
      </p:sp>
      <p:sp>
        <p:nvSpPr>
          <p:cNvPr id="11" name="Rectangle 10"/>
          <p:cNvSpPr/>
          <p:nvPr/>
        </p:nvSpPr>
        <p:spPr>
          <a:xfrm>
            <a:off x="990600" y="3505200"/>
            <a:ext cx="5410200" cy="111082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35" tIns="64368" rIns="128735" bIns="64368" rtlCol="0" anchor="ctr"/>
          <a:lstStyle/>
          <a:p>
            <a:pPr algn="ctr"/>
            <a:r>
              <a:rPr lang="ar-SA" sz="6000" b="1" dirty="0" smtClean="0"/>
              <a:t>قرنين-ها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6416040" y="3505200"/>
            <a:ext cx="5547360" cy="111082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35" tIns="64368" rIns="128735" bIns="64368" rtlCol="0" anchor="ctr"/>
          <a:lstStyle/>
          <a:p>
            <a:pPr algn="ctr"/>
            <a:r>
              <a:rPr lang="en-US" sz="7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তার</a:t>
            </a:r>
            <a:r>
              <a:rPr lang="en-US" sz="76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7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দু</a:t>
            </a:r>
            <a:r>
              <a:rPr lang="en-US" sz="76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7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প্রান্তর</a:t>
            </a:r>
            <a:endParaRPr lang="en-US" sz="6800" dirty="0"/>
          </a:p>
        </p:txBody>
      </p:sp>
      <p:sp>
        <p:nvSpPr>
          <p:cNvPr id="13" name="Rectangle 12"/>
          <p:cNvSpPr/>
          <p:nvPr/>
        </p:nvSpPr>
        <p:spPr>
          <a:xfrm>
            <a:off x="6416040" y="4572000"/>
            <a:ext cx="5547360" cy="100753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35" tIns="64368" rIns="128735" bIns="64368" rtlCol="0" anchor="ctr"/>
          <a:lstStyle/>
          <a:p>
            <a:pPr algn="ctr"/>
            <a:r>
              <a:rPr lang="en-US" sz="7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দৃষ্টি</a:t>
            </a:r>
            <a:endParaRPr lang="en-US" sz="6600" dirty="0"/>
          </a:p>
        </p:txBody>
      </p:sp>
      <p:sp>
        <p:nvSpPr>
          <p:cNvPr id="14" name="Rectangle 13"/>
          <p:cNvSpPr/>
          <p:nvPr/>
        </p:nvSpPr>
        <p:spPr>
          <a:xfrm>
            <a:off x="990600" y="4572000"/>
            <a:ext cx="5410200" cy="10668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35" tIns="64368" rIns="128735" bIns="64368" rtlCol="0" anchor="ctr"/>
          <a:lstStyle/>
          <a:p>
            <a:pPr algn="ctr"/>
            <a:r>
              <a:rPr lang="ar-SA" sz="6000" b="1" dirty="0" smtClean="0"/>
              <a:t>النظرة</a:t>
            </a:r>
            <a:endParaRPr lang="en-US" sz="6000" dirty="0"/>
          </a:p>
        </p:txBody>
      </p:sp>
      <p:sp>
        <p:nvSpPr>
          <p:cNvPr id="15" name="Rectangle 14"/>
          <p:cNvSpPr/>
          <p:nvPr/>
        </p:nvSpPr>
        <p:spPr>
          <a:xfrm>
            <a:off x="990600" y="5591386"/>
            <a:ext cx="5410200" cy="103801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35" tIns="64368" rIns="128735" bIns="64368" rtlCol="0" anchor="ctr"/>
          <a:lstStyle/>
          <a:p>
            <a:pPr algn="ctr"/>
            <a:r>
              <a:rPr lang="ar-SA" sz="6000" b="1" dirty="0" smtClean="0"/>
              <a:t>الاولى</a:t>
            </a:r>
            <a:endParaRPr lang="en-US" sz="6000" dirty="0"/>
          </a:p>
        </p:txBody>
      </p:sp>
      <p:sp>
        <p:nvSpPr>
          <p:cNvPr id="16" name="Rectangle 15"/>
          <p:cNvSpPr/>
          <p:nvPr/>
        </p:nvSpPr>
        <p:spPr>
          <a:xfrm>
            <a:off x="6339840" y="5562600"/>
            <a:ext cx="5547360" cy="10668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735" tIns="64368" rIns="128735" bIns="64368" rtlCol="0" anchor="ctr"/>
          <a:lstStyle/>
          <a:p>
            <a:pPr algn="ctr"/>
            <a:r>
              <a:rPr lang="en-US" sz="7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প্রথম</a:t>
            </a:r>
            <a:endParaRPr lang="en-US" sz="6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609600"/>
            <a:ext cx="10155936" cy="717119"/>
          </a:xfrm>
          <a:prstGeom prst="rect">
            <a:avLst/>
          </a:prstGeom>
          <a:noFill/>
        </p:spPr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7030A0"/>
                </a:solidFill>
              </a:rPr>
              <a:t>وَإِنَّكَ ذُو قَرْنَيْهَا</a:t>
            </a:r>
            <a:r>
              <a:rPr lang="en-US" sz="40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40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বিশ্লেষণঃ</a:t>
            </a:r>
            <a:endParaRPr lang="en-US" sz="4000" b="1" u="sng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371600"/>
            <a:ext cx="10593665" cy="5087547"/>
          </a:xfrm>
          <a:prstGeom prst="rect">
            <a:avLst/>
          </a:prstGeom>
          <a:noFill/>
        </p:spPr>
        <p:txBody>
          <a:bodyPr wrap="square" lIns="100584" tIns="50292" rIns="100584" bIns="50292" rtlCol="0">
            <a:spAutoFit/>
          </a:bodyPr>
          <a:lstStyle/>
          <a:p>
            <a:pPr marL="514350" indent="-514350"/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নিশ্চয়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জান্নাতের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দু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’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প্রান্তের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মালিক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 এ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কথার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হযরত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আলী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.)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পুরো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জানআতের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মালিক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হওয়ার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কথা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বুঝানো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মাশরিক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মাগরিব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কিংবা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মাশরিকাইন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মাগরিবাইন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পুরো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জগতকে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বুঝানো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হয়েথাকে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অথবা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হযরত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আলী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.)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দু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’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পুত্র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হযরত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ইমাম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হাসান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হোসাইন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.)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রাসূলুল্লাহ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সাল্লাল্লাহু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আলাইুিহ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ওয়াসাল্লাম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জানাতের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যুবকদের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সরদার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ঘোষণা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করেছেন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সূত্রে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হযরত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আলী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তাদের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পিতা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পুরো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জান্নাতের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মালিক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এটা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তিনি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প্রাপ্ত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ইচ্ছাকৃত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গাইরে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মুহরিম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নারীর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প্রতি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দৃষ্টিপাত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কারণে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3354237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609600"/>
            <a:ext cx="10155936" cy="717119"/>
          </a:xfrm>
          <a:prstGeom prst="rect">
            <a:avLst/>
          </a:prstGeom>
          <a:noFill/>
        </p:spPr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7030A0"/>
                </a:solidFill>
              </a:rPr>
              <a:t>فَإِنَّمَا لَكَ الْأُولَى وَلَيْسَتْ لَكَ الْآخِرَةُ</a:t>
            </a:r>
            <a:r>
              <a:rPr lang="en-US" sz="40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4000" b="1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বিশ্লেষণঃ</a:t>
            </a:r>
            <a:endParaRPr lang="en-US" sz="4000" b="1" u="sng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371600"/>
            <a:ext cx="10593665" cy="5641544"/>
          </a:xfrm>
          <a:prstGeom prst="rect">
            <a:avLst/>
          </a:prstGeom>
          <a:noFill/>
        </p:spPr>
        <p:txBody>
          <a:bodyPr wrap="square" lIns="100584" tIns="50292" rIns="100584" bIns="50292" rtlCol="0">
            <a:spAutoFit/>
          </a:bodyPr>
          <a:lstStyle/>
          <a:p>
            <a:pPr marL="514350" indent="-514350"/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সুতরাং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গাইরে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মুহরিম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নারীর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প্রতি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অসর্তকতা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বশতঃ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একবার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দৃষ্টি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নিক্ষেপের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দ্বিতীয়বার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আবার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দৃষ্টি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নিক্ষেপ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করবেনা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 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কেননা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প্রথম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দৃষ্টি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স্বপক্ষে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দৃষ্টি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স্বপক্ষে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নয়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কথার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মর্মার্থ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প্রথমদৃষ্টি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অবসাবধানতা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বশতঃ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দৃষ্টি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ইচ্ছাকৃত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হয়ে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শয়তানের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প্ররোচণায়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এমনটি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হয়ে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প্রথম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দৃষ্টি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অনিচ্ছাকৃত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হওয়ায়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ক্ষমাযোগ্য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কিন্তু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দৃষ্টি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ইচ্ছাকৃত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হওয়ায়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শাস্তি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যোগ্য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সুতরাং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দৃষ্টিপাত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যেখানে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অপরাধ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সেখানে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নারীকে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উত্যক্ত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বাক্যবানে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জর্জরিত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অশ্লীল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মন্তব্য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কাজগুলি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ইসলামের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দৃষ্টিতে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কঠোর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শাস্তিযোগ্য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অপরাধ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ইসলামী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দন্ডবিধিতে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তাজিরের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শাস্তি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নির্ধারতি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আছে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3354237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48256" y="807126"/>
            <a:ext cx="8757683" cy="7930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একক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4800" b="1" dirty="0" smtClean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1951204"/>
            <a:ext cx="10591800" cy="3839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8800" dirty="0" smtClean="0"/>
              <a:t>ما معنى قوله عليه السلام -</a:t>
            </a:r>
            <a:r>
              <a:rPr lang="ar-SA" sz="8000" b="1" dirty="0" smtClean="0"/>
              <a:t> وَإِنَّكَ ذُو قَرْنَيْهَا ؟</a:t>
            </a:r>
            <a:endParaRPr lang="en-US" sz="8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95661" y="654726"/>
            <a:ext cx="8757683" cy="7930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বাড়ীর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4800" b="1" dirty="0" smtClean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971800"/>
            <a:ext cx="10515600" cy="35056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5400" b="1" dirty="0" smtClean="0"/>
              <a:t>ماذا اراد النبى صلى الله عليه وسلم بقوله -</a:t>
            </a:r>
          </a:p>
          <a:p>
            <a:pPr algn="ctr"/>
            <a:r>
              <a:rPr lang="ar-SA" sz="5400" b="1" dirty="0" smtClean="0"/>
              <a:t>فَلَا تُتْبِعِ النَّظْرَةَ النَّظْرَةَ , فَإِنَّمَا لَكَ الْأُولَى وَلَيْسَتْ لَكَ الْآخِرَةُ؟</a:t>
            </a:r>
            <a:endParaRPr lang="ar-SA" sz="5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স্বাস্থ্য করোনা সতর্কতা ১ আজাদী ২০২০-০৪-১১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1852026"/>
            <a:ext cx="12886944" cy="5075168"/>
          </a:xfrm>
        </p:spPr>
      </p:pic>
      <p:sp>
        <p:nvSpPr>
          <p:cNvPr id="4" name="Oval 3"/>
          <p:cNvSpPr/>
          <p:nvPr/>
        </p:nvSpPr>
        <p:spPr>
          <a:xfrm>
            <a:off x="2304288" y="81280"/>
            <a:ext cx="8107680" cy="9753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en-US" sz="6600" b="1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সমাপ্তি</a:t>
            </a:r>
            <a:endParaRPr lang="en-US" sz="6600" b="1" dirty="0" smtClean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9632" y="1219200"/>
            <a:ext cx="8193024" cy="568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আল্লাহ</a:t>
            </a:r>
            <a:r>
              <a:rPr lang="en-US" sz="4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হাফেজ</a:t>
            </a:r>
            <a:endParaRPr lang="en-US" sz="4800" b="1" dirty="0" smtClean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72712" y="0"/>
            <a:ext cx="4437888" cy="10095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en-US" sz="5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r>
              <a:rPr lang="bn-IN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DSC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" y="2514600"/>
            <a:ext cx="7361197" cy="39434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3581400" y="1219200"/>
            <a:ext cx="8107680" cy="2820772"/>
          </a:xfrm>
          <a:prstGeom prst="rect">
            <a:avLst/>
          </a:prstGeom>
          <a:noFill/>
        </p:spPr>
        <p:txBody>
          <a:bodyPr wrap="square" lIns="100584" tIns="0" rIns="100584" bIns="50292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মুহাম্মদ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জমির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হোসাইন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ক্বাদেরী</a:t>
            </a:r>
            <a:endParaRPr lang="bn-I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আরবী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):</a:t>
            </a:r>
            <a:endParaRPr lang="bn-I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বুড়িশ্চর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জিয়াউল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উলূম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ফাজিল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ডিগ্রি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)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মাদরাসা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হাটহাজারী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চট্টগ্রাম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r>
              <a:rPr lang="bn-IN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bn-I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মোবাইল </a:t>
            </a:r>
            <a:r>
              <a:rPr lang="bn-IN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নং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-</a:t>
            </a:r>
            <a:r>
              <a:rPr lang="bn-IN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০১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৮১২৩৭৪৩৪৯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8537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81856" y="0"/>
            <a:ext cx="4437888" cy="10095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en-US" sz="5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r>
              <a:rPr lang="bn-IN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4343400"/>
            <a:ext cx="5366276" cy="15425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584" tIns="50292" rIns="100584" bIns="50292" rtlCol="0">
            <a:spAutoFit/>
          </a:bodyPr>
          <a:lstStyle/>
          <a:p>
            <a:pPr lvl="1" algn="ctr"/>
            <a:r>
              <a:rPr lang="bn-IN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সময়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</a:t>
            </a:r>
            <a:r>
              <a:rPr lang="bn-IN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৩০</a:t>
            </a:r>
            <a:r>
              <a:rPr lang="bn-IN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মিনিট </a:t>
            </a:r>
            <a:endParaRPr lang="bn-IN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lvl="1" algn="ctr"/>
            <a:r>
              <a:rPr lang="bn-IN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তারিখ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</a:t>
            </a:r>
            <a:r>
              <a:rPr lang="bn-IN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২৩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আগস্ট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২০২০খ্রি:</a:t>
            </a:r>
            <a:r>
              <a:rPr lang="bn-IN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Hadith nine -Ten jpeg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971487"/>
            <a:ext cx="4038600" cy="5429313"/>
          </a:xfrm>
          <a:prstGeom prst="rect">
            <a:avLst/>
          </a:prstGeom>
        </p:spPr>
      </p:pic>
      <p:pic>
        <p:nvPicPr>
          <p:cNvPr id="8" name="Picture 7" descr="Hadith nine -Ten jpeg-3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524000"/>
            <a:ext cx="5556526" cy="1466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8537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64350" y="81280"/>
            <a:ext cx="6063916" cy="1009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0584" tIns="50292" rIns="100584" bIns="50292">
            <a:spAutoFit/>
          </a:bodyPr>
          <a:lstStyle/>
          <a:p>
            <a:pPr algn="ctr"/>
            <a:r>
              <a:rPr lang="bn-IN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 </a:t>
            </a:r>
            <a:endParaRPr lang="en-US" sz="5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2590800"/>
            <a:ext cx="10134600" cy="33793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100584" tIns="50292" rIns="100584" bIns="50292">
            <a:spAutoFit/>
          </a:bodyPr>
          <a:lstStyle/>
          <a:p>
            <a:pPr marL="502920" indent="-50292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q"/>
            </a:pP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ইভটিজিং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নারী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উত্যক্তকরণ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তা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;</a:t>
            </a:r>
            <a:endParaRPr lang="bn-IN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marL="502920" indent="-50292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q"/>
            </a:pP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ইভটিজিং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নারী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উত্যক্তকরণের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পরিণতি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;</a:t>
            </a:r>
            <a:endParaRPr lang="en-US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marL="502920" indent="-50292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q"/>
            </a:pP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আরবী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শব্দার্থ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;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1597" y="1137921"/>
            <a:ext cx="8451060" cy="8402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00584" tIns="50292" rIns="100584" bIns="50292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এই পাঠ শেষে শিক্ষার্থীরা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...</a:t>
            </a:r>
            <a:endParaRPr lang="bn-IN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1153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838" y="762000"/>
            <a:ext cx="10427923" cy="5865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2384" y="0"/>
            <a:ext cx="5462016" cy="717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চিত্রে কী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আছে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562600"/>
            <a:ext cx="8763000" cy="11172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ইভটিজিং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নারী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উত্যক্তকরণ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4691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838" y="762000"/>
            <a:ext cx="10427923" cy="58657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2384" y="0"/>
            <a:ext cx="5462016" cy="717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চিত্রে কী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আছে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5562600"/>
            <a:ext cx="8763000" cy="11172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দৃষ্টিকে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অবনত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পথ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চলা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4691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959" y="1215136"/>
            <a:ext cx="9631681" cy="5779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9792" y="0"/>
            <a:ext cx="5462016" cy="9171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bn-IN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চিত্রে কী দে</a:t>
            </a:r>
            <a:r>
              <a:rPr lang="en-US" sz="5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খা</a:t>
            </a:r>
            <a:r>
              <a:rPr lang="en-US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যাচ্ছে</a:t>
            </a:r>
            <a:r>
              <a:rPr lang="en-US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  <a:endParaRPr lang="en-US" sz="5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5791200"/>
            <a:ext cx="6324600" cy="1209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ইভটিজিং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এর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শাস্তি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4691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9792" y="0"/>
            <a:ext cx="5462016" cy="9171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en-US" sz="5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হাদীছের</a:t>
            </a:r>
            <a:r>
              <a:rPr lang="en-US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নস</a:t>
            </a:r>
            <a:endParaRPr lang="en-US" sz="5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75360"/>
            <a:ext cx="12801600" cy="63398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ar-SA" sz="6000" b="1" dirty="0" smtClean="0"/>
              <a:t>عَنْ عَلِيِّ بْنِ أَبِي طَالِبٍ رَضِيَ اللَّهُ عَنْهُ , أَنَّ النَّبِيَّ صَلَّى اللَّهُ عَلَيْهِ وَسَلَّمَ قَالَ لَهُ : يَا عَلِيُّ , إِنَّ لَكَ كَنْزًا فِي الْجَنَّةِ , وَإِنَّكَ ذُو قَرْنَيْهَا , فَلَا تُتْبِعِ النَّظْرَةَ النَّظْرَةَ , فَإِنَّمَا لَكَ الْأُولَى وَلَيْسَتْ لَكَ الْآخِرَةُ. (رواه الحاكم)</a:t>
            </a:r>
          </a:p>
        </p:txBody>
      </p:sp>
    </p:spTree>
    <p:extLst>
      <p:ext uri="{BB962C8B-B14F-4D97-AF65-F5344CB8AC3E}">
        <p14:creationId xmlns="" xmlns:p14="http://schemas.microsoft.com/office/powerpoint/2010/main" val="1774691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9792" y="0"/>
            <a:ext cx="5462016" cy="9171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0584" tIns="50292" rIns="100584" bIns="50292" rtlCol="0">
            <a:spAutoFit/>
          </a:bodyPr>
          <a:lstStyle/>
          <a:p>
            <a:pPr algn="ctr"/>
            <a:r>
              <a:rPr lang="en-US" sz="5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হাদীছের</a:t>
            </a:r>
            <a:r>
              <a:rPr lang="en-US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অনুবাদ</a:t>
            </a:r>
            <a:endParaRPr lang="en-US" sz="5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066800"/>
            <a:ext cx="11125200" cy="5410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0584" tIns="50292" rIns="100584" bIns="50292"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আমিরুল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মু’মিনীন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হযরত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আলী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বিন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আবু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তালিব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রাদ্বিআল্লাহু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আনহু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বর্ণিত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রাসূলুল্লাহ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সাল্লাল্লাহু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আলাইহি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ওয়াসাল্লাম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তাঁকে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বলেছেন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হে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আলি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!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জান্নাতে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ধন-ভান্ডার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আর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নিশ্চয়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জান্নাতের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দু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’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প্রান্তের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মালিক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সুতরাং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গাইরে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মুহরিম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নারীর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প্রতি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অসর্তকতা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বশতঃ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একবার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দৃষ্টি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নিক্ষেপের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পর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দ্বিতীয়বার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আবার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দৃষ্টি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নিক্ষেপ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করবেনা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 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কেননা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প্রথম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দৃষ্টি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স্বপক্ষে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আর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দৃষ্টি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স্বপক্ষে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নয়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 (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ইমাম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হাকেম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হাদিছটি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774691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</TotalTime>
  <Words>509</Words>
  <Application>Microsoft Office PowerPoint</Application>
  <PresentationFormat>Custom</PresentationFormat>
  <Paragraphs>48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nazim sir</dc:creator>
  <cp:lastModifiedBy>User</cp:lastModifiedBy>
  <cp:revision>275</cp:revision>
  <dcterms:created xsi:type="dcterms:W3CDTF">2006-08-16T00:00:00Z</dcterms:created>
  <dcterms:modified xsi:type="dcterms:W3CDTF">2020-08-22T14:11:43Z</dcterms:modified>
</cp:coreProperties>
</file>