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22" r:id="rId2"/>
    <p:sldId id="323" r:id="rId3"/>
    <p:sldId id="324" r:id="rId4"/>
    <p:sldId id="325" r:id="rId5"/>
    <p:sldId id="274" r:id="rId6"/>
    <p:sldId id="321" r:id="rId7"/>
    <p:sldId id="275" r:id="rId8"/>
    <p:sldId id="326" r:id="rId9"/>
    <p:sldId id="327" r:id="rId10"/>
    <p:sldId id="273" r:id="rId11"/>
    <p:sldId id="328" r:id="rId12"/>
    <p:sldId id="32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>
        <p:scale>
          <a:sx n="77" d="100"/>
          <a:sy n="77" d="100"/>
        </p:scale>
        <p:origin x="-1176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638B9E-54AC-4AC8-B814-31A222F5D96D}" type="datetimeFigureOut">
              <a:rPr lang="en-US" smtClean="0"/>
              <a:pPr/>
              <a:t>22-Aug-20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BD27FD-BBD8-4CEF-9FA0-1316EEB72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242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53E220B-8B44-4089-B6D7-1EDC3A6A392E}" type="datetime8">
              <a:rPr lang="bn-BD" smtClean="0"/>
              <a:pPr>
                <a:defRPr/>
              </a:pPr>
              <a:t>22 আগস্ট., 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bn-BD" smtClean="0"/>
              <a:t>মোঃ সাইফুল ইসলাম। সহকারী শিক্ষক, সোনামুখী উচ্চ বিদ্যালয়।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2374795-7E59-4877-A38F-1FA50284965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4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BFF2-9105-4DAB-9B94-56EBB92B49D5}" type="datetimeFigureOut">
              <a:rPr lang="en-US" smtClean="0"/>
              <a:pPr/>
              <a:t>22-Aug-20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AE67-CC0C-46CE-9A6D-535C79032A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6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BFF2-9105-4DAB-9B94-56EBB92B49D5}" type="datetimeFigureOut">
              <a:rPr lang="en-US" smtClean="0"/>
              <a:pPr/>
              <a:t>22-Aug-20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AE67-CC0C-46CE-9A6D-535C79032A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011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BFF2-9105-4DAB-9B94-56EBB92B49D5}" type="datetimeFigureOut">
              <a:rPr lang="en-US" smtClean="0"/>
              <a:pPr/>
              <a:t>22-Aug-20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AE67-CC0C-46CE-9A6D-535C79032A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88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BFF2-9105-4DAB-9B94-56EBB92B49D5}" type="datetimeFigureOut">
              <a:rPr lang="en-US" smtClean="0"/>
              <a:pPr/>
              <a:t>22-Aug-20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AE67-CC0C-46CE-9A6D-535C79032A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870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BFF2-9105-4DAB-9B94-56EBB92B49D5}" type="datetimeFigureOut">
              <a:rPr lang="en-US" smtClean="0"/>
              <a:pPr/>
              <a:t>22-Aug-20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AE67-CC0C-46CE-9A6D-535C79032A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37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BFF2-9105-4DAB-9B94-56EBB92B49D5}" type="datetimeFigureOut">
              <a:rPr lang="en-US" smtClean="0"/>
              <a:pPr/>
              <a:t>22-Aug-20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AE67-CC0C-46CE-9A6D-535C79032A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961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BFF2-9105-4DAB-9B94-56EBB92B49D5}" type="datetimeFigureOut">
              <a:rPr lang="en-US" smtClean="0"/>
              <a:pPr/>
              <a:t>22-Aug-20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AE67-CC0C-46CE-9A6D-535C79032A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02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BFF2-9105-4DAB-9B94-56EBB92B49D5}" type="datetimeFigureOut">
              <a:rPr lang="en-US" smtClean="0"/>
              <a:pPr/>
              <a:t>22-Aug-20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AE67-CC0C-46CE-9A6D-535C79032A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10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BFF2-9105-4DAB-9B94-56EBB92B49D5}" type="datetimeFigureOut">
              <a:rPr lang="en-US" smtClean="0"/>
              <a:pPr/>
              <a:t>22-Aug-20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AE67-CC0C-46CE-9A6D-535C79032A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89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BFF2-9105-4DAB-9B94-56EBB92B49D5}" type="datetimeFigureOut">
              <a:rPr lang="en-US" smtClean="0"/>
              <a:pPr/>
              <a:t>22-Aug-20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AE67-CC0C-46CE-9A6D-535C79032A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189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BFF2-9105-4DAB-9B94-56EBB92B49D5}" type="datetimeFigureOut">
              <a:rPr lang="en-US" smtClean="0"/>
              <a:pPr/>
              <a:t>22-Aug-20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5AE67-CC0C-46CE-9A6D-535C79032A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4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3BFF2-9105-4DAB-9B94-56EBB92B49D5}" type="datetimeFigureOut">
              <a:rPr lang="en-US" smtClean="0"/>
              <a:pPr/>
              <a:t>22-Aug-20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5AE67-CC0C-46CE-9A6D-535C79032A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31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Autofit/>
          </a:bodyPr>
          <a:lstStyle/>
          <a:p>
            <a:r>
              <a:rPr lang="bn-IN" sz="11500" b="1" dirty="0" smtClean="0">
                <a:solidFill>
                  <a:srgbClr val="FFFF00"/>
                </a:solidFill>
                <a:latin typeface="Nikosh" pitchFamily="2" charset="0"/>
                <a:cs typeface="Nikosh" pitchFamily="2" charset="0"/>
              </a:rPr>
              <a:t>সকলকে শুভেচ্ছা</a:t>
            </a:r>
            <a:endParaRPr lang="en-US" sz="11500" b="1" dirty="0">
              <a:solidFill>
                <a:srgbClr val="FFFF00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650999"/>
            <a:ext cx="6934200" cy="4324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12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152400"/>
            <a:ext cx="3657600" cy="1371600"/>
          </a:xfrm>
        </p:spPr>
        <p:txBody>
          <a:bodyPr>
            <a:normAutofit/>
          </a:bodyPr>
          <a:lstStyle/>
          <a:p>
            <a:pPr algn="ctr"/>
            <a:r>
              <a:rPr lang="bn-BD" sz="72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কিয়ামত</a:t>
            </a:r>
            <a:endParaRPr lang="en-US" u="sng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0"/>
            <a:ext cx="8610600" cy="1905000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SzPct val="80000"/>
              <a:buNone/>
            </a:pPr>
            <a:r>
              <a:rPr lang="bn-BD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কিয়ামত অর্থ মহাপ্রলয় </a:t>
            </a:r>
            <a:r>
              <a:rPr lang="bn-IN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SzPct val="80000"/>
              <a:buNone/>
            </a:pPr>
            <a:r>
              <a:rPr lang="bn-BD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পৃথিবী একদিন আল্লাহর হকুমে ধ্বংস হয়ে যাবে তাকে কিয়ামত বলা হয় ।  </a:t>
            </a:r>
          </a:p>
        </p:txBody>
      </p:sp>
    </p:spTree>
    <p:extLst>
      <p:ext uri="{BB962C8B-B14F-4D97-AF65-F5344CB8AC3E}">
        <p14:creationId xmlns:p14="http://schemas.microsoft.com/office/powerpoint/2010/main" val="256160292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rmAutofit/>
          </a:bodyPr>
          <a:lstStyle/>
          <a:p>
            <a:r>
              <a:rPr lang="bn-IN" sz="6000" b="1" u="sng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কিয়ামত</a:t>
            </a:r>
            <a:endParaRPr lang="en-US" sz="6000" b="1" u="sng" dirty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905000"/>
            <a:ext cx="8458200" cy="4038600"/>
          </a:xfrm>
        </p:spPr>
        <p:txBody>
          <a:bodyPr>
            <a:normAutofit fontScale="77500" lnSpcReduction="20000"/>
          </a:bodyPr>
          <a:lstStyle/>
          <a:p>
            <a:pPr lvl="0" algn="l">
              <a:buSzPct val="80000"/>
            </a:pPr>
            <a:r>
              <a:rPr lang="bn-BD" sz="76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itchFamily="2" charset="0"/>
                <a:cs typeface="Nikosh" pitchFamily="2" charset="0"/>
              </a:rPr>
              <a:t>আল্লাহ তায়ালা বলেন –  “পৃথিবীর  সব কিছু  ধ্বংস হয়ে যাবে কেবলমাত্র  আল্লাহ তায়ালা অবশিষ্ট্য থাকবে” । (সুরা আর রাহমান)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13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IN" sz="8800" b="1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সকলকে ধন্যবাদ</a:t>
            </a:r>
            <a:endParaRPr lang="en-US" sz="8800" b="1" dirty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369540"/>
            <a:ext cx="7848600" cy="4878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680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1470025"/>
          </a:xfrm>
        </p:spPr>
        <p:txBody>
          <a:bodyPr>
            <a:normAutofit/>
          </a:bodyPr>
          <a:lstStyle/>
          <a:p>
            <a:r>
              <a:rPr lang="bn-IN" sz="8800" u="sng" dirty="0" smtClean="0">
                <a:latin typeface="Nikosh" pitchFamily="2" charset="0"/>
                <a:cs typeface="Nikosh" pitchFamily="2" charset="0"/>
              </a:rPr>
              <a:t>পরিচিতি</a:t>
            </a:r>
            <a:endParaRPr lang="en-US" sz="8800" u="sng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524000"/>
            <a:ext cx="8458200" cy="4876800"/>
          </a:xfrm>
        </p:spPr>
        <p:txBody>
          <a:bodyPr>
            <a:noAutofit/>
          </a:bodyPr>
          <a:lstStyle/>
          <a:p>
            <a:pPr algn="l"/>
            <a:r>
              <a:rPr lang="bn-IN" dirty="0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মোঃ আবুল হাসান</a:t>
            </a:r>
          </a:p>
          <a:p>
            <a:pPr algn="l"/>
            <a:r>
              <a:rPr lang="bn-IN" dirty="0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সহকারী শিক্ষক</a:t>
            </a:r>
          </a:p>
          <a:p>
            <a:pPr algn="l"/>
            <a:r>
              <a:rPr lang="bn-IN" dirty="0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হরিণবেড় শাহজাহান উচ্চ বিদ্যালয়</a:t>
            </a:r>
          </a:p>
          <a:p>
            <a:pPr algn="l"/>
            <a:r>
              <a:rPr lang="bn-IN" dirty="0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নাসিরনগর, ব্রাহ্মণবাড়িয়া।</a:t>
            </a:r>
          </a:p>
          <a:p>
            <a:pPr algn="r"/>
            <a:r>
              <a:rPr lang="bn-IN" dirty="0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তারিখ- ১২/০৭/২০২০</a:t>
            </a:r>
          </a:p>
          <a:p>
            <a:pPr algn="r"/>
            <a:r>
              <a:rPr lang="bn-IN" dirty="0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ইসলাম ও নৈতিক শিক্ষা</a:t>
            </a:r>
          </a:p>
          <a:p>
            <a:pPr algn="r"/>
            <a:r>
              <a:rPr lang="bn-IN" dirty="0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৯</a:t>
            </a:r>
            <a:r>
              <a:rPr lang="bn-IN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ম </a:t>
            </a:r>
            <a:r>
              <a:rPr lang="bn-IN" dirty="0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শ্রেণি</a:t>
            </a:r>
          </a:p>
          <a:p>
            <a:pPr algn="r"/>
            <a:r>
              <a:rPr lang="bn-IN" dirty="0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সময়- ৪০ মিনিট</a:t>
            </a:r>
            <a:endParaRPr lang="en-US" dirty="0">
              <a:solidFill>
                <a:srgbClr val="92D050"/>
              </a:solidFill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133600"/>
            <a:ext cx="7772400" cy="1470025"/>
          </a:xfrm>
        </p:spPr>
        <p:txBody>
          <a:bodyPr>
            <a:normAutofit/>
          </a:bodyPr>
          <a:lstStyle/>
          <a:p>
            <a:r>
              <a:rPr lang="bn-IN" sz="7200" b="1" u="sng" dirty="0" smtClean="0">
                <a:latin typeface="Nikosh" pitchFamily="2" charset="0"/>
                <a:cs typeface="Nikosh" pitchFamily="2" charset="0"/>
              </a:rPr>
              <a:t>ছবিগুলো দেখ ও বল</a:t>
            </a:r>
            <a:endParaRPr lang="en-US" sz="7200" b="1" u="sng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94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582"/>
          <a:stretch/>
        </p:blipFill>
        <p:spPr>
          <a:xfrm>
            <a:off x="76200" y="76200"/>
            <a:ext cx="8991600" cy="609600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2514600" y="6269218"/>
            <a:ext cx="3505200" cy="584775"/>
          </a:xfrm>
          <a:prstGeom prst="rect">
            <a:avLst/>
          </a:prstGeom>
          <a:solidFill>
            <a:srgbClr val="FF66FF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NikoshBAN" pitchFamily="2" charset="0"/>
                <a:ea typeface="+mn-ea"/>
                <a:cs typeface="NikoshBAN" pitchFamily="2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NikoshBAN" pitchFamily="2" charset="0"/>
                <a:ea typeface="+mn-ea"/>
                <a:cs typeface="NikoshBAN" pitchFamily="2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NikoshBAN" pitchFamily="2" charset="0"/>
                <a:ea typeface="+mn-ea"/>
                <a:cs typeface="NikoshBAN" pitchFamily="2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NikoshBAN" pitchFamily="2" charset="0"/>
                <a:ea typeface="+mn-ea"/>
                <a:cs typeface="NikoshBAN" pitchFamily="2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NikoshBAN" pitchFamily="2" charset="0"/>
                <a:ea typeface="+mn-ea"/>
                <a:cs typeface="NikoshBAN" pitchFamily="2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NikoshBAN" pitchFamily="2" charset="0"/>
                <a:ea typeface="+mn-ea"/>
                <a:cs typeface="NikoshBAN" pitchFamily="2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NikoshBAN" pitchFamily="2" charset="0"/>
                <a:ea typeface="+mn-ea"/>
                <a:cs typeface="NikoshBAN" pitchFamily="2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NikoshBAN" pitchFamily="2" charset="0"/>
                <a:ea typeface="+mn-ea"/>
                <a:cs typeface="NikoshBAN" pitchFamily="2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NikoshBAN" pitchFamily="2" charset="0"/>
                <a:ea typeface="+mn-ea"/>
                <a:cs typeface="NikoshBAN" pitchFamily="2" charset="0"/>
              </a:defRPr>
            </a:lvl9pPr>
          </a:lstStyle>
          <a:p>
            <a:r>
              <a:rPr lang="bn-BD" sz="3200" b="1" dirty="0" smtClean="0">
                <a:solidFill>
                  <a:srgbClr val="002060"/>
                </a:solidFill>
              </a:rPr>
              <a:t>ধবংস প্রাপ্ত পৃথিবী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95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4600" y="6021915"/>
            <a:ext cx="3505200" cy="584775"/>
          </a:xfrm>
          <a:prstGeom prst="rect">
            <a:avLst/>
          </a:prstGeom>
          <a:solidFill>
            <a:srgbClr val="FF66FF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NikoshBAN" pitchFamily="2" charset="0"/>
                <a:ea typeface="+mn-ea"/>
                <a:cs typeface="NikoshBAN" pitchFamily="2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NikoshBAN" pitchFamily="2" charset="0"/>
                <a:ea typeface="+mn-ea"/>
                <a:cs typeface="NikoshBAN" pitchFamily="2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NikoshBAN" pitchFamily="2" charset="0"/>
                <a:ea typeface="+mn-ea"/>
                <a:cs typeface="NikoshBAN" pitchFamily="2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NikoshBAN" pitchFamily="2" charset="0"/>
                <a:ea typeface="+mn-ea"/>
                <a:cs typeface="NikoshBAN" pitchFamily="2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NikoshBAN" pitchFamily="2" charset="0"/>
                <a:ea typeface="+mn-ea"/>
                <a:cs typeface="NikoshBAN" pitchFamily="2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NikoshBAN" pitchFamily="2" charset="0"/>
                <a:ea typeface="+mn-ea"/>
                <a:cs typeface="NikoshBAN" pitchFamily="2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NikoshBAN" pitchFamily="2" charset="0"/>
                <a:ea typeface="+mn-ea"/>
                <a:cs typeface="NikoshBAN" pitchFamily="2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NikoshBAN" pitchFamily="2" charset="0"/>
                <a:ea typeface="+mn-ea"/>
                <a:cs typeface="NikoshBAN" pitchFamily="2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NikoshBAN" pitchFamily="2" charset="0"/>
                <a:ea typeface="+mn-ea"/>
                <a:cs typeface="NikoshBAN" pitchFamily="2" charset="0"/>
              </a:defRPr>
            </a:lvl9pPr>
          </a:lstStyle>
          <a:p>
            <a:r>
              <a:rPr lang="bn-BD" sz="3200" b="1" dirty="0" smtClean="0">
                <a:solidFill>
                  <a:srgbClr val="002060"/>
                </a:solidFill>
              </a:rPr>
              <a:t>ধবংস প্রাপ্ত পৃথিবী</a:t>
            </a:r>
            <a:endParaRPr lang="en-US" sz="3200" b="1" dirty="0">
              <a:solidFill>
                <a:srgbClr val="002060"/>
              </a:solidFill>
            </a:endParaRPr>
          </a:p>
        </p:txBody>
      </p:sp>
      <p:pic>
        <p:nvPicPr>
          <p:cNvPr id="4" name="Picture 43" descr="C:\Users\Afif\Desktop\sura zilzal\images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839200" cy="571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5790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Afif\Desktop\sura zilzal\images (20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1"/>
            <a:ext cx="8839200" cy="5943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590800" y="6244224"/>
            <a:ext cx="3505200" cy="584775"/>
          </a:xfrm>
          <a:prstGeom prst="rect">
            <a:avLst/>
          </a:prstGeom>
          <a:solidFill>
            <a:srgbClr val="FF66FF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NikoshBAN" pitchFamily="2" charset="0"/>
                <a:ea typeface="+mn-ea"/>
                <a:cs typeface="NikoshBAN" pitchFamily="2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NikoshBAN" pitchFamily="2" charset="0"/>
                <a:ea typeface="+mn-ea"/>
                <a:cs typeface="NikoshBAN" pitchFamily="2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NikoshBAN" pitchFamily="2" charset="0"/>
                <a:ea typeface="+mn-ea"/>
                <a:cs typeface="NikoshBAN" pitchFamily="2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NikoshBAN" pitchFamily="2" charset="0"/>
                <a:ea typeface="+mn-ea"/>
                <a:cs typeface="NikoshBAN" pitchFamily="2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NikoshBAN" pitchFamily="2" charset="0"/>
                <a:ea typeface="+mn-ea"/>
                <a:cs typeface="NikoshBAN" pitchFamily="2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NikoshBAN" pitchFamily="2" charset="0"/>
                <a:ea typeface="+mn-ea"/>
                <a:cs typeface="NikoshBAN" pitchFamily="2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NikoshBAN" pitchFamily="2" charset="0"/>
                <a:ea typeface="+mn-ea"/>
                <a:cs typeface="NikoshBAN" pitchFamily="2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NikoshBAN" pitchFamily="2" charset="0"/>
                <a:ea typeface="+mn-ea"/>
                <a:cs typeface="NikoshBAN" pitchFamily="2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NikoshBAN" pitchFamily="2" charset="0"/>
                <a:ea typeface="+mn-ea"/>
                <a:cs typeface="NikoshBAN" pitchFamily="2" charset="0"/>
              </a:defRPr>
            </a:lvl9pPr>
          </a:lstStyle>
          <a:p>
            <a:r>
              <a:rPr lang="bn-BD" sz="3200" b="1" dirty="0" smtClean="0">
                <a:solidFill>
                  <a:srgbClr val="002060"/>
                </a:solidFill>
              </a:rPr>
              <a:t>ধবংস প্রাপ্ত পৃথিবী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129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fif\Desktop\sura zilzal\images (7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8839200" cy="5791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590800" y="6019800"/>
            <a:ext cx="3581400" cy="584775"/>
          </a:xfrm>
          <a:prstGeom prst="rect">
            <a:avLst/>
          </a:prstGeom>
          <a:solidFill>
            <a:srgbClr val="FF66FF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NikoshBAN" pitchFamily="2" charset="0"/>
                <a:ea typeface="+mn-ea"/>
                <a:cs typeface="NikoshBAN" pitchFamily="2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NikoshBAN" pitchFamily="2" charset="0"/>
                <a:ea typeface="+mn-ea"/>
                <a:cs typeface="NikoshBAN" pitchFamily="2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NikoshBAN" pitchFamily="2" charset="0"/>
                <a:ea typeface="+mn-ea"/>
                <a:cs typeface="NikoshBAN" pitchFamily="2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NikoshBAN" pitchFamily="2" charset="0"/>
                <a:ea typeface="+mn-ea"/>
                <a:cs typeface="NikoshBAN" pitchFamily="2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NikoshBAN" pitchFamily="2" charset="0"/>
                <a:ea typeface="+mn-ea"/>
                <a:cs typeface="NikoshBAN" pitchFamily="2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NikoshBAN" pitchFamily="2" charset="0"/>
                <a:ea typeface="+mn-ea"/>
                <a:cs typeface="NikoshBAN" pitchFamily="2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NikoshBAN" pitchFamily="2" charset="0"/>
                <a:ea typeface="+mn-ea"/>
                <a:cs typeface="NikoshBAN" pitchFamily="2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NikoshBAN" pitchFamily="2" charset="0"/>
                <a:ea typeface="+mn-ea"/>
                <a:cs typeface="NikoshBAN" pitchFamily="2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NikoshBAN" pitchFamily="2" charset="0"/>
                <a:ea typeface="+mn-ea"/>
                <a:cs typeface="NikoshBAN" pitchFamily="2" charset="0"/>
              </a:defRPr>
            </a:lvl9pPr>
          </a:lstStyle>
          <a:p>
            <a:r>
              <a:rPr lang="bn-BD" sz="3200" b="1" dirty="0" smtClean="0">
                <a:solidFill>
                  <a:srgbClr val="002060"/>
                </a:solidFill>
              </a:rPr>
              <a:t>ধবংস প্রাপ্ত পৃথিবী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717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772400" cy="1470025"/>
          </a:xfrm>
        </p:spPr>
        <p:txBody>
          <a:bodyPr>
            <a:normAutofit/>
          </a:bodyPr>
          <a:lstStyle/>
          <a:p>
            <a:r>
              <a:rPr lang="bn-IN" sz="6000" dirty="0" smtClean="0">
                <a:latin typeface="Nikosh" pitchFamily="2" charset="0"/>
                <a:cs typeface="Nikosh" pitchFamily="2" charset="0"/>
              </a:rPr>
              <a:t>আজকের পাঠ</a:t>
            </a:r>
            <a:endParaRPr lang="en-US" sz="6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09800"/>
            <a:ext cx="8382000" cy="3505200"/>
          </a:xfrm>
        </p:spPr>
        <p:txBody>
          <a:bodyPr>
            <a:noAutofit/>
          </a:bodyPr>
          <a:lstStyle/>
          <a:p>
            <a:r>
              <a:rPr lang="bn-IN" sz="19900" b="1" u="sng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কিয়ামত</a:t>
            </a:r>
            <a:endParaRPr lang="en-US" sz="19900" b="1" u="sng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187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rmAutofit/>
          </a:bodyPr>
          <a:lstStyle/>
          <a:p>
            <a:r>
              <a:rPr lang="bn-IN" sz="8000" u="sng" dirty="0" smtClean="0">
                <a:latin typeface="Nikosh" pitchFamily="2" charset="0"/>
                <a:cs typeface="Nikosh" pitchFamily="2" charset="0"/>
              </a:rPr>
              <a:t>শিখনফল</a:t>
            </a:r>
            <a:endParaRPr lang="en-US" sz="8000" u="sng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86000"/>
            <a:ext cx="7543800" cy="1752600"/>
          </a:xfrm>
        </p:spPr>
        <p:txBody>
          <a:bodyPr>
            <a:noAutofit/>
          </a:bodyPr>
          <a:lstStyle/>
          <a:p>
            <a:pPr algn="l"/>
            <a:r>
              <a:rPr lang="bn-IN" sz="4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এই পাঠ শেষে শিক্ষার্থীরা-</a:t>
            </a:r>
          </a:p>
          <a:p>
            <a:pPr algn="l"/>
            <a:r>
              <a:rPr lang="bn-IN" sz="4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১। কিয়ামতের পরিচয় বলতে পারবে।</a:t>
            </a:r>
            <a:endParaRPr lang="en-US" sz="44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646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114</Words>
  <Application>Microsoft Office PowerPoint</Application>
  <PresentationFormat>On-screen Show (4:3)</PresentationFormat>
  <Paragraphs>29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সকলকে শুভেচ্ছা</vt:lpstr>
      <vt:lpstr>পরিচিতি</vt:lpstr>
      <vt:lpstr>ছবিগুলো দেখ ও বল</vt:lpstr>
      <vt:lpstr>PowerPoint Presentation</vt:lpstr>
      <vt:lpstr>PowerPoint Presentation</vt:lpstr>
      <vt:lpstr>PowerPoint Presentation</vt:lpstr>
      <vt:lpstr>PowerPoint Presentation</vt:lpstr>
      <vt:lpstr>আজকের পাঠ</vt:lpstr>
      <vt:lpstr>শিখনফল</vt:lpstr>
      <vt:lpstr>কিয়ামত</vt:lpstr>
      <vt:lpstr>কিয়ামত</vt:lpstr>
      <vt:lpstr>সকলকে ধন্যবাদ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Computer City</dc:creator>
  <cp:lastModifiedBy>Acer</cp:lastModifiedBy>
  <cp:revision>80</cp:revision>
  <dcterms:created xsi:type="dcterms:W3CDTF">2016-05-21T19:21:25Z</dcterms:created>
  <dcterms:modified xsi:type="dcterms:W3CDTF">2020-08-22T12:50:24Z</dcterms:modified>
</cp:coreProperties>
</file>