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4" r:id="rId2"/>
    <p:sldId id="318" r:id="rId3"/>
    <p:sldId id="259" r:id="rId4"/>
    <p:sldId id="285" r:id="rId5"/>
    <p:sldId id="260" r:id="rId6"/>
    <p:sldId id="261" r:id="rId7"/>
    <p:sldId id="284" r:id="rId8"/>
    <p:sldId id="315" r:id="rId9"/>
    <p:sldId id="288" r:id="rId10"/>
    <p:sldId id="289" r:id="rId11"/>
    <p:sldId id="319" r:id="rId12"/>
    <p:sldId id="32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724" autoAdjust="0"/>
  </p:normalViewPr>
  <p:slideViewPr>
    <p:cSldViewPr>
      <p:cViewPr>
        <p:scale>
          <a:sx n="77" d="100"/>
          <a:sy n="77" d="100"/>
        </p:scale>
        <p:origin x="-117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5C683-D3C7-4E86-9DA9-599CCEB5686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8C941F-EC86-4146-A5FA-46E51E3FE40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400" b="1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মিযান</a:t>
          </a:r>
          <a:endParaRPr lang="en-US" sz="4400" b="1" dirty="0"/>
        </a:p>
      </dgm:t>
    </dgm:pt>
    <dgm:pt modelId="{41AC298B-E9F2-425D-B6F7-262926CB65CC}" type="parTrans" cxnId="{61CCB782-31AE-4F88-A2EA-9805C2C83718}">
      <dgm:prSet/>
      <dgm:spPr/>
      <dgm:t>
        <a:bodyPr/>
        <a:lstStyle/>
        <a:p>
          <a:endParaRPr lang="en-US" sz="3600"/>
        </a:p>
      </dgm:t>
    </dgm:pt>
    <dgm:pt modelId="{B9F799ED-A454-4B66-80B5-3CD1AC5B88F8}" type="sibTrans" cxnId="{61CCB782-31AE-4F88-A2EA-9805C2C83718}">
      <dgm:prSet/>
      <dgm:spPr/>
      <dgm:t>
        <a:bodyPr/>
        <a:lstStyle/>
        <a:p>
          <a:endParaRPr lang="en-US" sz="3600"/>
        </a:p>
      </dgm:t>
    </dgm:pt>
    <dgm:pt modelId="{75B99EEC-6D49-47A6-B519-0C76C23D9EE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দাড়িপাল্লা</a:t>
          </a:r>
          <a:endParaRPr lang="en-US" sz="3600" b="1" dirty="0"/>
        </a:p>
      </dgm:t>
    </dgm:pt>
    <dgm:pt modelId="{E69291EF-C5D7-4F92-8EA4-E20485417A84}" type="parTrans" cxnId="{83B7C9E8-52DF-4E5A-AB61-8DF797748E08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n-US" sz="3600"/>
        </a:p>
      </dgm:t>
    </dgm:pt>
    <dgm:pt modelId="{B7847D2D-136F-4535-9BCC-25C313F4BF51}" type="sibTrans" cxnId="{83B7C9E8-52DF-4E5A-AB61-8DF797748E08}">
      <dgm:prSet/>
      <dgm:spPr/>
      <dgm:t>
        <a:bodyPr/>
        <a:lstStyle/>
        <a:p>
          <a:endParaRPr lang="en-US" sz="3600"/>
        </a:p>
      </dgm:t>
    </dgm:pt>
    <dgm:pt modelId="{CA1FA5DB-7DA9-4775-BC55-0FAB93EA9148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তুলাদন্ড</a:t>
          </a:r>
          <a:endParaRPr lang="en-US" sz="3600" b="1" dirty="0"/>
        </a:p>
      </dgm:t>
    </dgm:pt>
    <dgm:pt modelId="{679CA336-E48B-452E-89B2-9C642BCCFFDA}" type="parTrans" cxnId="{4966C806-A6D7-4432-AADD-BAB40C3466B2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n-US" sz="3600"/>
        </a:p>
      </dgm:t>
    </dgm:pt>
    <dgm:pt modelId="{321C1FE1-85F4-48F8-BA8F-7EF363437C22}" type="sibTrans" cxnId="{4966C806-A6D7-4432-AADD-BAB40C3466B2}">
      <dgm:prSet/>
      <dgm:spPr/>
      <dgm:t>
        <a:bodyPr/>
        <a:lstStyle/>
        <a:p>
          <a:endParaRPr lang="en-US" sz="3600"/>
        </a:p>
      </dgm:t>
    </dgm:pt>
    <dgm:pt modelId="{980B8350-1CFF-49F6-9E05-625DABA9F89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পরিমাপ</a:t>
          </a:r>
          <a:r>
            <a:rPr lang="en-US" sz="3600" b="1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করার</a:t>
          </a:r>
          <a:r>
            <a:rPr lang="en-US" sz="3600" b="1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যন্ত্র</a:t>
          </a:r>
          <a:r>
            <a:rPr lang="en-US" sz="3600" b="1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 </a:t>
          </a:r>
          <a:endParaRPr lang="en-US" sz="3600" b="1" dirty="0"/>
        </a:p>
      </dgm:t>
    </dgm:pt>
    <dgm:pt modelId="{5425E686-AE78-4E81-911E-6BECF14A127D}" type="parTrans" cxnId="{C14D6D9B-7899-426A-A163-DEDE86FF24C3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n-US" sz="3600"/>
        </a:p>
      </dgm:t>
    </dgm:pt>
    <dgm:pt modelId="{455F96E2-7B8E-47E8-97A2-137E142766CF}" type="sibTrans" cxnId="{C14D6D9B-7899-426A-A163-DEDE86FF24C3}">
      <dgm:prSet/>
      <dgm:spPr/>
      <dgm:t>
        <a:bodyPr/>
        <a:lstStyle/>
        <a:p>
          <a:endParaRPr lang="en-US" sz="3600"/>
        </a:p>
      </dgm:t>
    </dgm:pt>
    <dgm:pt modelId="{0FC19D55-1543-4390-A40F-BC505806001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মানদন্ড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80B006CA-E203-45F6-9547-091861E28322}" type="parTrans" cxnId="{A743993B-9104-4D68-BDEE-00DBF3DE5D31}">
      <dgm:prSet/>
      <dgm:spPr>
        <a:solidFill>
          <a:schemeClr val="accent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F0613A-40E5-4C1B-9A43-1DDE1F32A0F0}" type="sibTrans" cxnId="{A743993B-9104-4D68-BDEE-00DBF3DE5D31}">
      <dgm:prSet/>
      <dgm:spPr/>
      <dgm:t>
        <a:bodyPr/>
        <a:lstStyle/>
        <a:p>
          <a:endParaRPr lang="en-US"/>
        </a:p>
      </dgm:t>
    </dgm:pt>
    <dgm:pt modelId="{2D9DE6FC-459D-4B63-A14F-DEA83910ECC9}" type="pres">
      <dgm:prSet presAssocID="{EB85C683-D3C7-4E86-9DA9-599CCEB568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808DE3-655C-4EB4-A961-920BA3B02559}" type="pres">
      <dgm:prSet presAssocID="{308C941F-EC86-4146-A5FA-46E51E3FE406}" presName="centerShape" presStyleLbl="node0" presStyleIdx="0" presStyleCnt="1" custScaleX="123230"/>
      <dgm:spPr/>
      <dgm:t>
        <a:bodyPr/>
        <a:lstStyle/>
        <a:p>
          <a:endParaRPr lang="en-US"/>
        </a:p>
      </dgm:t>
    </dgm:pt>
    <dgm:pt modelId="{8965469C-E745-4872-85D9-D7DA925742F3}" type="pres">
      <dgm:prSet presAssocID="{E69291EF-C5D7-4F92-8EA4-E20485417A84}" presName="Name9" presStyleLbl="parChTrans1D2" presStyleIdx="0" presStyleCnt="4"/>
      <dgm:spPr/>
      <dgm:t>
        <a:bodyPr/>
        <a:lstStyle/>
        <a:p>
          <a:endParaRPr lang="en-US"/>
        </a:p>
      </dgm:t>
    </dgm:pt>
    <dgm:pt modelId="{4661337D-087E-4804-980C-57A50293255E}" type="pres">
      <dgm:prSet presAssocID="{E69291EF-C5D7-4F92-8EA4-E20485417A8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A749AAE-0CA1-4E2E-B970-AE3489E5292F}" type="pres">
      <dgm:prSet presAssocID="{75B99EEC-6D49-47A6-B519-0C76C23D9EEC}" presName="node" presStyleLbl="node1" presStyleIdx="0" presStyleCnt="4" custScaleX="220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B179D-AED1-44F4-9D39-FD200745B92D}" type="pres">
      <dgm:prSet presAssocID="{80B006CA-E203-45F6-9547-091861E28322}" presName="Name9" presStyleLbl="parChTrans1D2" presStyleIdx="1" presStyleCnt="4"/>
      <dgm:spPr/>
      <dgm:t>
        <a:bodyPr/>
        <a:lstStyle/>
        <a:p>
          <a:endParaRPr lang="en-US"/>
        </a:p>
      </dgm:t>
    </dgm:pt>
    <dgm:pt modelId="{FBE323A9-8A70-491D-9D08-0BFE75D0A726}" type="pres">
      <dgm:prSet presAssocID="{80B006CA-E203-45F6-9547-091861E2832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937D573-EE45-4090-B5CB-F47FA2251892}" type="pres">
      <dgm:prSet presAssocID="{0FC19D55-1543-4390-A40F-BC5058060015}" presName="node" presStyleLbl="node1" presStyleIdx="1" presStyleCnt="4" custScaleX="151263" custRadScaleRad="129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33834-5123-4EF5-86B5-6FC7E5CE34CD}" type="pres">
      <dgm:prSet presAssocID="{679CA336-E48B-452E-89B2-9C642BCCFFDA}" presName="Name9" presStyleLbl="parChTrans1D2" presStyleIdx="2" presStyleCnt="4"/>
      <dgm:spPr/>
      <dgm:t>
        <a:bodyPr/>
        <a:lstStyle/>
        <a:p>
          <a:endParaRPr lang="en-US"/>
        </a:p>
      </dgm:t>
    </dgm:pt>
    <dgm:pt modelId="{CE02CB81-71C6-498E-94AE-19325E8873FC}" type="pres">
      <dgm:prSet presAssocID="{679CA336-E48B-452E-89B2-9C642BCCFFD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B02120A-5635-466C-B9E5-2CE4EB3A9F13}" type="pres">
      <dgm:prSet presAssocID="{CA1FA5DB-7DA9-4775-BC55-0FAB93EA9148}" presName="node" presStyleLbl="node1" presStyleIdx="2" presStyleCnt="4" custScaleX="233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9F44F-C93B-4D6D-BFF3-F845E59278FE}" type="pres">
      <dgm:prSet presAssocID="{5425E686-AE78-4E81-911E-6BECF14A127D}" presName="Name9" presStyleLbl="parChTrans1D2" presStyleIdx="3" presStyleCnt="4"/>
      <dgm:spPr/>
      <dgm:t>
        <a:bodyPr/>
        <a:lstStyle/>
        <a:p>
          <a:endParaRPr lang="en-US"/>
        </a:p>
      </dgm:t>
    </dgm:pt>
    <dgm:pt modelId="{CD794000-D6CF-4A23-9695-B19BD580ACE7}" type="pres">
      <dgm:prSet presAssocID="{5425E686-AE78-4E81-911E-6BECF14A127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AE84923-350B-4BF8-8571-76B742548D86}" type="pres">
      <dgm:prSet presAssocID="{980B8350-1CFF-49F6-9E05-625DABA9F891}" presName="node" presStyleLbl="node1" presStyleIdx="3" presStyleCnt="4" custScaleX="185856" custRadScaleRad="135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0FF550-989F-4A2C-A0F0-DDD87893E4B2}" type="presOf" srcId="{679CA336-E48B-452E-89B2-9C642BCCFFDA}" destId="{CE02CB81-71C6-498E-94AE-19325E8873FC}" srcOrd="1" destOrd="0" presId="urn:microsoft.com/office/officeart/2005/8/layout/radial1"/>
    <dgm:cxn modelId="{3153CAEA-6258-4A73-A12E-7E03250B8D8F}" type="presOf" srcId="{308C941F-EC86-4146-A5FA-46E51E3FE406}" destId="{E8808DE3-655C-4EB4-A961-920BA3B02559}" srcOrd="0" destOrd="0" presId="urn:microsoft.com/office/officeart/2005/8/layout/radial1"/>
    <dgm:cxn modelId="{57504244-F03D-479D-9E2B-D0A00352B2BC}" type="presOf" srcId="{CA1FA5DB-7DA9-4775-BC55-0FAB93EA9148}" destId="{5B02120A-5635-466C-B9E5-2CE4EB3A9F13}" srcOrd="0" destOrd="0" presId="urn:microsoft.com/office/officeart/2005/8/layout/radial1"/>
    <dgm:cxn modelId="{CD512D44-4088-420F-8296-1295B2B36E6C}" type="presOf" srcId="{E69291EF-C5D7-4F92-8EA4-E20485417A84}" destId="{8965469C-E745-4872-85D9-D7DA925742F3}" srcOrd="0" destOrd="0" presId="urn:microsoft.com/office/officeart/2005/8/layout/radial1"/>
    <dgm:cxn modelId="{12C93382-3661-475D-A0FB-CFE81B7234DA}" type="presOf" srcId="{EB85C683-D3C7-4E86-9DA9-599CCEB5686E}" destId="{2D9DE6FC-459D-4B63-A14F-DEA83910ECC9}" srcOrd="0" destOrd="0" presId="urn:microsoft.com/office/officeart/2005/8/layout/radial1"/>
    <dgm:cxn modelId="{A743993B-9104-4D68-BDEE-00DBF3DE5D31}" srcId="{308C941F-EC86-4146-A5FA-46E51E3FE406}" destId="{0FC19D55-1543-4390-A40F-BC5058060015}" srcOrd="1" destOrd="0" parTransId="{80B006CA-E203-45F6-9547-091861E28322}" sibTransId="{89F0613A-40E5-4C1B-9A43-1DDE1F32A0F0}"/>
    <dgm:cxn modelId="{4A4AE77E-CC16-47D3-B0BA-A4281CBE2F49}" type="presOf" srcId="{679CA336-E48B-452E-89B2-9C642BCCFFDA}" destId="{87E33834-5123-4EF5-86B5-6FC7E5CE34CD}" srcOrd="0" destOrd="0" presId="urn:microsoft.com/office/officeart/2005/8/layout/radial1"/>
    <dgm:cxn modelId="{83B7C9E8-52DF-4E5A-AB61-8DF797748E08}" srcId="{308C941F-EC86-4146-A5FA-46E51E3FE406}" destId="{75B99EEC-6D49-47A6-B519-0C76C23D9EEC}" srcOrd="0" destOrd="0" parTransId="{E69291EF-C5D7-4F92-8EA4-E20485417A84}" sibTransId="{B7847D2D-136F-4535-9BCC-25C313F4BF51}"/>
    <dgm:cxn modelId="{BD106012-0704-4187-B500-3A45798640D5}" type="presOf" srcId="{980B8350-1CFF-49F6-9E05-625DABA9F891}" destId="{0AE84923-350B-4BF8-8571-76B742548D86}" srcOrd="0" destOrd="0" presId="urn:microsoft.com/office/officeart/2005/8/layout/radial1"/>
    <dgm:cxn modelId="{7F39B139-A190-4C1C-B9FC-F386C4E81819}" type="presOf" srcId="{5425E686-AE78-4E81-911E-6BECF14A127D}" destId="{CD794000-D6CF-4A23-9695-B19BD580ACE7}" srcOrd="1" destOrd="0" presId="urn:microsoft.com/office/officeart/2005/8/layout/radial1"/>
    <dgm:cxn modelId="{4966C806-A6D7-4432-AADD-BAB40C3466B2}" srcId="{308C941F-EC86-4146-A5FA-46E51E3FE406}" destId="{CA1FA5DB-7DA9-4775-BC55-0FAB93EA9148}" srcOrd="2" destOrd="0" parTransId="{679CA336-E48B-452E-89B2-9C642BCCFFDA}" sibTransId="{321C1FE1-85F4-48F8-BA8F-7EF363437C22}"/>
    <dgm:cxn modelId="{9DECB291-B4D3-495C-8802-A15E0893E0BA}" type="presOf" srcId="{5425E686-AE78-4E81-911E-6BECF14A127D}" destId="{EF99F44F-C93B-4D6D-BFF3-F845E59278FE}" srcOrd="0" destOrd="0" presId="urn:microsoft.com/office/officeart/2005/8/layout/radial1"/>
    <dgm:cxn modelId="{C14D6D9B-7899-426A-A163-DEDE86FF24C3}" srcId="{308C941F-EC86-4146-A5FA-46E51E3FE406}" destId="{980B8350-1CFF-49F6-9E05-625DABA9F891}" srcOrd="3" destOrd="0" parTransId="{5425E686-AE78-4E81-911E-6BECF14A127D}" sibTransId="{455F96E2-7B8E-47E8-97A2-137E142766CF}"/>
    <dgm:cxn modelId="{4699C886-64D4-4ECE-8110-A6A890205F53}" type="presOf" srcId="{75B99EEC-6D49-47A6-B519-0C76C23D9EEC}" destId="{2A749AAE-0CA1-4E2E-B970-AE3489E5292F}" srcOrd="0" destOrd="0" presId="urn:microsoft.com/office/officeart/2005/8/layout/radial1"/>
    <dgm:cxn modelId="{61CCB782-31AE-4F88-A2EA-9805C2C83718}" srcId="{EB85C683-D3C7-4E86-9DA9-599CCEB5686E}" destId="{308C941F-EC86-4146-A5FA-46E51E3FE406}" srcOrd="0" destOrd="0" parTransId="{41AC298B-E9F2-425D-B6F7-262926CB65CC}" sibTransId="{B9F799ED-A454-4B66-80B5-3CD1AC5B88F8}"/>
    <dgm:cxn modelId="{42F96DBA-B05D-4A7F-919F-0A4614080C9E}" type="presOf" srcId="{80B006CA-E203-45F6-9547-091861E28322}" destId="{FBE323A9-8A70-491D-9D08-0BFE75D0A726}" srcOrd="1" destOrd="0" presId="urn:microsoft.com/office/officeart/2005/8/layout/radial1"/>
    <dgm:cxn modelId="{440ECE1A-D727-4A15-ACF2-CB41F94C2F2E}" type="presOf" srcId="{E69291EF-C5D7-4F92-8EA4-E20485417A84}" destId="{4661337D-087E-4804-980C-57A50293255E}" srcOrd="1" destOrd="0" presId="urn:microsoft.com/office/officeart/2005/8/layout/radial1"/>
    <dgm:cxn modelId="{44C4B475-2DBD-4DC2-9915-20DECE553BFE}" type="presOf" srcId="{0FC19D55-1543-4390-A40F-BC5058060015}" destId="{7937D573-EE45-4090-B5CB-F47FA2251892}" srcOrd="0" destOrd="0" presId="urn:microsoft.com/office/officeart/2005/8/layout/radial1"/>
    <dgm:cxn modelId="{F3BC115C-059D-46BB-8C06-262324CA9C19}" type="presOf" srcId="{80B006CA-E203-45F6-9547-091861E28322}" destId="{10FB179D-AED1-44F4-9D39-FD200745B92D}" srcOrd="0" destOrd="0" presId="urn:microsoft.com/office/officeart/2005/8/layout/radial1"/>
    <dgm:cxn modelId="{706E193E-D437-41F4-93BA-56EF188EA189}" type="presParOf" srcId="{2D9DE6FC-459D-4B63-A14F-DEA83910ECC9}" destId="{E8808DE3-655C-4EB4-A961-920BA3B02559}" srcOrd="0" destOrd="0" presId="urn:microsoft.com/office/officeart/2005/8/layout/radial1"/>
    <dgm:cxn modelId="{499F38CF-18B7-4CB6-8588-89192BA17820}" type="presParOf" srcId="{2D9DE6FC-459D-4B63-A14F-DEA83910ECC9}" destId="{8965469C-E745-4872-85D9-D7DA925742F3}" srcOrd="1" destOrd="0" presId="urn:microsoft.com/office/officeart/2005/8/layout/radial1"/>
    <dgm:cxn modelId="{FA66B7C2-CF4A-4729-8756-4573D48B0E2E}" type="presParOf" srcId="{8965469C-E745-4872-85D9-D7DA925742F3}" destId="{4661337D-087E-4804-980C-57A50293255E}" srcOrd="0" destOrd="0" presId="urn:microsoft.com/office/officeart/2005/8/layout/radial1"/>
    <dgm:cxn modelId="{963FBC89-8ED7-43C1-982F-C94E0F31421A}" type="presParOf" srcId="{2D9DE6FC-459D-4B63-A14F-DEA83910ECC9}" destId="{2A749AAE-0CA1-4E2E-B970-AE3489E5292F}" srcOrd="2" destOrd="0" presId="urn:microsoft.com/office/officeart/2005/8/layout/radial1"/>
    <dgm:cxn modelId="{DA22C169-F311-4F0F-B0DA-9C4592CDA054}" type="presParOf" srcId="{2D9DE6FC-459D-4B63-A14F-DEA83910ECC9}" destId="{10FB179D-AED1-44F4-9D39-FD200745B92D}" srcOrd="3" destOrd="0" presId="urn:microsoft.com/office/officeart/2005/8/layout/radial1"/>
    <dgm:cxn modelId="{A22A8D4D-DC0C-4012-BA5C-1DB06F30FCDF}" type="presParOf" srcId="{10FB179D-AED1-44F4-9D39-FD200745B92D}" destId="{FBE323A9-8A70-491D-9D08-0BFE75D0A726}" srcOrd="0" destOrd="0" presId="urn:microsoft.com/office/officeart/2005/8/layout/radial1"/>
    <dgm:cxn modelId="{EE52919D-E7CE-4624-A342-A6DBAFEEC0B0}" type="presParOf" srcId="{2D9DE6FC-459D-4B63-A14F-DEA83910ECC9}" destId="{7937D573-EE45-4090-B5CB-F47FA2251892}" srcOrd="4" destOrd="0" presId="urn:microsoft.com/office/officeart/2005/8/layout/radial1"/>
    <dgm:cxn modelId="{5F276D2F-4D9F-4B5C-9839-8C8C4E133DFD}" type="presParOf" srcId="{2D9DE6FC-459D-4B63-A14F-DEA83910ECC9}" destId="{87E33834-5123-4EF5-86B5-6FC7E5CE34CD}" srcOrd="5" destOrd="0" presId="urn:microsoft.com/office/officeart/2005/8/layout/radial1"/>
    <dgm:cxn modelId="{F5FC61F3-285A-48DB-ACDD-88F1C489CE61}" type="presParOf" srcId="{87E33834-5123-4EF5-86B5-6FC7E5CE34CD}" destId="{CE02CB81-71C6-498E-94AE-19325E8873FC}" srcOrd="0" destOrd="0" presId="urn:microsoft.com/office/officeart/2005/8/layout/radial1"/>
    <dgm:cxn modelId="{7A6FAE6B-0471-4EBA-BA7B-295CF2463D26}" type="presParOf" srcId="{2D9DE6FC-459D-4B63-A14F-DEA83910ECC9}" destId="{5B02120A-5635-466C-B9E5-2CE4EB3A9F13}" srcOrd="6" destOrd="0" presId="urn:microsoft.com/office/officeart/2005/8/layout/radial1"/>
    <dgm:cxn modelId="{96B2ABB1-3735-4B9C-B91A-2B40626FF126}" type="presParOf" srcId="{2D9DE6FC-459D-4B63-A14F-DEA83910ECC9}" destId="{EF99F44F-C93B-4D6D-BFF3-F845E59278FE}" srcOrd="7" destOrd="0" presId="urn:microsoft.com/office/officeart/2005/8/layout/radial1"/>
    <dgm:cxn modelId="{12D71E17-D52B-4447-B051-8F6FE792ED0D}" type="presParOf" srcId="{EF99F44F-C93B-4D6D-BFF3-F845E59278FE}" destId="{CD794000-D6CF-4A23-9695-B19BD580ACE7}" srcOrd="0" destOrd="0" presId="urn:microsoft.com/office/officeart/2005/8/layout/radial1"/>
    <dgm:cxn modelId="{9F4F2526-9601-4916-81FD-718154D51B40}" type="presParOf" srcId="{2D9DE6FC-459D-4B63-A14F-DEA83910ECC9}" destId="{0AE84923-350B-4BF8-8571-76B742548D8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08DE3-655C-4EB4-A961-920BA3B02559}">
      <dsp:nvSpPr>
        <dsp:cNvPr id="0" name=""/>
        <dsp:cNvSpPr/>
      </dsp:nvSpPr>
      <dsp:spPr>
        <a:xfrm>
          <a:off x="3234408" y="1996752"/>
          <a:ext cx="1870995" cy="1518295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মিযান</a:t>
          </a:r>
          <a:endParaRPr lang="en-US" sz="4400" b="1" kern="1200" dirty="0"/>
        </a:p>
      </dsp:txBody>
      <dsp:txXfrm>
        <a:off x="3508409" y="2219101"/>
        <a:ext cx="1322993" cy="1073597"/>
      </dsp:txXfrm>
    </dsp:sp>
    <dsp:sp modelId="{8965469C-E745-4872-85D9-D7DA925742F3}">
      <dsp:nvSpPr>
        <dsp:cNvPr id="0" name=""/>
        <dsp:cNvSpPr/>
      </dsp:nvSpPr>
      <dsp:spPr>
        <a:xfrm rot="16200000">
          <a:off x="3941106" y="1751035"/>
          <a:ext cx="457598" cy="33835"/>
        </a:xfrm>
        <a:custGeom>
          <a:avLst/>
          <a:gdLst/>
          <a:ahLst/>
          <a:cxnLst/>
          <a:rect l="0" t="0" r="0" b="0"/>
          <a:pathLst>
            <a:path>
              <a:moveTo>
                <a:pt x="0" y="16917"/>
              </a:moveTo>
              <a:lnTo>
                <a:pt x="457598" y="16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158466" y="1756513"/>
        <a:ext cx="22879" cy="22879"/>
      </dsp:txXfrm>
    </dsp:sp>
    <dsp:sp modelId="{2A749AAE-0CA1-4E2E-B970-AE3489E5292F}">
      <dsp:nvSpPr>
        <dsp:cNvPr id="0" name=""/>
        <dsp:cNvSpPr/>
      </dsp:nvSpPr>
      <dsp:spPr>
        <a:xfrm>
          <a:off x="2493502" y="20858"/>
          <a:ext cx="3352806" cy="1518295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দাড়িপাল্লা</a:t>
          </a:r>
          <a:endParaRPr lang="en-US" sz="3600" b="1" kern="1200" dirty="0"/>
        </a:p>
      </dsp:txBody>
      <dsp:txXfrm>
        <a:off x="2984509" y="243207"/>
        <a:ext cx="2370792" cy="1073597"/>
      </dsp:txXfrm>
    </dsp:sp>
    <dsp:sp modelId="{10FB179D-AED1-44F4-9D39-FD200745B92D}">
      <dsp:nvSpPr>
        <dsp:cNvPr id="0" name=""/>
        <dsp:cNvSpPr/>
      </dsp:nvSpPr>
      <dsp:spPr>
        <a:xfrm>
          <a:off x="5105403" y="2738982"/>
          <a:ext cx="467664" cy="33835"/>
        </a:xfrm>
        <a:custGeom>
          <a:avLst/>
          <a:gdLst/>
          <a:ahLst/>
          <a:cxnLst/>
          <a:rect l="0" t="0" r="0" b="0"/>
          <a:pathLst>
            <a:path>
              <a:moveTo>
                <a:pt x="0" y="16917"/>
              </a:moveTo>
              <a:lnTo>
                <a:pt x="467664" y="1691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27544" y="2744208"/>
        <a:ext cx="23383" cy="23383"/>
      </dsp:txXfrm>
    </dsp:sp>
    <dsp:sp modelId="{7937D573-EE45-4090-B5CB-F47FA2251892}">
      <dsp:nvSpPr>
        <dsp:cNvPr id="0" name=""/>
        <dsp:cNvSpPr/>
      </dsp:nvSpPr>
      <dsp:spPr>
        <a:xfrm>
          <a:off x="5573068" y="1996752"/>
          <a:ext cx="2296619" cy="1518295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মানদন্ড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5909400" y="2219101"/>
        <a:ext cx="1623955" cy="1073597"/>
      </dsp:txXfrm>
    </dsp:sp>
    <dsp:sp modelId="{87E33834-5123-4EF5-86B5-6FC7E5CE34CD}">
      <dsp:nvSpPr>
        <dsp:cNvPr id="0" name=""/>
        <dsp:cNvSpPr/>
      </dsp:nvSpPr>
      <dsp:spPr>
        <a:xfrm rot="5400000">
          <a:off x="3941106" y="3726929"/>
          <a:ext cx="457598" cy="33835"/>
        </a:xfrm>
        <a:custGeom>
          <a:avLst/>
          <a:gdLst/>
          <a:ahLst/>
          <a:cxnLst/>
          <a:rect l="0" t="0" r="0" b="0"/>
          <a:pathLst>
            <a:path>
              <a:moveTo>
                <a:pt x="0" y="16917"/>
              </a:moveTo>
              <a:lnTo>
                <a:pt x="457598" y="16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158466" y="3732407"/>
        <a:ext cx="22879" cy="22879"/>
      </dsp:txXfrm>
    </dsp:sp>
    <dsp:sp modelId="{5B02120A-5635-466C-B9E5-2CE4EB3A9F13}">
      <dsp:nvSpPr>
        <dsp:cNvPr id="0" name=""/>
        <dsp:cNvSpPr/>
      </dsp:nvSpPr>
      <dsp:spPr>
        <a:xfrm>
          <a:off x="2396210" y="3972646"/>
          <a:ext cx="3547391" cy="151829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তুলাদন্ড</a:t>
          </a:r>
          <a:endParaRPr lang="en-US" sz="3600" b="1" kern="1200" dirty="0"/>
        </a:p>
      </dsp:txBody>
      <dsp:txXfrm>
        <a:off x="2915713" y="4194995"/>
        <a:ext cx="2508385" cy="1073597"/>
      </dsp:txXfrm>
    </dsp:sp>
    <dsp:sp modelId="{EF99F44F-C93B-4D6D-BFF3-F845E59278FE}">
      <dsp:nvSpPr>
        <dsp:cNvPr id="0" name=""/>
        <dsp:cNvSpPr/>
      </dsp:nvSpPr>
      <dsp:spPr>
        <a:xfrm rot="10800000">
          <a:off x="2898037" y="2738982"/>
          <a:ext cx="336370" cy="33835"/>
        </a:xfrm>
        <a:custGeom>
          <a:avLst/>
          <a:gdLst/>
          <a:ahLst/>
          <a:cxnLst/>
          <a:rect l="0" t="0" r="0" b="0"/>
          <a:pathLst>
            <a:path>
              <a:moveTo>
                <a:pt x="0" y="16917"/>
              </a:moveTo>
              <a:lnTo>
                <a:pt x="336370" y="16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00000">
        <a:off x="3057813" y="2747490"/>
        <a:ext cx="16818" cy="16818"/>
      </dsp:txXfrm>
    </dsp:sp>
    <dsp:sp modelId="{0AE84923-350B-4BF8-8571-76B742548D86}">
      <dsp:nvSpPr>
        <dsp:cNvPr id="0" name=""/>
        <dsp:cNvSpPr/>
      </dsp:nvSpPr>
      <dsp:spPr>
        <a:xfrm>
          <a:off x="76194" y="1996752"/>
          <a:ext cx="2821843" cy="151829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পরিমাপ</a:t>
          </a:r>
          <a:r>
            <a:rPr lang="en-US" sz="3600" b="1" kern="1200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করার</a:t>
          </a:r>
          <a:r>
            <a:rPr lang="en-US" sz="3600" b="1" kern="1200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যন্ত্র</a:t>
          </a:r>
          <a:r>
            <a:rPr lang="en-US" sz="3600" b="1" kern="1200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rPr>
            <a:t> </a:t>
          </a:r>
          <a:endParaRPr lang="en-US" sz="3600" b="1" kern="1200" dirty="0"/>
        </a:p>
      </dsp:txBody>
      <dsp:txXfrm>
        <a:off x="489443" y="2219101"/>
        <a:ext cx="1995345" cy="1073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38B9E-54AC-4AC8-B814-31A222F5D96D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D27FD-BBD8-4CEF-9FA0-1316EEB72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4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273AC-4A2B-4E93-9569-33D24EA9FC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77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C5EF7-310F-4100-A135-C3C0230ABC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09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53E220B-8B44-4089-B6D7-1EDC3A6A392E}" type="datetime8">
              <a:rPr lang="bn-BD" smtClean="0"/>
              <a:pPr>
                <a:defRPr/>
              </a:pPr>
              <a:t>22 আগস্ট., 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n-BD" smtClean="0"/>
              <a:t>মোঃ সাইফুল ইসলাম। সহকারী শিক্ষক, সোনামুখী উচ্চ বিদ্যালয়।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374795-7E59-4877-A38F-1FA5028496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4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C5EF7-310F-4100-A135-C3C0230ABC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0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1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7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3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6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1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8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1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সকলকে </a:t>
            </a:r>
            <a:r>
              <a:rPr lang="bn-IN" sz="5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54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719163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0405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6617" y="1187504"/>
            <a:ext cx="4302759" cy="6104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843522"/>
            <a:ext cx="4953000" cy="7965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2355817" y="152400"/>
            <a:ext cx="4381500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হাদীসের বাণী -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762" y="1981200"/>
            <a:ext cx="8761611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অর্থ – ‘আলহমদুলিল্লাহ’ বলা দ্বারা</a:t>
            </a:r>
            <a:r>
              <a:rPr lang="bn-BD" sz="24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মিযানের  নেকীর পাল্লা পূর্ণ করে দেয়’। </a:t>
            </a:r>
            <a:r>
              <a:rPr lang="bn-BD" sz="2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(সহীহ মুসলিম) 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অন্য হা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সে রাসুল সঃ বলেন – দুটি বাক্য এমন আছে যা দয়াময় আল্লাহর নিকট প্রিয় , উচ্চারণে সহজ এবং মিযানের পাল্লা ভারী হবে । এ বাক্য দুটি হল --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259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/>
          </a:bodyPr>
          <a:lstStyle/>
          <a:p>
            <a:r>
              <a:rPr lang="bn-IN" sz="6000" u="sng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মিযানের পাল্লা সম্পর্কে যা জান লিখ।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96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12800" dirty="0" smtClean="0">
                <a:latin typeface="NikoshBAN" pitchFamily="2" charset="0"/>
                <a:cs typeface="NikoshBAN" pitchFamily="2" charset="0"/>
              </a:rPr>
              <a:t>আল্লাহ্‌ হাফেজ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4398"/>
            <a:ext cx="7620000" cy="442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5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2911-63BC-467B-8DD0-B8385E4B0D1D}" type="datetime10">
              <a:rPr lang="bn-BD" b="1" smtClean="0">
                <a:latin typeface="NikoshBAN" pitchFamily="2" charset="0"/>
                <a:cs typeface="NikoshBAN" pitchFamily="2" charset="0"/>
              </a:rPr>
              <a:pPr/>
              <a:t>শনিবার, 22 আগস্ট, 2020</a:t>
            </a:fld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F854-B571-47C3-B81D-C3C225D692F2}" type="slidenum">
              <a:rPr lang="en-US" b="1" smtClean="0">
                <a:latin typeface="NikoshBAN" pitchFamily="2" charset="0"/>
                <a:cs typeface="NikoshBAN" pitchFamily="2" charset="0"/>
              </a:rPr>
              <a:pPr/>
              <a:t>2</a:t>
            </a:fld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02726" y="42863"/>
            <a:ext cx="3267075" cy="957263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844549" y="1285373"/>
            <a:ext cx="0" cy="523369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36264" y="1285373"/>
            <a:ext cx="0" cy="523369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2400" y="2209800"/>
            <a:ext cx="44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মোঃ আবুল হাসান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হরিণবেড় শাহজাহান উচ্চ বিদ্যালয়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নাসিরনগর, ব্রাহ্মণবাড়িয়া।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133600"/>
            <a:ext cx="373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তারিখ- ২২/০৭/২০২০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১০ম শ্রেণি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সময়- ৩০ মিনিট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6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3276600" y="5915165"/>
            <a:ext cx="2819400" cy="4456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ওজন করার যন্ত্র </a:t>
            </a:r>
            <a:endParaRPr lang="en-US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04784"/>
            <a:ext cx="64770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Rounded Rectangle 13"/>
          <p:cNvSpPr/>
          <p:nvPr/>
        </p:nvSpPr>
        <p:spPr>
          <a:xfrm>
            <a:off x="1447800" y="485429"/>
            <a:ext cx="6477000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 দুটি দেখ এবং বল </a:t>
            </a:r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33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4003" y="5939311"/>
            <a:ext cx="2324100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3600" b="1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দাড়িপাল্লা</a:t>
            </a:r>
            <a:endParaRPr lang="en-US" sz="3600" b="1" dirty="0"/>
          </a:p>
        </p:txBody>
      </p:sp>
      <p:pic>
        <p:nvPicPr>
          <p:cNvPr id="3" name="Picture 2" descr="vcvcvc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062681"/>
            <a:ext cx="808155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8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77473"/>
            <a:ext cx="8305799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7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মিযান</a:t>
            </a:r>
            <a:endParaRPr lang="en-US" sz="28700" b="1" u="sng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95600" y="692946"/>
            <a:ext cx="32766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486" y="1723274"/>
            <a:ext cx="8049029" cy="2585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</a:t>
            </a: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মিযান শব্দের অর্থ বলতে পাড়বে;</a:t>
            </a:r>
          </a:p>
          <a:p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মিযান এর সংজ্ঞা বলতে পাড়বে।</a:t>
            </a:r>
          </a:p>
        </p:txBody>
      </p:sp>
    </p:spTree>
    <p:extLst>
      <p:ext uri="{BB962C8B-B14F-4D97-AF65-F5344CB8AC3E}">
        <p14:creationId xmlns:p14="http://schemas.microsoft.com/office/powerpoint/2010/main" val="173355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77764104"/>
              </p:ext>
            </p:extLst>
          </p:nvPr>
        </p:nvGraphicFramePr>
        <p:xfrm>
          <a:off x="685800" y="762000"/>
          <a:ext cx="8077200" cy="551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16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8808DE3-655C-4EB4-A961-920BA3B02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E8808DE3-655C-4EB4-A961-920BA3B02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E8808DE3-655C-4EB4-A961-920BA3B02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E8808DE3-655C-4EB4-A961-920BA3B02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965469C-E745-4872-85D9-D7DA92574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8965469C-E745-4872-85D9-D7DA92574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graphicEl>
                                              <a:dgm id="{8965469C-E745-4872-85D9-D7DA92574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dgm id="{8965469C-E745-4872-85D9-D7DA92574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749AAE-0CA1-4E2E-B970-AE3489E52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2A749AAE-0CA1-4E2E-B970-AE3489E52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2A749AAE-0CA1-4E2E-B970-AE3489E52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dgm id="{2A749AAE-0CA1-4E2E-B970-AE3489E52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FB179D-AED1-44F4-9D39-FD200745B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10FB179D-AED1-44F4-9D39-FD200745B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graphicEl>
                                              <a:dgm id="{10FB179D-AED1-44F4-9D39-FD200745B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10FB179D-AED1-44F4-9D39-FD200745B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37D573-EE45-4090-B5CB-F47FA2251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7937D573-EE45-4090-B5CB-F47FA2251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7937D573-EE45-4090-B5CB-F47FA2251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7937D573-EE45-4090-B5CB-F47FA22518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7E33834-5123-4EF5-86B5-6FC7E5CE3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87E33834-5123-4EF5-86B5-6FC7E5CE3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graphicEl>
                                              <a:dgm id="{87E33834-5123-4EF5-86B5-6FC7E5CE3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graphicEl>
                                              <a:dgm id="{87E33834-5123-4EF5-86B5-6FC7E5CE3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B02120A-5635-466C-B9E5-2CE4EB3A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5B02120A-5635-466C-B9E5-2CE4EB3A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5B02120A-5635-466C-B9E5-2CE4EB3A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graphicEl>
                                              <a:dgm id="{5B02120A-5635-466C-B9E5-2CE4EB3A9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99F44F-C93B-4D6D-BFF3-F845E5927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graphicEl>
                                              <a:dgm id="{EF99F44F-C93B-4D6D-BFF3-F845E5927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graphicEl>
                                              <a:dgm id="{EF99F44F-C93B-4D6D-BFF3-F845E5927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EF99F44F-C93B-4D6D-BFF3-F845E5927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E84923-350B-4BF8-8571-76B742548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graphicEl>
                                              <a:dgm id="{0AE84923-350B-4BF8-8571-76B742548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graphicEl>
                                              <a:dgm id="{0AE84923-350B-4BF8-8571-76B742548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0AE84923-350B-4BF8-8571-76B742548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4038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মিযান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905000"/>
            <a:ext cx="8763000" cy="41148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SzPct val="80000"/>
              <a:buNone/>
            </a:pP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মিযান অর্থ দাঁড়ি </a:t>
            </a: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পাল্লা</a:t>
            </a:r>
            <a:r>
              <a:rPr lang="bn-IN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SzPct val="80000"/>
              <a:buNone/>
            </a:pP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হাশরের </a:t>
            </a: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ময়দানে আল্লাহ বান্দার আমল সমূহ ওজন করার জন্য যে পাল্লা স্থাপন করবেন তাঁকে মিযান বলা হয় । </a:t>
            </a:r>
          </a:p>
          <a:p>
            <a:pPr marL="0" indent="0">
              <a:buSzPct val="80000"/>
              <a:buNone/>
            </a:pP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 তায়ালা </a:t>
            </a: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বলেন-</a:t>
            </a:r>
            <a:r>
              <a:rPr lang="bn-IN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“</a:t>
            </a: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আমি </a:t>
            </a: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কিয়ামতের দিন ন্যায় বিচারের মানদন্ড স্থাপন করব” । (সূরা আল </a:t>
            </a: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আম্বিয়া</a:t>
            </a:r>
            <a:r>
              <a:rPr lang="bn-IN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৪৭</a:t>
            </a:r>
            <a:r>
              <a:rPr lang="bn-BD" sz="3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82524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500" y="1143000"/>
            <a:ext cx="6629400" cy="533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745" y="3200400"/>
            <a:ext cx="7808309" cy="143272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1371600" y="152400"/>
            <a:ext cx="6553200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আল্লাহ তায়ালার বাণী -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1828800"/>
            <a:ext cx="8305800" cy="120032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‘আমি কিয়ামতের দিন ন্যায়বিচারের মানদন্ড স্থাপন করব’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সূরা আল আম্বিয়া – ৪৭)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800600"/>
            <a:ext cx="8915399" cy="15696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‘এবং যাদের পাল্লা (পূণ্যের) ভারী হবে , তারাই হবে সফলকাম । আর যাদের পাল্লা হালকা হবে , তারাই নিজেদের ক্ষতি করেছে , তারা জাহান্নামে চিরস্থায়ী থাকবে’ ।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(সূরা মুমেনুন আয়াত  ১০২-১০৩)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1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250</Words>
  <Application>Microsoft Office PowerPoint</Application>
  <PresentationFormat>On-screen Show (4:3)</PresentationFormat>
  <Paragraphs>44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মিযান</vt:lpstr>
      <vt:lpstr>PowerPoint Presentation</vt:lpstr>
      <vt:lpstr>PowerPoint Presentation</vt:lpstr>
      <vt:lpstr>বাড়ির কাজ</vt:lpstr>
      <vt:lpstr>আল্লাহ্‌ হাফেজ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City</dc:creator>
  <cp:lastModifiedBy>Acer</cp:lastModifiedBy>
  <cp:revision>75</cp:revision>
  <dcterms:created xsi:type="dcterms:W3CDTF">2016-05-21T19:21:25Z</dcterms:created>
  <dcterms:modified xsi:type="dcterms:W3CDTF">2020-08-22T12:32:07Z</dcterms:modified>
</cp:coreProperties>
</file>