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91" r:id="rId3"/>
    <p:sldId id="258" r:id="rId4"/>
    <p:sldId id="260" r:id="rId5"/>
    <p:sldId id="262" r:id="rId6"/>
    <p:sldId id="264" r:id="rId7"/>
    <p:sldId id="271" r:id="rId8"/>
    <p:sldId id="265" r:id="rId9"/>
    <p:sldId id="266" r:id="rId10"/>
    <p:sldId id="269" r:id="rId11"/>
    <p:sldId id="292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28" autoAdjust="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BD0AAC-0EA9-49D0-A92E-1056F2D05919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16CB372-3A13-4318-8428-37BAA7F9D6E4}">
      <dgm:prSet/>
      <dgm:spPr/>
      <dgm:t>
        <a:bodyPr/>
        <a:lstStyle/>
        <a:p>
          <a:r>
            <a:rPr lang="bn-BD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ধন্যবাদ সবাইকে</a:t>
          </a:r>
          <a:endParaRPr lang="en-US" dirty="0">
            <a:solidFill>
              <a:schemeClr val="accent5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E32D791-651F-4398-9B88-C714FF657E44}" type="parTrans" cxnId="{6B37CF29-6249-454F-8181-85D4B4C87645}">
      <dgm:prSet/>
      <dgm:spPr/>
      <dgm:t>
        <a:bodyPr/>
        <a:lstStyle/>
        <a:p>
          <a:endParaRPr lang="en-US"/>
        </a:p>
      </dgm:t>
    </dgm:pt>
    <dgm:pt modelId="{5CEB0F73-FBA6-478F-8EA6-75330D8DBDE2}" type="sibTrans" cxnId="{6B37CF29-6249-454F-8181-85D4B4C87645}">
      <dgm:prSet/>
      <dgm:spPr/>
      <dgm:t>
        <a:bodyPr/>
        <a:lstStyle/>
        <a:p>
          <a:endParaRPr lang="en-US"/>
        </a:p>
      </dgm:t>
    </dgm:pt>
    <dgm:pt modelId="{29A0085F-2124-40D4-8C6E-D5F148D3BE44}" type="pres">
      <dgm:prSet presAssocID="{A7BD0AAC-0EA9-49D0-A92E-1056F2D05919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EA2CE350-1C18-41B6-A84C-1E1F0A378084}" type="pres">
      <dgm:prSet presAssocID="{516CB372-3A13-4318-8428-37BAA7F9D6E4}" presName="circle1" presStyleLbl="node1" presStyleIdx="0" presStyleCnt="1"/>
      <dgm:spPr/>
    </dgm:pt>
    <dgm:pt modelId="{C19CE9CD-E8C2-4C3E-908A-6A21B0C09B66}" type="pres">
      <dgm:prSet presAssocID="{516CB372-3A13-4318-8428-37BAA7F9D6E4}" presName="space" presStyleCnt="0"/>
      <dgm:spPr/>
    </dgm:pt>
    <dgm:pt modelId="{0E8F50C2-FD1F-462E-9316-54439C653052}" type="pres">
      <dgm:prSet presAssocID="{516CB372-3A13-4318-8428-37BAA7F9D6E4}" presName="rect1" presStyleLbl="alignAcc1" presStyleIdx="0" presStyleCnt="1"/>
      <dgm:spPr/>
    </dgm:pt>
    <dgm:pt modelId="{635CA899-5900-411D-B12A-A147F3B99D87}" type="pres">
      <dgm:prSet presAssocID="{516CB372-3A13-4318-8428-37BAA7F9D6E4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6B37CF29-6249-454F-8181-85D4B4C87645}" srcId="{A7BD0AAC-0EA9-49D0-A92E-1056F2D05919}" destId="{516CB372-3A13-4318-8428-37BAA7F9D6E4}" srcOrd="0" destOrd="0" parTransId="{6E32D791-651F-4398-9B88-C714FF657E44}" sibTransId="{5CEB0F73-FBA6-478F-8EA6-75330D8DBDE2}"/>
    <dgm:cxn modelId="{3C74BD4F-32DA-47DE-8181-CCA557AAC241}" type="presOf" srcId="{516CB372-3A13-4318-8428-37BAA7F9D6E4}" destId="{635CA899-5900-411D-B12A-A147F3B99D87}" srcOrd="1" destOrd="0" presId="urn:microsoft.com/office/officeart/2005/8/layout/target3"/>
    <dgm:cxn modelId="{E020569F-BC25-4F52-AC0D-BA4B3A44D7DB}" type="presOf" srcId="{A7BD0AAC-0EA9-49D0-A92E-1056F2D05919}" destId="{29A0085F-2124-40D4-8C6E-D5F148D3BE44}" srcOrd="0" destOrd="0" presId="urn:microsoft.com/office/officeart/2005/8/layout/target3"/>
    <dgm:cxn modelId="{8C09B5FE-90AC-4513-BCAE-1F196AC2CBCC}" type="presOf" srcId="{516CB372-3A13-4318-8428-37BAA7F9D6E4}" destId="{0E8F50C2-FD1F-462E-9316-54439C653052}" srcOrd="0" destOrd="0" presId="urn:microsoft.com/office/officeart/2005/8/layout/target3"/>
    <dgm:cxn modelId="{C7064418-F0BB-47B3-A4E1-FF0AE6AC105B}" type="presParOf" srcId="{29A0085F-2124-40D4-8C6E-D5F148D3BE44}" destId="{EA2CE350-1C18-41B6-A84C-1E1F0A378084}" srcOrd="0" destOrd="0" presId="urn:microsoft.com/office/officeart/2005/8/layout/target3"/>
    <dgm:cxn modelId="{13496C75-49AC-4B9D-AE1C-DB6D8C2DDB1C}" type="presParOf" srcId="{29A0085F-2124-40D4-8C6E-D5F148D3BE44}" destId="{C19CE9CD-E8C2-4C3E-908A-6A21B0C09B66}" srcOrd="1" destOrd="0" presId="urn:microsoft.com/office/officeart/2005/8/layout/target3"/>
    <dgm:cxn modelId="{4EC6B242-E9BA-4A6D-A1CB-136CA4000668}" type="presParOf" srcId="{29A0085F-2124-40D4-8C6E-D5F148D3BE44}" destId="{0E8F50C2-FD1F-462E-9316-54439C653052}" srcOrd="2" destOrd="0" presId="urn:microsoft.com/office/officeart/2005/8/layout/target3"/>
    <dgm:cxn modelId="{D775DE41-E334-4A47-90B9-ACBB123FE481}" type="presParOf" srcId="{29A0085F-2124-40D4-8C6E-D5F148D3BE44}" destId="{635CA899-5900-411D-B12A-A147F3B99D8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2CE350-1C18-41B6-A84C-1E1F0A378084}">
      <dsp:nvSpPr>
        <dsp:cNvPr id="0" name=""/>
        <dsp:cNvSpPr/>
      </dsp:nvSpPr>
      <dsp:spPr>
        <a:xfrm>
          <a:off x="0" y="0"/>
          <a:ext cx="900247" cy="90024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8F50C2-FD1F-462E-9316-54439C653052}">
      <dsp:nvSpPr>
        <dsp:cNvPr id="0" name=""/>
        <dsp:cNvSpPr/>
      </dsp:nvSpPr>
      <dsp:spPr>
        <a:xfrm>
          <a:off x="450123" y="0"/>
          <a:ext cx="4181664" cy="9002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200" kern="12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ধন্যবাদ সবাইকে</a:t>
          </a:r>
          <a:endParaRPr lang="en-US" sz="4200" kern="1200" dirty="0">
            <a:solidFill>
              <a:schemeClr val="accent5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50123" y="0"/>
        <a:ext cx="4181664" cy="900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44A9-403B-4649-89EA-C66085D61611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D917-0ABA-44FD-8673-A2198C4FC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7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rt 3">
            <a:extLst>
              <a:ext uri="{FF2B5EF4-FFF2-40B4-BE49-F238E27FC236}">
                <a16:creationId xmlns:a16="http://schemas.microsoft.com/office/drawing/2014/main" id="{EE4ED7AA-EF7C-470B-B779-A6152DD50D4A}"/>
              </a:ext>
            </a:extLst>
          </p:cNvPr>
          <p:cNvSpPr/>
          <p:nvPr/>
        </p:nvSpPr>
        <p:spPr>
          <a:xfrm>
            <a:off x="1143000" y="1433099"/>
            <a:ext cx="6858000" cy="3924714"/>
          </a:xfrm>
          <a:prstGeom prst="hear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366496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09600"/>
            <a:ext cx="8382000" cy="5715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</a:t>
            </a:r>
            <a:r>
              <a:rPr lang="bn-BD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ল্যায়নঃ</a:t>
            </a:r>
          </a:p>
          <a:p>
            <a:pPr algn="ctr"/>
            <a:r>
              <a:rPr lang="bn-BD" sz="8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৫+৩=?</a:t>
            </a:r>
          </a:p>
          <a:p>
            <a:pPr algn="ctr"/>
            <a:r>
              <a:rPr lang="bn-BD" sz="8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৭+৪=?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05600" y="2743201"/>
            <a:ext cx="175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b="1" dirty="0">
                <a:latin typeface="NikoshBAN" pitchFamily="2" charset="0"/>
                <a:cs typeface="NikoshBAN" pitchFamily="2" charset="0"/>
              </a:rPr>
              <a:t> ৮ </a:t>
            </a:r>
            <a:endParaRPr lang="en-US" sz="8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705600" y="4038600"/>
            <a:ext cx="175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b="1" dirty="0">
                <a:latin typeface="NikoshBAN" pitchFamily="2" charset="0"/>
                <a:cs typeface="NikoshBAN" pitchFamily="2" charset="0"/>
              </a:rPr>
              <a:t> ১১ 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09600"/>
            <a:ext cx="8382000" cy="5715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ড়িরকাজ</a:t>
            </a:r>
          </a:p>
          <a:p>
            <a:pPr algn="ctr"/>
            <a:r>
              <a:rPr lang="bn-BD" sz="8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৮+৩=?</a:t>
            </a:r>
          </a:p>
          <a:p>
            <a:pPr algn="ctr"/>
            <a:r>
              <a:rPr lang="bn-BD" sz="8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৭+২=?</a:t>
            </a:r>
          </a:p>
        </p:txBody>
      </p:sp>
    </p:spTree>
    <p:extLst>
      <p:ext uri="{BB962C8B-B14F-4D97-AF65-F5344CB8AC3E}">
        <p14:creationId xmlns:p14="http://schemas.microsoft.com/office/powerpoint/2010/main" val="177629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87FB34C-090B-478D-979E-EA122E758525}"/>
              </a:ext>
            </a:extLst>
          </p:cNvPr>
          <p:cNvGraphicFramePr/>
          <p:nvPr/>
        </p:nvGraphicFramePr>
        <p:xfrm>
          <a:off x="1888588" y="1616906"/>
          <a:ext cx="4631788" cy="900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3D4E61AD-A757-4962-8BE3-B328F562325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460" y="2671982"/>
            <a:ext cx="4437080" cy="332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0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51536" y="2029449"/>
            <a:ext cx="4586288" cy="2579204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375" dirty="0" err="1"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3375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75" dirty="0" err="1"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3375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75" dirty="0" err="1">
                <a:latin typeface="NikoshBAN" pitchFamily="2" charset="0"/>
                <a:cs typeface="NikoshBAN" pitchFamily="2" charset="0"/>
              </a:rPr>
              <a:t>মাহাবুবুর</a:t>
            </a:r>
            <a:r>
              <a:rPr lang="en-US" sz="3375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75" dirty="0" err="1">
                <a:latin typeface="NikoshBAN" pitchFamily="2" charset="0"/>
                <a:cs typeface="NikoshBAN" pitchFamily="2" charset="0"/>
              </a:rPr>
              <a:t>রহমান</a:t>
            </a:r>
            <a:endParaRPr lang="bn-BD" sz="3375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038" dirty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en-US" sz="3038" dirty="0" err="1">
                <a:latin typeface="NikoshBAN" pitchFamily="2" charset="0"/>
                <a:cs typeface="NikoshBAN" pitchFamily="2" charset="0"/>
              </a:rPr>
              <a:t>রাণিরবাজার</a:t>
            </a:r>
            <a:r>
              <a:rPr lang="bn-BD" sz="3038" dirty="0">
                <a:latin typeface="NikoshBAN" pitchFamily="2" charset="0"/>
                <a:cs typeface="NikoshBAN" pitchFamily="2" charset="0"/>
              </a:rPr>
              <a:t> সরঃপ্রাঃবিদ্যালয়</a:t>
            </a:r>
            <a:endParaRPr lang="en-US" sz="3038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038" dirty="0">
                <a:latin typeface="NikoshBAN" pitchFamily="2" charset="0"/>
                <a:cs typeface="NikoshBAN" pitchFamily="2" charset="0"/>
              </a:rPr>
              <a:t>চৌদ্দগ্রাম</a:t>
            </a:r>
            <a:r>
              <a:rPr lang="en-US" sz="3038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038" dirty="0">
                <a:latin typeface="NikoshBAN" pitchFamily="2" charset="0"/>
                <a:cs typeface="NikoshBAN" pitchFamily="2" charset="0"/>
              </a:rPr>
              <a:t>কুমিল্লা</a:t>
            </a:r>
            <a:endParaRPr lang="en-US" sz="2700" dirty="0"/>
          </a:p>
          <a:p>
            <a:pPr algn="ctr"/>
            <a:endParaRPr lang="en-US" sz="3038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2090634" y="1604549"/>
            <a:ext cx="4929188" cy="3429000"/>
          </a:xfrm>
          <a:prstGeom prst="frame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5F29F7-B0C0-4A0A-A499-22EDA1C99C3E}"/>
              </a:ext>
            </a:extLst>
          </p:cNvPr>
          <p:cNvSpPr txBox="1"/>
          <p:nvPr/>
        </p:nvSpPr>
        <p:spPr>
          <a:xfrm>
            <a:off x="3482733" y="1604549"/>
            <a:ext cx="21449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33202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বিষয়ঃপ্রাথমিক গণিত</a:t>
            </a:r>
          </a:p>
          <a:p>
            <a:pPr algn="ctr"/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শ্রেণীঃ২য়</a:t>
            </a:r>
            <a:endParaRPr lang="bn-BD" sz="6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পাঠঃযোগ</a:t>
            </a:r>
          </a:p>
          <a:p>
            <a:pPr algn="ctr"/>
            <a:r>
              <a:rPr lang="bn-BD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অধ্যায়ঃ২</a:t>
            </a:r>
            <a:endParaRPr lang="bn-BD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76400" y="381000"/>
            <a:ext cx="5791200" cy="1371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8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609600"/>
            <a:ext cx="8686800" cy="5867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শি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খন ফল</a:t>
            </a:r>
          </a:p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১।মার্বেলের সাহায্যে যোগ করতে পারবে।</a:t>
            </a:r>
          </a:p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২।ছবির সাহায্যে যোগ করতে পারবে।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2819400" y="2971800"/>
            <a:ext cx="3581400" cy="15240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228600" y="200025"/>
            <a:ext cx="8686800" cy="6172200"/>
          </a:xfrm>
          <a:prstGeom prst="fram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43000" y="1038225"/>
            <a:ext cx="6858000" cy="4495800"/>
          </a:xfrm>
          <a:prstGeom prst="roundRect">
            <a:avLst>
              <a:gd name="adj" fmla="val 3795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ঘোষণা</a:t>
            </a:r>
          </a:p>
          <a:p>
            <a:pPr algn="ctr"/>
            <a:r>
              <a:rPr lang="bn-BD" sz="9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‘যোগ’</a:t>
            </a:r>
            <a:endParaRPr lang="bn-BD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81000" y="1295400"/>
            <a:ext cx="4114800" cy="1676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334000" y="1295400"/>
            <a:ext cx="3429000" cy="1676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1000" y="4114800"/>
            <a:ext cx="8305800" cy="14478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/>
          <p:cNvSpPr/>
          <p:nvPr/>
        </p:nvSpPr>
        <p:spPr>
          <a:xfrm>
            <a:off x="457200" y="1828800"/>
            <a:ext cx="838200" cy="838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/>
          <p:cNvSpPr/>
          <p:nvPr/>
        </p:nvSpPr>
        <p:spPr>
          <a:xfrm>
            <a:off x="5486400" y="1752600"/>
            <a:ext cx="838200" cy="838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/>
          <p:cNvSpPr/>
          <p:nvPr/>
        </p:nvSpPr>
        <p:spPr>
          <a:xfrm>
            <a:off x="6629400" y="1752600"/>
            <a:ext cx="838200" cy="838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/>
          <p:cNvSpPr/>
          <p:nvPr/>
        </p:nvSpPr>
        <p:spPr>
          <a:xfrm>
            <a:off x="7620000" y="1752600"/>
            <a:ext cx="838200" cy="838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/>
          <p:cNvSpPr/>
          <p:nvPr/>
        </p:nvSpPr>
        <p:spPr>
          <a:xfrm>
            <a:off x="1524000" y="1828800"/>
            <a:ext cx="838200" cy="838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/>
          <p:cNvSpPr/>
          <p:nvPr/>
        </p:nvSpPr>
        <p:spPr>
          <a:xfrm>
            <a:off x="3505200" y="1852612"/>
            <a:ext cx="838200" cy="838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/>
          <p:cNvSpPr/>
          <p:nvPr/>
        </p:nvSpPr>
        <p:spPr>
          <a:xfrm>
            <a:off x="2514600" y="1828800"/>
            <a:ext cx="838200" cy="838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685800" y="3200400"/>
            <a:ext cx="3429000" cy="685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 টি মার্বেল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257800" y="3200400"/>
            <a:ext cx="3429000" cy="685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৩টি মার্বেল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295400" y="5715000"/>
            <a:ext cx="6553200" cy="762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একত্রে ৭টি মার্বেল হলো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57400" y="228600"/>
            <a:ext cx="5181600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6503E-6 L 0.02917 0.4051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" y="2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6503E-6 L 0.0375 0.3940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0" y="1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56059E-6 L 0.04584 0.39408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" y="1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55112E-17 L 0.05416 0.4050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20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665 L -0.05416 0.41073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0" y="1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2803E-6 L -0.05416 0.40518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0" y="2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2803E-6 L -0.0375 0.40518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0" y="2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8600" y="381000"/>
            <a:ext cx="3581400" cy="2743994"/>
            <a:chOff x="228600" y="381000"/>
            <a:chExt cx="3581400" cy="2743994"/>
          </a:xfrm>
        </p:grpSpPr>
        <p:sp>
          <p:nvSpPr>
            <p:cNvPr id="2" name="Rectangle 1"/>
            <p:cNvSpPr/>
            <p:nvPr/>
          </p:nvSpPr>
          <p:spPr>
            <a:xfrm>
              <a:off x="228600" y="381000"/>
              <a:ext cx="3581400" cy="2743200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 rot="5400000">
              <a:off x="1447800" y="1752600"/>
              <a:ext cx="2743200" cy="158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5029200" y="381000"/>
            <a:ext cx="3581400" cy="2743994"/>
            <a:chOff x="228600" y="381000"/>
            <a:chExt cx="3581400" cy="2743994"/>
          </a:xfrm>
        </p:grpSpPr>
        <p:sp>
          <p:nvSpPr>
            <p:cNvPr id="9" name="Rectangle 8"/>
            <p:cNvSpPr/>
            <p:nvPr/>
          </p:nvSpPr>
          <p:spPr>
            <a:xfrm>
              <a:off x="228600" y="381000"/>
              <a:ext cx="3581400" cy="2743200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 rot="5400000">
              <a:off x="1447800" y="1752600"/>
              <a:ext cx="2743200" cy="158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304800" y="28194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4800" y="7620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4800" y="9906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04800" y="12192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4800" y="14478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4800" y="16764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04800" y="19050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04800" y="21336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4800" y="23622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04800" y="25908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971800" y="28194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762000" y="762000"/>
            <a:ext cx="228600" cy="2286000"/>
            <a:chOff x="304800" y="762000"/>
            <a:chExt cx="228600" cy="2286000"/>
          </a:xfrm>
        </p:grpSpPr>
        <p:sp>
          <p:nvSpPr>
            <p:cNvPr id="24" name="Rectangle 23"/>
            <p:cNvSpPr/>
            <p:nvPr/>
          </p:nvSpPr>
          <p:spPr>
            <a:xfrm>
              <a:off x="304800" y="2819400"/>
              <a:ext cx="2286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" y="762000"/>
              <a:ext cx="2286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04800" y="990600"/>
              <a:ext cx="2286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04800" y="1219200"/>
              <a:ext cx="2286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04800" y="1447800"/>
              <a:ext cx="2286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04800" y="1676400"/>
              <a:ext cx="2286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04800" y="1905000"/>
              <a:ext cx="2286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4800" y="2133600"/>
              <a:ext cx="2286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04800" y="2362200"/>
              <a:ext cx="2286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04800" y="2590800"/>
              <a:ext cx="2286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Rectangle 33"/>
          <p:cNvSpPr/>
          <p:nvPr/>
        </p:nvSpPr>
        <p:spPr>
          <a:xfrm>
            <a:off x="2971800" y="14478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971800" y="16764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971800" y="19050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971800" y="21336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971800" y="23622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971800" y="25908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848600" y="27432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848600" y="25146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5257800" y="762000"/>
            <a:ext cx="228600" cy="2286000"/>
            <a:chOff x="304800" y="762000"/>
            <a:chExt cx="228600" cy="2286000"/>
          </a:xfrm>
        </p:grpSpPr>
        <p:sp>
          <p:nvSpPr>
            <p:cNvPr id="43" name="Rectangle 42"/>
            <p:cNvSpPr/>
            <p:nvPr/>
          </p:nvSpPr>
          <p:spPr>
            <a:xfrm>
              <a:off x="304800" y="2819400"/>
              <a:ext cx="2286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4800" y="762000"/>
              <a:ext cx="2286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04800" y="990600"/>
              <a:ext cx="2286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04800" y="1219200"/>
              <a:ext cx="2286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04800" y="1447800"/>
              <a:ext cx="2286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04800" y="1676400"/>
              <a:ext cx="2286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04800" y="1905000"/>
              <a:ext cx="2286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04800" y="2133600"/>
              <a:ext cx="2286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04800" y="2362200"/>
              <a:ext cx="2286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04800" y="2590800"/>
              <a:ext cx="228600" cy="22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ounded Rectangle 52"/>
          <p:cNvSpPr/>
          <p:nvPr/>
        </p:nvSpPr>
        <p:spPr>
          <a:xfrm>
            <a:off x="228600" y="3200400"/>
            <a:ext cx="3581400" cy="838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শাহিনার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২৭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4883152" y="3200400"/>
            <a:ext cx="3947636" cy="838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শাহিনুর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১২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228600" y="4038600"/>
            <a:ext cx="6324600" cy="2743994"/>
            <a:chOff x="228600" y="381000"/>
            <a:chExt cx="3581400" cy="2743994"/>
          </a:xfrm>
        </p:grpSpPr>
        <p:sp>
          <p:nvSpPr>
            <p:cNvPr id="56" name="Rectangle 55"/>
            <p:cNvSpPr/>
            <p:nvPr/>
          </p:nvSpPr>
          <p:spPr>
            <a:xfrm>
              <a:off x="228600" y="381000"/>
              <a:ext cx="3581400" cy="2743200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1447800" y="1752600"/>
              <a:ext cx="2743200" cy="158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Rounded Rectangle 57"/>
          <p:cNvSpPr/>
          <p:nvPr/>
        </p:nvSpPr>
        <p:spPr>
          <a:xfrm>
            <a:off x="7010400" y="4495800"/>
            <a:ext cx="1828800" cy="1905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৩৯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53334 " pathEditMode="relative" ptsTypes="AA">
                                      <p:cBhvr>
                                        <p:cTn id="1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53334 " pathEditMode="relative" ptsTypes="AA">
                                      <p:cBhvr>
                                        <p:cTn id="1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53334 " pathEditMode="relative" ptsTypes="AA">
                                      <p:cBhvr>
                                        <p:cTn id="1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53334 " pathEditMode="relative" ptsTypes="AA">
                                      <p:cBhvr>
                                        <p:cTn id="1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53334 " pathEditMode="relative" ptsTypes="AA">
                                      <p:cBhvr>
                                        <p:cTn id="1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53334 " pathEditMode="relative" ptsTypes="AA">
                                      <p:cBhvr>
                                        <p:cTn id="15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53334 " pathEditMode="relative" ptsTypes="AA">
                                      <p:cBhvr>
                                        <p:cTn id="1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53334 " pathEditMode="relative" ptsTypes="AA">
                                      <p:cBhvr>
                                        <p:cTn id="16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53334 " pathEditMode="relative" ptsTypes="AA">
                                      <p:cBhvr>
                                        <p:cTn id="1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53334 " pathEditMode="relative" ptsTypes="AA">
                                      <p:cBhvr>
                                        <p:cTn id="16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5.55556E-6 L 6.66667E-6 0.52222 " pathEditMode="relative" ptsTypes="AA">
                                      <p:cBhvr>
                                        <p:cTn id="17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6.66667E-6 L -0.43334 0.54444 " pathEditMode="relative" ptsTypes="AA">
                                      <p:cBhvr>
                                        <p:cTn id="17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1667 0.54445 " pathEditMode="relative" ptsTypes="AA">
                                      <p:cBhvr>
                                        <p:cTn id="17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1667 0.54445 " pathEditMode="relative" ptsTypes="AA">
                                      <p:cBhvr>
                                        <p:cTn id="18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1667 0.54445 " pathEditMode="relative" ptsTypes="AA">
                                      <p:cBhvr>
                                        <p:cTn id="18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1667 0.54445 " pathEditMode="relative" ptsTypes="AA">
                                      <p:cBhvr>
                                        <p:cTn id="18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1667 0.54445 " pathEditMode="relative" ptsTypes="AA">
                                      <p:cBhvr>
                                        <p:cTn id="18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1667 0.54445 " pathEditMode="relative" ptsTypes="AA">
                                      <p:cBhvr>
                                        <p:cTn id="18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1667 0.54445 " pathEditMode="relative" ptsTypes="AA">
                                      <p:cBhvr>
                                        <p:cTn id="19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1667 0.25555 " pathEditMode="relative" ptsTypes="AA">
                                      <p:cBhvr>
                                        <p:cTn id="19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1667 0.25555 " pathEditMode="relative" ptsTypes="AA">
                                      <p:cBhvr>
                                        <p:cTn id="19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53" grpId="0" animBg="1"/>
      <p:bldP spid="54" grpId="0" animBg="1"/>
      <p:bldP spid="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52400" y="533400"/>
            <a:ext cx="4343400" cy="1676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105400" y="533400"/>
            <a:ext cx="3581400" cy="1676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1000" y="3352800"/>
            <a:ext cx="8305800" cy="1676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/>
          <p:cNvSpPr/>
          <p:nvPr/>
        </p:nvSpPr>
        <p:spPr>
          <a:xfrm>
            <a:off x="304800" y="914400"/>
            <a:ext cx="838200" cy="838200"/>
          </a:xfrm>
          <a:prstGeom prst="flowChartConnector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/>
          <p:cNvSpPr/>
          <p:nvPr/>
        </p:nvSpPr>
        <p:spPr>
          <a:xfrm>
            <a:off x="6324600" y="838200"/>
            <a:ext cx="838200" cy="838200"/>
          </a:xfrm>
          <a:prstGeom prst="flowChartConnector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/>
          <p:cNvSpPr/>
          <p:nvPr/>
        </p:nvSpPr>
        <p:spPr>
          <a:xfrm>
            <a:off x="5334000" y="838200"/>
            <a:ext cx="838200" cy="838200"/>
          </a:xfrm>
          <a:prstGeom prst="flowChartConnector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/>
          <p:cNvSpPr/>
          <p:nvPr/>
        </p:nvSpPr>
        <p:spPr>
          <a:xfrm>
            <a:off x="7315200" y="838200"/>
            <a:ext cx="838200" cy="838200"/>
          </a:xfrm>
          <a:prstGeom prst="flowChartConnector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/>
          <p:cNvSpPr/>
          <p:nvPr/>
        </p:nvSpPr>
        <p:spPr>
          <a:xfrm>
            <a:off x="1295400" y="838200"/>
            <a:ext cx="838200" cy="838200"/>
          </a:xfrm>
          <a:prstGeom prst="flowChartConnector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/>
          <p:cNvSpPr/>
          <p:nvPr/>
        </p:nvSpPr>
        <p:spPr>
          <a:xfrm>
            <a:off x="3429000" y="838200"/>
            <a:ext cx="838200" cy="838200"/>
          </a:xfrm>
          <a:prstGeom prst="flowChartConnector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/>
          <p:cNvSpPr/>
          <p:nvPr/>
        </p:nvSpPr>
        <p:spPr>
          <a:xfrm>
            <a:off x="2286000" y="838200"/>
            <a:ext cx="838200" cy="838200"/>
          </a:xfrm>
          <a:prstGeom prst="flowChartConnector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685800" y="2362200"/>
            <a:ext cx="3429000" cy="685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 টি ছবি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257800" y="2362200"/>
            <a:ext cx="3429000" cy="685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৩টি ছবি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371600" y="5181600"/>
            <a:ext cx="6553200" cy="685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একত্রে ৭টি ছবি হলো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6503E-6 L 0.02917 0.4051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" y="2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3.73728E-6 L 0.02083 0.4162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" y="20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15356E-6 L 0.0125 0.43294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" y="2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15356E-6 L 0.0125 0.43294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" y="2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3728E-6 L -0.00417 0.41628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20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3728E-6 L -0.02084 0.41628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" y="20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3728E-6 L 0.00417 0.4273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2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81000" y="533400"/>
            <a:ext cx="4114800" cy="1676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257800" y="533400"/>
            <a:ext cx="3429000" cy="1676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1000" y="3352800"/>
            <a:ext cx="8305800" cy="1676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/>
          <p:cNvSpPr/>
          <p:nvPr/>
        </p:nvSpPr>
        <p:spPr>
          <a:xfrm>
            <a:off x="457200" y="1066800"/>
            <a:ext cx="838200" cy="838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/>
          <p:cNvSpPr/>
          <p:nvPr/>
        </p:nvSpPr>
        <p:spPr>
          <a:xfrm>
            <a:off x="5410200" y="990600"/>
            <a:ext cx="838200" cy="838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/>
          <p:cNvSpPr/>
          <p:nvPr/>
        </p:nvSpPr>
        <p:spPr>
          <a:xfrm>
            <a:off x="6400800" y="990600"/>
            <a:ext cx="838200" cy="838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/>
          <p:cNvSpPr/>
          <p:nvPr/>
        </p:nvSpPr>
        <p:spPr>
          <a:xfrm>
            <a:off x="7391400" y="990600"/>
            <a:ext cx="838200" cy="838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/>
          <p:cNvSpPr/>
          <p:nvPr/>
        </p:nvSpPr>
        <p:spPr>
          <a:xfrm>
            <a:off x="1447800" y="1066800"/>
            <a:ext cx="838200" cy="838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/>
          <p:cNvSpPr/>
          <p:nvPr/>
        </p:nvSpPr>
        <p:spPr>
          <a:xfrm>
            <a:off x="3505200" y="1066800"/>
            <a:ext cx="838200" cy="838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/>
          <p:cNvSpPr/>
          <p:nvPr/>
        </p:nvSpPr>
        <p:spPr>
          <a:xfrm>
            <a:off x="2438400" y="1066800"/>
            <a:ext cx="838200" cy="838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685800" y="2362200"/>
            <a:ext cx="3429000" cy="685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 টি মার্বেল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257800" y="2362200"/>
            <a:ext cx="3429000" cy="685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৩টি মার্বেল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371600" y="5181600"/>
            <a:ext cx="6553200" cy="685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একত্রে ৭টি মার্বেল হলো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6503E-6 L 0.02917 0.4051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" y="2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6503E-6 L 0.0375 0.3940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0" y="1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76503E-6 L 0.05417 0.39408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0" y="1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6503E-6 L 0.04583 0.3829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" y="1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59759E-6 L -0.02917 0.39407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0" y="1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59759E-6 L -0.0125 0.40518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" y="2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59759E-6 L 0.0125 0.39407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" y="1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2" grpId="0" animBg="1"/>
      <p:bldP spid="3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5|1|0.7|0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110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Jakaria</dc:creator>
  <cp:lastModifiedBy>Dpe</cp:lastModifiedBy>
  <cp:revision>97</cp:revision>
  <dcterms:created xsi:type="dcterms:W3CDTF">2006-08-16T00:00:00Z</dcterms:created>
  <dcterms:modified xsi:type="dcterms:W3CDTF">2020-08-22T10:13:25Z</dcterms:modified>
</cp:coreProperties>
</file>