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70" r:id="rId3"/>
    <p:sldId id="258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8DE3F-97CF-4D80-8DE9-00BF1B90AC5B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DE520-187A-4F4B-89B2-945AFC8F8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10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DE520-187A-4F4B-89B2-945AFC8F816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43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DE520-187A-4F4B-89B2-945AFC8F816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64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DE520-187A-4F4B-89B2-945AFC8F816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79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>
                <a:lumMod val="92000"/>
                <a:lumOff val="8000"/>
                <a:alpha val="9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0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মুকবুল হোসেন 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en-US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 শিক্ষা</a:t>
            </a:r>
            <a:r>
              <a:rPr lang="en-US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লালবাগ রওশন আশ্রাফ উচ্চবিদ্যালয়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b="1" dirty="0" smtClean="0">
                <a:solidFill>
                  <a:srgbClr val="007E00"/>
                </a:solidFill>
                <a:latin typeface="NikoshBAN" pitchFamily="2" charset="0"/>
                <a:cs typeface="NikoshBAN" pitchFamily="2" charset="0"/>
              </a:rPr>
              <a:t>কুমিল্লা সদর দক্ষিণ, কুমিল্লা।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মোবাইলঃ ০১৭১৬-২৯২১৮২ </a:t>
            </a:r>
            <a:b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ইমেইলঃ 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muqbul.jannat@gmail.com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1" t="29314" r="35833"/>
          <a:stretch/>
        </p:blipFill>
        <p:spPr>
          <a:xfrm>
            <a:off x="7162800" y="-1"/>
            <a:ext cx="1981200" cy="215400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762000"/>
            <a:ext cx="59436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514600"/>
            <a:ext cx="6096000" cy="193899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>
              <a:buAutoNum type="arabicPeriod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প্রয়োজনে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D:\SAIFUL DIGITAL CONTAINT\Freame\Fream-17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0285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19400" y="661959"/>
            <a:ext cx="3048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762000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362200"/>
            <a:ext cx="701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কন্ট্রা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এ্যান্টি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দু-ঘরা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বহিতে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দু-ঘরা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বহিতে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D:\SAIFUL DIGITAL CONTAINT\Freame\Fream-17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3140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আজহার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প্রতিষ্টানের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2011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—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1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উদ্বুত্ত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5,000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জমার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উদ্বৃত্ত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3,000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2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চেক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2,000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err="1"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4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দেনাদার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চেক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6000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err="1"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6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অফিসের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আই.পি.এস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5,000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err="1"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8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পুরাতন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আসবাব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9,000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2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রাজিবের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চেক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7,000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5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ব্যক্তিগত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প্রয়োজনে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2,000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err="1"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20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5,000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23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মেহজাবিনের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চেক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3,000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আনোয়াাকে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হস্তান্তর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28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মঞ্জুর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300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30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চার্জ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200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লেনদেনসমূহের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দুইঘরা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বহি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47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94741"/>
            <a:ext cx="6934200" cy="5193956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8200"/>
            <a:ext cx="7620000" cy="549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29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1000"/>
            <a:ext cx="7429500" cy="57912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34753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04800"/>
            <a:ext cx="2609850" cy="1752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068" y="4038600"/>
            <a:ext cx="1430718" cy="9607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94581"/>
            <a:ext cx="1393209" cy="92711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447800" y="838200"/>
            <a:ext cx="114300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191000"/>
            <a:ext cx="2475931" cy="1591670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762024"/>
              </p:ext>
            </p:extLst>
          </p:nvPr>
        </p:nvGraphicFramePr>
        <p:xfrm>
          <a:off x="1600200" y="2895600"/>
          <a:ext cx="6096000" cy="64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উত্তোলন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জমা</a:t>
                      </a:r>
                      <a:endParaRPr lang="en-US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72705" y="5824210"/>
            <a:ext cx="1359081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জমা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5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753 0.00162 0.03542 0.00093 0.05226 0.00786 C 0.0592 0.00717 0.06615 0.00717 0.07309 0.00578 C 0.07882 0.00509 0.08385 0.00069 0.08958 0 C 0.09948 -0.00116 0.10955 -0.00162 0.11944 -0.00208 C 0.13073 -0.00671 0.14167 -0.0037 0.15226 0.00162 C 0.17309 -0.00254 0.16128 0.00416 0.15972 -0.04764 C 0.15781 -0.11494 0.15799 -0.11101 0.15677 -0.18686 C 0.15729 -0.2685 0.15729 -0.34991 0.15816 -0.43154 C 0.15833 -0.4549 0.16267 -0.50116 0.16267 -0.50116 C 0.16128 -0.60754 0.18646 -0.61725 0.13281 -0.61841 C 0.0816 -0.61956 0.03038 -0.61956 -0.02083 -0.62026 C -0.0724 -0.62604 -0.11354 -0.62905 -0.16858 -0.6302 C -0.18924 -0.63714 -0.20486 -0.6383 -0.22691 -0.6383 " pathEditMode="relative" ptsTypes="fffffffffffffA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1.40611E-6 C 0.00938 -0.0044 0.0191 -0.00417 0.02848 -0.00787 C 0.03751 -0.01157 0.0474 -0.01851 0.05678 -0.01989 C 0.06476 -0.02105 0.07275 -0.02128 0.08074 -0.02197 C 0.09011 -0.02406 0.09775 -0.02637 0.10747 -0.02776 C 0.11876 -0.03099 0.12883 -0.034 0.14046 -0.03585 C 0.14827 -0.03932 0.15504 -0.04441 0.16285 -0.04765 C 0.16633 -0.0525 0.16737 -0.05805 0.17032 -0.0636 C 0.18438 -0.12489 0.17501 -0.30111 0.17622 -0.38576 C 0.1757 -0.42276 0.17553 -0.46 0.17466 -0.497 C 0.17431 -0.50764 0.1474 -0.52059 0.14046 -0.52082 C 0.1106 -0.52197 0.08074 -0.52221 0.05087 -0.5229 C 0.02744 -0.52359 0.00417 -0.52429 -0.01926 -0.52498 C -0.03176 -0.52799 -0.04201 -0.52961 -0.0552 -0.53076 C -0.0769 -0.53839 -0.17465 -0.52891 -0.17604 -0.52891 C -0.18541 -0.52452 -0.19444 -0.52267 -0.20433 -0.52082 C -0.20972 -0.52244 -0.21423 -0.52383 -0.21926 -0.52683 " pathEditMode="relative" ptsTypes="ffffffffffffffffA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55 0.01341 C -0.10781 0.00277 -0.13646 0.00624 -0.1592 0.00555 C -0.18733 -0.00232 -0.20486 0.00046 -0.23976 -0.00047 C -0.27344 0.00231 -0.25642 -0.00625 -0.26667 0.02127 C -0.26806 0.03191 -0.26962 0.04116 -0.27257 0.05111 C -0.27413 0.06244 -0.27396 0.07423 -0.27708 0.08487 C -0.2809 0.09805 -0.28524 0.11309 -0.2875 0.12673 C -0.29028 0.14361 -0.29375 0.16281 -0.29948 0.17853 C -0.30226 0.20004 -0.30816 0.21924 -0.31285 0.24005 C -0.31511 0.25046 -0.31528 0.26017 -0.31892 0.26988 C -0.31945 0.27312 -0.31945 0.27659 -0.32031 0.27983 C -0.32101 0.28214 -0.32274 0.28353 -0.32344 0.28584 C -0.32656 0.29671 -0.32674 0.30689 -0.3309 0.31753 C -0.33524 0.34921 -0.33351 0.38436 -0.32639 0.41512 C -0.32726 0.4512 -0.33559 0.53422 -0.32188 0.56221 C -0.32031 0.5888 -0.31875 0.61355 -0.31597 0.63968 C -0.31441 0.65494 -0.31337 0.66859 -0.30695 0.68154 C -0.30521 0.7005 -0.30295 0.71531 -0.29497 0.73103 C -0.29445 0.73311 -0.29462 0.73543 -0.29358 0.73704 C -0.29236 0.73866 -0.28212 0.74421 -0.28004 0.74514 C -0.26979 0.75832 -0.24965 0.75578 -0.23681 0.75693 C -0.20695 0.76295 -0.24097 0.7567 -0.17413 0.76087 C -0.15556 0.76202 -0.13733 0.77358 -0.11892 0.77682 C -0.10504 0.7833 -0.08854 0.77705 -0.07413 0.77497 C -0.06667 0.77243 -0.05903 0.77197 -0.05174 0.76896 C -0.03368 0.77035 -0.0191 0.77335 -0.00104 0.77497 C 0.01007 0.7796 0.00469 0.77798 0.02587 0.77497 C 0.02743 0.77474 0.03038 0.77289 0.03038 0.77289 " pathEditMode="relative" ptsTypes="fffffffffffffffffffffffffffA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666 0.00208 -0.03263 0.00694 -0.04913 0.00995 C -0.05729 0.01365 -0.06614 0.01457 -0.07465 0.01596 C -0.07951 0.02567 -0.0802 0.03677 -0.0835 0.04764 C -0.08854 0.08603 -0.08593 0.12466 -0.08211 0.16305 C -0.07916 0.25394 -0.09566 0.35361 -0.07465 0.44126 C -0.07239 0.46369 -0.06961 0.48775 -0.06406 0.50879 C -0.06284 0.52429 -0.06197 0.54186 -0.05816 0.55666 C -0.0559 0.57887 -0.05191 0.60315 -0.04618 0.62419 C -0.04479 0.64177 -0.04479 0.64801 -0.03576 0.66004 C -0.0335 0.66837 -0.02725 0.67507 -0.02083 0.67808 C -0.00121 0.69727 0.02744 0.70097 0.05087 0.70375 C 0.05625 0.70629 0.06164 0.70768 0.06719 0.70976 C 0.0783 0.71948 0.10452 0.7211 0.11789 0.72341 C 0.13421 0.73127 0.1507 0.73659 0.16719 0.7433 C 0.17257 0.74838 0.179 0.75232 0.18507 0.75532 C 0.19184 0.76411 0.20417 0.76943 0.21355 0.76943 L 0.20608 0.76157 " pathEditMode="relative" ptsTypes="ffffffffffffffffAA"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87" y="285466"/>
            <a:ext cx="9144000" cy="6039134"/>
          </a:xfrm>
          <a:prstGeom prst="rect">
            <a:avLst/>
          </a:prstGeom>
          <a:gradFill>
            <a:gsLst>
              <a:gs pos="0">
                <a:srgbClr val="FF000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87571"/>
            <a:ext cx="2286000" cy="2346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78" y="4440669"/>
            <a:ext cx="2219325" cy="144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2097206" y="6194776"/>
            <a:ext cx="1676400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বাক্স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958045"/>
            <a:ext cx="6248400" cy="27080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06000" y="554844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দাতার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গ্রহণ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21" y="3133012"/>
            <a:ext cx="2198569" cy="123119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2514600" y="37338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গৃহীত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জমা</a:t>
            </a:r>
            <a:endParaRPr lang="en-US" sz="2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914400"/>
            <a:ext cx="464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খোলতে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কর্তৃপক্ষ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উত্তোলনের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দিবে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যাহা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উত্তোলনের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রশিদ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চেকের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মাধ্যম্যে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মাত্র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প্রতিনিধি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60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0.0296 L 0.346 -0.0346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83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3473 0.00138 -0.06841 0.00277 -0.10296 -0.00209 C -0.13334 -0.00093 -0.16112 0.00161 -0.19098 0.00393 C -0.22691 0.00231 -0.22257 0.00763 -0.24028 0 C -0.24775 -0.00324 -0.25521 -0.00671 -0.26268 -0.00995 C -0.26563 -0.01134 -0.27153 -0.01388 -0.27153 -0.01388 C -0.27396 -0.01619 -0.28889 -0.02776 -0.28959 -0.02799 C -0.29497 -0.0303 -0.30764 -0.034 -0.31198 -0.03793 C -0.3165 -0.0421 -0.32066 -0.04256 -0.32535 -0.0458 C -0.32691 -0.04695 -0.32813 -0.0488 -0.32987 -0.04973 C -0.33629 -0.05296 -0.3448 -0.05273 -0.3507 -0.05782 C -0.35695 -0.06337 -0.36303 -0.06962 -0.37014 -0.07355 C -0.38073 -0.07933 -0.39219 -0.08257 -0.40296 -0.08765 C -0.40643 -0.08927 -0.40851 -0.09459 -0.41198 -0.09552 C -0.42066 -0.09783 -0.42848 -0.10153 -0.43733 -0.10338 C -0.4658 -0.11703 -0.49098 -0.1161 -0.5224 -0.11749 C -0.54167 -0.12535 -0.5691 -0.11679 -0.58959 -0.11333 C -0.60191 -0.10778 -0.61441 -0.10269 -0.62691 -0.0976 C -0.63247 -0.09228 -0.63872 -0.08974 -0.6448 -0.08557 C -0.65365 -0.07956 -0.65886 -0.068 -0.66858 -0.0636 C -0.67587 -0.05667 -0.67292 -0.06013 -0.67761 -0.05366 " pathEditMode="relative" ptsTypes="ffffffffffffffffffffA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57 -0.09783 C -0.02101 -0.10037 -0.02014 -0.10453 -0.01598 -0.10962 C -0.01754 -0.11032 -0.02049 -0.1117 -0.02049 -0.1117 L -0.02344 -0.51735 L 0.48836 -0.51735 C 0.4934 -0.20722 0.42569 -0.24653 0.53316 -0.24098 C 0.55798 -0.23751 0.58298 -0.24144 0.60781 -0.24283 C 0.6243 -0.24861 0.64323 -0.24954 0.66007 -0.25093 C 0.66684 -0.25301 0.6809 -0.25486 0.6809 -0.25486 L 0.70625 -0.25879 " pathEditMode="relative" ptsTypes="ffAAffff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50786E-6 C -0.00416 -0.01942 -0.00087 0.00208 -2.77778E-6 -0.01387 C 0.00087 -0.03307 0.00087 -0.05226 0.00139 -0.07146 C 0.00035 -0.08719 -0.00139 -0.1006 -0.0033 -0.11563 C -0.00191 -0.15772 -0.00052 -0.19981 0.00955 -0.24052 C 0.00799 -0.30319 -0.00521 -0.38506 0.01129 -0.44334 C 0.01181 -0.45583 0.01094 -0.46878 0.01302 -0.48103 C 0.01337 -0.48312 0.01597 -0.48312 0.01771 -0.48312 C 0.02518 -0.48312 0.03299 -0.48196 0.04045 -0.48103 C 0.05643 -0.47918 0.07118 -0.47155 0.08733 -0.46924 C 0.16285 -0.44473 0.24028 -0.45213 0.31841 -0.4512 C 0.35 -0.44773 0.38125 -0.44218 0.41268 -0.43941 C 0.42466 -0.43547 0.43056 -0.43478 0.44514 -0.43339 C 0.46111 -0.42992 0.47743 -0.42738 0.49358 -0.42553 C 0.5283 -0.41443 0.56615 -0.41628 0.60209 -0.40957 C 0.62726 -0.40495 0.6783 -0.40564 0.6783 -0.40541 C 0.6915 -0.40125 0.70504 -0.40217 0.71858 -0.39963 C 0.72865 -0.39547 0.73733 -0.3913 0.74792 -0.38968 C 0.75365 -0.38714 0.7625 -0.38529 0.76736 -0.38159 C 0.7691 -0.3802 0.77049 -0.37858 0.77223 -0.37766 C 0.77518 -0.37604 0.78177 -0.37373 0.78177 -0.3735 C 0.7915 -0.36193 0.78143 -0.37211 0.79323 -0.36586 C 0.81233 -0.35569 0.78507 -0.36656 0.80295 -0.36008 C 0.81077 -0.35337 0.80886 -0.35222 0.8191 -0.34991 C 0.83212 -0.3395 0.84375 -0.33464 0.85955 -0.3321 C 0.86806 -0.32863 0.87674 -0.32562 0.88542 -0.32215 C 0.89219 -0.31383 0.90104 -0.31383 0.90816 -0.30805 C 0.91441 -0.30319 0.91129 -0.30481 0.91788 -0.3025 C 0.92657 -0.29463 0.93525 -0.28469 0.94532 -0.28029 C 0.95035 -0.27451 0.96302 -0.26919 0.96962 -0.26642 C 0.97223 -0.26526 0.97952 -0.26387 0.97952 -0.26041 " pathEditMode="relative" rAng="0" ptsTypes="ffffffffffffffffffffffffffffffA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715" y="-240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/>
      <p:bldP spid="9" grpId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924800" cy="22098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দু-ঘরা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বহি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অথা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উত্তোলন</a:t>
            </a:r>
            <a:endParaRPr lang="en-US" sz="6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80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344" y="228600"/>
            <a:ext cx="3701471" cy="16192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5404780" y="1333481"/>
            <a:ext cx="2678798" cy="40255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970411"/>
            <a:ext cx="3761261" cy="15065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4" y="2829983"/>
            <a:ext cx="3708396" cy="18556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"/>
            <a:ext cx="3657600" cy="238487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-2971800" y="381000"/>
            <a:ext cx="1828800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3124200" y="3346241"/>
            <a:ext cx="2317652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দেনাদারের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3276600" y="5562600"/>
            <a:ext cx="2286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বিক্রেতার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829800" y="427483"/>
            <a:ext cx="1828800" cy="400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ক্রেতাকে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endParaRPr lang="en-US" sz="2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210800" y="2645317"/>
            <a:ext cx="17526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পাওনাদারকে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11884" y="3714363"/>
            <a:ext cx="1569896" cy="3955381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9829800" y="5334000"/>
            <a:ext cx="20574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7582"/>
            <a:ext cx="9753600" cy="703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78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-3.84829E-6 L 0.45 0.0041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2461E-6 L 0.42326 -0.003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6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1092E-6 L 0.45 -0.0046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6.01295E-7 L -0.45 -0.0025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0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045E-16 1.59112E-6 L -0.4625 -0.00139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2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0444E-6 L -0.37917 -0.0002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5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  <p:bldP spid="22" grpId="0" animBg="1"/>
      <p:bldP spid="23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দু-ঘরা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বহি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3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838200"/>
            <a:ext cx="7086600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286000"/>
            <a:ext cx="72390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নগদ,ব্যাংক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জমাও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কন্ট্রা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এ্যান্ট্রি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682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066" y="282054"/>
            <a:ext cx="8991600" cy="67403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-50000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থেতক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উত্তোলন-20000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-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50000</a:t>
            </a: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			50000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	20000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ক্রডিট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			20000</a:t>
            </a:r>
          </a:p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বহি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কন্ট্রা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এ্যান্ট্রি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pPr lvl="1"/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702239"/>
              </p:ext>
            </p:extLst>
          </p:nvPr>
        </p:nvGraphicFramePr>
        <p:xfrm>
          <a:off x="304800" y="3962400"/>
          <a:ext cx="86868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1295400"/>
                <a:gridCol w="533400"/>
                <a:gridCol w="381000"/>
                <a:gridCol w="1041400"/>
                <a:gridCol w="711200"/>
                <a:gridCol w="457200"/>
                <a:gridCol w="1143000"/>
                <a:gridCol w="457200"/>
                <a:gridCol w="381000"/>
                <a:gridCol w="914400"/>
                <a:gridCol w="9144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তাং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র.</a:t>
                      </a:r>
                    </a:p>
                    <a:p>
                      <a:r>
                        <a:rPr lang="en-US" sz="1400" dirty="0" err="1" smtClean="0"/>
                        <a:t>নং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খ.</a:t>
                      </a:r>
                    </a:p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তাং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ভা.নং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র.নং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09203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1.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2.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নগদান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©</a:t>
                      </a:r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©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1.</a:t>
                      </a:r>
                    </a:p>
                    <a:p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2.</a:t>
                      </a:r>
                    </a:p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নগদান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©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05200" y="1219200"/>
            <a:ext cx="8382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50000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1409258"/>
            <a:ext cx="8382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50000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1981200"/>
            <a:ext cx="8382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20000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4206" y="2340001"/>
            <a:ext cx="914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20000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37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C 0.00382 0.06065 0.00503 0.1125 0.0184 0.16991 C 0.02152 0.21111 0.02413 0.24236 0.02725 0.28611 C 0.02916 0.31111 0.04166 0.33657 0.04253 0.36157 C 0.04409 0.42477 0.04253 0.4875 0.04253 0.55069 L 0.02725 0.53981 L 0.04583 0.53704 " pathEditMode="relative" rAng="0" ptsTypes="AAAAAAA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2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C 0.08125 0.00115 0.16598 -0.01991 0.24393 0.00301 C 0.26771 0.00995 0.25191 0.05069 0.25608 0.0743 C 0.27014 0.15509 0.25504 0.0706 0.26528 0.15139 C 0.26615 0.16088 0.27414 0.17847 0.27414 0.1787 C 0.27605 0.18912 0.27917 0.2 0.28039 0.21088 C 0.28611 0.27731 0.27657 0.24838 0.28646 0.27639 C 0.28993 0.30278 0.29358 0.32708 0.29584 0.3537 C 0.29445 0.41018 0.29514 0.46666 0.29236 0.52268 C 0.29167 0.53565 0.28039 0.55972 0.26806 0.56759 C 0.26493 0.5662 0.25886 0.56458 0.25886 0.56481 " pathEditMode="relative" rAng="0" ptsTypes="AAAAAAAAAAA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92" y="2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7.40741E-7 C 5.55112E-17 0.0294 5.55112E-17 0.05625 0.00295 0.07778 C 0.00365 0.11111 0.00434 0.14398 0.00434 0.17824 C 0.00521 0.22755 0.00434 0.20926 0.0066 0.23472 C 0.00885 0.31343 0.0059 0.24259 0.00816 0.28241 C 0.00885 0.29468 0.00885 0.3088 0.00955 0.32153 C 0.00955 0.33565 0.01181 0.35278 0.0125 0.36505 C 0.01337 0.4037 0.0125 0.44491 0.01406 0.48241 C 0.01476 0.52732 0.01476 0.51412 0.01632 0.55139 C 0.01771 0.57292 0.01701 0.5875 0.01997 0.59514 C 0.01997 0.58982 0.02222 0.57824 0.01997 0.56852 C 0.01927 0.56296 0.01632 0.56482 0.01632 0.56505 " pathEditMode="relative" rAng="0" ptsTypes="AAAAAAAAAAAA">
                                      <p:cBhvr>
                                        <p:cTn id="1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2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C 0.1118 0.00115 0.2243 -0.00139 0.33663 0.0037 C 0.34357 0.00393 0.34045 0.02569 0.34132 0.03726 C 0.34462 0.07476 0.34566 0.12013 0.35243 0.15578 C 0.35937 0.24629 0.35503 0.3375 0.35937 0.42777 C 0.35712 0.51828 0.36996 0.49606 0.35486 0.52083 " pathEditMode="relative" rAng="0" ptsTypes="AAAAAA">
                                      <p:cBhvr>
                                        <p:cTn id="1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2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  <p:bldP spid="9" grpId="0" animBg="1"/>
      <p:bldP spid="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367</Words>
  <Application>Microsoft Office PowerPoint</Application>
  <PresentationFormat>On-screen Show (4:3)</PresentationFormat>
  <Paragraphs>130</Paragraphs>
  <Slides>13</Slides>
  <Notes>3</Notes>
  <HiddenSlides>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NikoshBAN</vt:lpstr>
      <vt:lpstr>Office Theme</vt:lpstr>
      <vt:lpstr> মোঃ মুকবুল হোসেন   সহকারি শিক্ষক(ব্যবসায় শিক্ষা) লালবাগ রওশন আশ্রাফ উচ্চবিদ্যালয় কুমিল্লা সদর দক্ষিণ, কুমিল্লা।  মোবাইলঃ ০১৭১৬-২৯২১৮২  ইমেইলঃ muqbul.jannat@gmail.com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বাড়ির কাজ</vt:lpstr>
      <vt:lpstr>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AZHER</dc:creator>
  <cp:lastModifiedBy>HP</cp:lastModifiedBy>
  <cp:revision>112</cp:revision>
  <dcterms:created xsi:type="dcterms:W3CDTF">2006-08-16T00:00:00Z</dcterms:created>
  <dcterms:modified xsi:type="dcterms:W3CDTF">2020-08-22T00:56:31Z</dcterms:modified>
</cp:coreProperties>
</file>