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0" r:id="rId3"/>
    <p:sldId id="258" r:id="rId4"/>
    <p:sldId id="265" r:id="rId5"/>
    <p:sldId id="257" r:id="rId6"/>
    <p:sldId id="259" r:id="rId7"/>
    <p:sldId id="260" r:id="rId8"/>
    <p:sldId id="267" r:id="rId9"/>
    <p:sldId id="269" r:id="rId10"/>
    <p:sldId id="262" r:id="rId11"/>
    <p:sldId id="263" r:id="rId12"/>
    <p:sldId id="264" r:id="rId13"/>
    <p:sldId id="266" r:id="rId1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EL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10119"/>
    <a:srgbClr val="006600"/>
    <a:srgbClr val="F54C3F"/>
    <a:srgbClr val="AD4D33"/>
    <a:srgbClr val="CC9900"/>
    <a:srgbClr val="009900"/>
    <a:srgbClr val="09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7BCA3-2003-463B-8C27-F893A4CEB9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DEFB4-469E-4F7B-853E-03B866624EB1}">
      <dgm:prSet phldrT="[Text]" custT="1"/>
      <dgm:spPr/>
      <dgm:t>
        <a:bodyPr/>
        <a:lstStyle/>
        <a:p>
          <a:r>
            <a:rPr lang="bn-BD" sz="6600" dirty="0" smtClean="0">
              <a:latin typeface="NikoshBAN" pitchFamily="2" charset="0"/>
              <a:cs typeface="NikoshBAN" pitchFamily="2" charset="0"/>
            </a:rPr>
            <a:t>ব্যাংক হিসাব 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EE40E350-AC47-44AF-96AA-C65FACCC272F}" type="parTrans" cxnId="{805CB56D-94D9-466D-A05B-54C1535F075B}">
      <dgm:prSet/>
      <dgm:spPr/>
      <dgm:t>
        <a:bodyPr/>
        <a:lstStyle/>
        <a:p>
          <a:endParaRPr lang="en-US"/>
        </a:p>
      </dgm:t>
    </dgm:pt>
    <dgm:pt modelId="{840FC561-CD2C-48C6-9A0F-0E9F60F41074}" type="sibTrans" cxnId="{805CB56D-94D9-466D-A05B-54C1535F075B}">
      <dgm:prSet/>
      <dgm:spPr/>
      <dgm:t>
        <a:bodyPr/>
        <a:lstStyle/>
        <a:p>
          <a:endParaRPr lang="en-US"/>
        </a:p>
      </dgm:t>
    </dgm:pt>
    <dgm:pt modelId="{CA08EC72-953F-46B6-BC4E-2B7DCE1B5467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  <a:hlinkClick xmlns:r="http://schemas.openxmlformats.org/officeDocument/2006/relationships" r:id="rId1" action="ppaction://hlinksldjump"/>
            </a:rPr>
            <a:t>চলতি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C2C9A1FB-066C-4A5B-9E00-B7D8E901DC73}" type="parTrans" cxnId="{C773C88D-A601-4913-BC31-8A221B5F26C8}">
      <dgm:prSet/>
      <dgm:spPr/>
      <dgm:t>
        <a:bodyPr/>
        <a:lstStyle/>
        <a:p>
          <a:endParaRPr lang="en-US"/>
        </a:p>
      </dgm:t>
    </dgm:pt>
    <dgm:pt modelId="{B4AC580D-6787-4421-ADBA-DACD1005819E}" type="sibTrans" cxnId="{C773C88D-A601-4913-BC31-8A221B5F26C8}">
      <dgm:prSet/>
      <dgm:spPr/>
      <dgm:t>
        <a:bodyPr/>
        <a:lstStyle/>
        <a:p>
          <a:endParaRPr lang="en-US"/>
        </a:p>
      </dgm:t>
    </dgm:pt>
    <dgm:pt modelId="{179AB0E9-20DC-4481-A096-D73FB424B7BE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স্থায়ী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A968E643-7977-45BD-97A7-214091CC8F35}" type="parTrans" cxnId="{4BE722C9-FCF5-4404-B474-21AAE2734DB3}">
      <dgm:prSet/>
      <dgm:spPr/>
      <dgm:t>
        <a:bodyPr/>
        <a:lstStyle/>
        <a:p>
          <a:endParaRPr lang="en-US"/>
        </a:p>
      </dgm:t>
    </dgm:pt>
    <dgm:pt modelId="{D9ABB09E-CC7D-4945-B5C6-EC6648E63350}" type="sibTrans" cxnId="{4BE722C9-FCF5-4404-B474-21AAE2734DB3}">
      <dgm:prSet/>
      <dgm:spPr/>
      <dgm:t>
        <a:bodyPr/>
        <a:lstStyle/>
        <a:p>
          <a:endParaRPr lang="en-US"/>
        </a:p>
      </dgm:t>
    </dgm:pt>
    <dgm:pt modelId="{AEECBE64-DF21-4AEC-AA0E-89ED3EA87081}">
      <dgm:prSet phldrT="[Text]"/>
      <dgm:spPr/>
      <dgm:t>
        <a:bodyPr/>
        <a:lstStyle/>
        <a:p>
          <a:r>
            <a: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সঞ্চয়ী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ED4A32D-35DC-4865-AC2F-2796DA5DFF59}" type="parTrans" cxnId="{21F4C89B-B651-446A-8ED6-2DD7B923B1C2}">
      <dgm:prSet/>
      <dgm:spPr/>
      <dgm:t>
        <a:bodyPr/>
        <a:lstStyle/>
        <a:p>
          <a:endParaRPr lang="en-US"/>
        </a:p>
      </dgm:t>
    </dgm:pt>
    <dgm:pt modelId="{9677C809-913C-4D12-96CB-8E82E2277C27}" type="sibTrans" cxnId="{21F4C89B-B651-446A-8ED6-2DD7B923B1C2}">
      <dgm:prSet/>
      <dgm:spPr/>
      <dgm:t>
        <a:bodyPr/>
        <a:lstStyle/>
        <a:p>
          <a:endParaRPr lang="en-US"/>
        </a:p>
      </dgm:t>
    </dgm:pt>
    <dgm:pt modelId="{B242B393-C585-44AE-8867-F365E7B87F33}" type="pres">
      <dgm:prSet presAssocID="{81A7BCA3-2003-463B-8C27-F893A4CEB9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02EB270-AE8A-441D-8FC4-1580650C83F6}" type="pres">
      <dgm:prSet presAssocID="{372DEFB4-469E-4F7B-853E-03B866624EB1}" presName="hierRoot1" presStyleCnt="0">
        <dgm:presLayoutVars>
          <dgm:hierBranch val="init"/>
        </dgm:presLayoutVars>
      </dgm:prSet>
      <dgm:spPr/>
    </dgm:pt>
    <dgm:pt modelId="{E7DBE88E-CDE6-429A-85B1-91A6D3AA3AAA}" type="pres">
      <dgm:prSet presAssocID="{372DEFB4-469E-4F7B-853E-03B866624EB1}" presName="rootComposite1" presStyleCnt="0"/>
      <dgm:spPr/>
    </dgm:pt>
    <dgm:pt modelId="{E1154513-4DDB-411F-AB76-A1A7F87B02C5}" type="pres">
      <dgm:prSet presAssocID="{372DEFB4-469E-4F7B-853E-03B866624EB1}" presName="rootText1" presStyleLbl="node0" presStyleIdx="0" presStyleCnt="1" custScaleX="221014" custScaleY="116185" custLinFactNeighborX="-2433" custLinFactNeighborY="12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A53BFF-ED72-41F4-B8AE-14C016B856B7}" type="pres">
      <dgm:prSet presAssocID="{372DEFB4-469E-4F7B-853E-03B866624EB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0D6FE97-6640-4125-AD56-7B441253FA32}" type="pres">
      <dgm:prSet presAssocID="{372DEFB4-469E-4F7B-853E-03B866624EB1}" presName="hierChild2" presStyleCnt="0"/>
      <dgm:spPr/>
    </dgm:pt>
    <dgm:pt modelId="{EBA1BD7B-B04B-4890-8CEA-70C244288FDB}" type="pres">
      <dgm:prSet presAssocID="{C2C9A1FB-066C-4A5B-9E00-B7D8E901DC7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E3F4B39-982E-4FBB-9C79-6C13A6FE79C1}" type="pres">
      <dgm:prSet presAssocID="{CA08EC72-953F-46B6-BC4E-2B7DCE1B5467}" presName="hierRoot2" presStyleCnt="0">
        <dgm:presLayoutVars>
          <dgm:hierBranch val="init"/>
        </dgm:presLayoutVars>
      </dgm:prSet>
      <dgm:spPr/>
    </dgm:pt>
    <dgm:pt modelId="{2834AB28-E0B6-410C-8A59-E5F1C983B6FB}" type="pres">
      <dgm:prSet presAssocID="{CA08EC72-953F-46B6-BC4E-2B7DCE1B5467}" presName="rootComposite" presStyleCnt="0"/>
      <dgm:spPr/>
    </dgm:pt>
    <dgm:pt modelId="{77899330-5BD4-4895-BBCF-D0DA10650C2F}" type="pres">
      <dgm:prSet presAssocID="{CA08EC72-953F-46B6-BC4E-2B7DCE1B5467}" presName="rootText" presStyleLbl="node2" presStyleIdx="0" presStyleCnt="3" custLinFactNeighborX="9658" custLinFactNeighborY="-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D13EA8-9E4A-45B5-BC37-07BBA8ADC6A5}" type="pres">
      <dgm:prSet presAssocID="{CA08EC72-953F-46B6-BC4E-2B7DCE1B54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6A1D9BCB-DA37-46DB-8F5F-34FC7A1F61F9}" type="pres">
      <dgm:prSet presAssocID="{CA08EC72-953F-46B6-BC4E-2B7DCE1B5467}" presName="hierChild4" presStyleCnt="0"/>
      <dgm:spPr/>
    </dgm:pt>
    <dgm:pt modelId="{0166074B-6E4C-4A0B-843C-D3542E7D2BBD}" type="pres">
      <dgm:prSet presAssocID="{CA08EC72-953F-46B6-BC4E-2B7DCE1B5467}" presName="hierChild5" presStyleCnt="0"/>
      <dgm:spPr/>
    </dgm:pt>
    <dgm:pt modelId="{26543782-20E8-425C-AD2E-F2B37AF24BEE}" type="pres">
      <dgm:prSet presAssocID="{A968E643-7977-45BD-97A7-214091CC8F3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AFB7B10-6FDF-4AB5-B288-4DF25B0DEF5F}" type="pres">
      <dgm:prSet presAssocID="{179AB0E9-20DC-4481-A096-D73FB424B7BE}" presName="hierRoot2" presStyleCnt="0">
        <dgm:presLayoutVars>
          <dgm:hierBranch val="init"/>
        </dgm:presLayoutVars>
      </dgm:prSet>
      <dgm:spPr/>
    </dgm:pt>
    <dgm:pt modelId="{F3826157-D5C1-42B7-9C01-C0757EADF52A}" type="pres">
      <dgm:prSet presAssocID="{179AB0E9-20DC-4481-A096-D73FB424B7BE}" presName="rootComposite" presStyleCnt="0"/>
      <dgm:spPr/>
    </dgm:pt>
    <dgm:pt modelId="{608732B1-1108-4A0E-9C79-01D503FA4557}" type="pres">
      <dgm:prSet presAssocID="{179AB0E9-20DC-4481-A096-D73FB424B7B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1FA631-02A7-45C5-B648-CAE0CF0BC2F7}" type="pres">
      <dgm:prSet presAssocID="{179AB0E9-20DC-4481-A096-D73FB424B7BE}" presName="rootConnector" presStyleLbl="node2" presStyleIdx="1" presStyleCnt="3"/>
      <dgm:spPr/>
      <dgm:t>
        <a:bodyPr/>
        <a:lstStyle/>
        <a:p>
          <a:endParaRPr lang="en-US"/>
        </a:p>
      </dgm:t>
    </dgm:pt>
    <dgm:pt modelId="{8780A3B7-599C-4B71-B775-A7D0FF66096A}" type="pres">
      <dgm:prSet presAssocID="{179AB0E9-20DC-4481-A096-D73FB424B7BE}" presName="hierChild4" presStyleCnt="0"/>
      <dgm:spPr/>
    </dgm:pt>
    <dgm:pt modelId="{74001A42-C337-4267-95F9-4B9724580386}" type="pres">
      <dgm:prSet presAssocID="{179AB0E9-20DC-4481-A096-D73FB424B7BE}" presName="hierChild5" presStyleCnt="0"/>
      <dgm:spPr/>
    </dgm:pt>
    <dgm:pt modelId="{07D2D99F-A109-4C54-8D0F-79AEFD7C8E13}" type="pres">
      <dgm:prSet presAssocID="{BED4A32D-35DC-4865-AC2F-2796DA5DFF5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F5F3F1F3-7BAE-45C9-808A-FC715F99521E}" type="pres">
      <dgm:prSet presAssocID="{AEECBE64-DF21-4AEC-AA0E-89ED3EA87081}" presName="hierRoot2" presStyleCnt="0">
        <dgm:presLayoutVars>
          <dgm:hierBranch val="init"/>
        </dgm:presLayoutVars>
      </dgm:prSet>
      <dgm:spPr/>
    </dgm:pt>
    <dgm:pt modelId="{E598AB8B-C82E-4B38-BD90-483993A6DD7D}" type="pres">
      <dgm:prSet presAssocID="{AEECBE64-DF21-4AEC-AA0E-89ED3EA87081}" presName="rootComposite" presStyleCnt="0"/>
      <dgm:spPr/>
    </dgm:pt>
    <dgm:pt modelId="{FFCF8C60-2377-4BE7-85DA-CD47A7BAFA17}" type="pres">
      <dgm:prSet presAssocID="{AEECBE64-DF21-4AEC-AA0E-89ED3EA8708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67F84-01BA-4977-81F8-174336CC4A1A}" type="pres">
      <dgm:prSet presAssocID="{AEECBE64-DF21-4AEC-AA0E-89ED3EA87081}" presName="rootConnector" presStyleLbl="node2" presStyleIdx="2" presStyleCnt="3"/>
      <dgm:spPr/>
      <dgm:t>
        <a:bodyPr/>
        <a:lstStyle/>
        <a:p>
          <a:endParaRPr lang="en-US"/>
        </a:p>
      </dgm:t>
    </dgm:pt>
    <dgm:pt modelId="{53CFC167-47C9-475F-AB49-086829567985}" type="pres">
      <dgm:prSet presAssocID="{AEECBE64-DF21-4AEC-AA0E-89ED3EA87081}" presName="hierChild4" presStyleCnt="0"/>
      <dgm:spPr/>
    </dgm:pt>
    <dgm:pt modelId="{775F11BA-046E-41B6-B171-4EDAF90C5B1A}" type="pres">
      <dgm:prSet presAssocID="{AEECBE64-DF21-4AEC-AA0E-89ED3EA87081}" presName="hierChild5" presStyleCnt="0"/>
      <dgm:spPr/>
    </dgm:pt>
    <dgm:pt modelId="{DB5D565E-BE21-4CC3-B3D9-1FC6ED56A78C}" type="pres">
      <dgm:prSet presAssocID="{372DEFB4-469E-4F7B-853E-03B866624EB1}" presName="hierChild3" presStyleCnt="0"/>
      <dgm:spPr/>
    </dgm:pt>
  </dgm:ptLst>
  <dgm:cxnLst>
    <dgm:cxn modelId="{35747BFA-23A0-4337-990A-57344131EC29}" type="presOf" srcId="{A968E643-7977-45BD-97A7-214091CC8F35}" destId="{26543782-20E8-425C-AD2E-F2B37AF24BEE}" srcOrd="0" destOrd="0" presId="urn:microsoft.com/office/officeart/2005/8/layout/orgChart1"/>
    <dgm:cxn modelId="{2C9C8CB7-77DC-4D77-985B-F516FB14BD10}" type="presOf" srcId="{81A7BCA3-2003-463B-8C27-F893A4CEB9DF}" destId="{B242B393-C585-44AE-8867-F365E7B87F33}" srcOrd="0" destOrd="0" presId="urn:microsoft.com/office/officeart/2005/8/layout/orgChart1"/>
    <dgm:cxn modelId="{D98447C9-F7FC-4D7C-8853-67A7E3D618F9}" type="presOf" srcId="{AEECBE64-DF21-4AEC-AA0E-89ED3EA87081}" destId="{34A67F84-01BA-4977-81F8-174336CC4A1A}" srcOrd="1" destOrd="0" presId="urn:microsoft.com/office/officeart/2005/8/layout/orgChart1"/>
    <dgm:cxn modelId="{D7E61300-E025-4962-9CCD-9494473EB05E}" type="presOf" srcId="{C2C9A1FB-066C-4A5B-9E00-B7D8E901DC73}" destId="{EBA1BD7B-B04B-4890-8CEA-70C244288FDB}" srcOrd="0" destOrd="0" presId="urn:microsoft.com/office/officeart/2005/8/layout/orgChart1"/>
    <dgm:cxn modelId="{EAFF93B5-E7FF-437E-8157-B44492F41ABB}" type="presOf" srcId="{CA08EC72-953F-46B6-BC4E-2B7DCE1B5467}" destId="{F3D13EA8-9E4A-45B5-BC37-07BBA8ADC6A5}" srcOrd="1" destOrd="0" presId="urn:microsoft.com/office/officeart/2005/8/layout/orgChart1"/>
    <dgm:cxn modelId="{D896B70E-21D6-40F2-9C9A-A313A74F63D4}" type="presOf" srcId="{179AB0E9-20DC-4481-A096-D73FB424B7BE}" destId="{608732B1-1108-4A0E-9C79-01D503FA4557}" srcOrd="0" destOrd="0" presId="urn:microsoft.com/office/officeart/2005/8/layout/orgChart1"/>
    <dgm:cxn modelId="{4BE722C9-FCF5-4404-B474-21AAE2734DB3}" srcId="{372DEFB4-469E-4F7B-853E-03B866624EB1}" destId="{179AB0E9-20DC-4481-A096-D73FB424B7BE}" srcOrd="1" destOrd="0" parTransId="{A968E643-7977-45BD-97A7-214091CC8F35}" sibTransId="{D9ABB09E-CC7D-4945-B5C6-EC6648E63350}"/>
    <dgm:cxn modelId="{C773C88D-A601-4913-BC31-8A221B5F26C8}" srcId="{372DEFB4-469E-4F7B-853E-03B866624EB1}" destId="{CA08EC72-953F-46B6-BC4E-2B7DCE1B5467}" srcOrd="0" destOrd="0" parTransId="{C2C9A1FB-066C-4A5B-9E00-B7D8E901DC73}" sibTransId="{B4AC580D-6787-4421-ADBA-DACD1005819E}"/>
    <dgm:cxn modelId="{BFBC56CB-7915-4101-9E16-3A72A85F1E51}" type="presOf" srcId="{372DEFB4-469E-4F7B-853E-03B866624EB1}" destId="{EDA53BFF-ED72-41F4-B8AE-14C016B856B7}" srcOrd="1" destOrd="0" presId="urn:microsoft.com/office/officeart/2005/8/layout/orgChart1"/>
    <dgm:cxn modelId="{E40BFED3-02E0-4795-9ADF-77C173D581F5}" type="presOf" srcId="{179AB0E9-20DC-4481-A096-D73FB424B7BE}" destId="{E11FA631-02A7-45C5-B648-CAE0CF0BC2F7}" srcOrd="1" destOrd="0" presId="urn:microsoft.com/office/officeart/2005/8/layout/orgChart1"/>
    <dgm:cxn modelId="{B37C76D8-6835-4AFA-9A23-320383657F61}" type="presOf" srcId="{AEECBE64-DF21-4AEC-AA0E-89ED3EA87081}" destId="{FFCF8C60-2377-4BE7-85DA-CD47A7BAFA17}" srcOrd="0" destOrd="0" presId="urn:microsoft.com/office/officeart/2005/8/layout/orgChart1"/>
    <dgm:cxn modelId="{BD9CE1D5-E687-4EE5-8092-F6C50C0753D6}" type="presOf" srcId="{BED4A32D-35DC-4865-AC2F-2796DA5DFF59}" destId="{07D2D99F-A109-4C54-8D0F-79AEFD7C8E13}" srcOrd="0" destOrd="0" presId="urn:microsoft.com/office/officeart/2005/8/layout/orgChart1"/>
    <dgm:cxn modelId="{805CB56D-94D9-466D-A05B-54C1535F075B}" srcId="{81A7BCA3-2003-463B-8C27-F893A4CEB9DF}" destId="{372DEFB4-469E-4F7B-853E-03B866624EB1}" srcOrd="0" destOrd="0" parTransId="{EE40E350-AC47-44AF-96AA-C65FACCC272F}" sibTransId="{840FC561-CD2C-48C6-9A0F-0E9F60F41074}"/>
    <dgm:cxn modelId="{21F4C89B-B651-446A-8ED6-2DD7B923B1C2}" srcId="{372DEFB4-469E-4F7B-853E-03B866624EB1}" destId="{AEECBE64-DF21-4AEC-AA0E-89ED3EA87081}" srcOrd="2" destOrd="0" parTransId="{BED4A32D-35DC-4865-AC2F-2796DA5DFF59}" sibTransId="{9677C809-913C-4D12-96CB-8E82E2277C27}"/>
    <dgm:cxn modelId="{65E4BB35-0FEF-46BC-83B1-1D436ADD6F97}" type="presOf" srcId="{CA08EC72-953F-46B6-BC4E-2B7DCE1B5467}" destId="{77899330-5BD4-4895-BBCF-D0DA10650C2F}" srcOrd="0" destOrd="0" presId="urn:microsoft.com/office/officeart/2005/8/layout/orgChart1"/>
    <dgm:cxn modelId="{826072C3-2DCD-4B6A-BA5E-31E274C33063}" type="presOf" srcId="{372DEFB4-469E-4F7B-853E-03B866624EB1}" destId="{E1154513-4DDB-411F-AB76-A1A7F87B02C5}" srcOrd="0" destOrd="0" presId="urn:microsoft.com/office/officeart/2005/8/layout/orgChart1"/>
    <dgm:cxn modelId="{B16B5E3A-8B49-4718-8E92-E5AB36DCF87D}" type="presParOf" srcId="{B242B393-C585-44AE-8867-F365E7B87F33}" destId="{002EB270-AE8A-441D-8FC4-1580650C83F6}" srcOrd="0" destOrd="0" presId="urn:microsoft.com/office/officeart/2005/8/layout/orgChart1"/>
    <dgm:cxn modelId="{08D61CA3-7824-4E00-8E33-6AC1E85E42F2}" type="presParOf" srcId="{002EB270-AE8A-441D-8FC4-1580650C83F6}" destId="{E7DBE88E-CDE6-429A-85B1-91A6D3AA3AAA}" srcOrd="0" destOrd="0" presId="urn:microsoft.com/office/officeart/2005/8/layout/orgChart1"/>
    <dgm:cxn modelId="{948945DF-DCC4-4F08-A707-4810C4B7AF2E}" type="presParOf" srcId="{E7DBE88E-CDE6-429A-85B1-91A6D3AA3AAA}" destId="{E1154513-4DDB-411F-AB76-A1A7F87B02C5}" srcOrd="0" destOrd="0" presId="urn:microsoft.com/office/officeart/2005/8/layout/orgChart1"/>
    <dgm:cxn modelId="{D9334A74-A7C1-470C-B101-AC574937A5B2}" type="presParOf" srcId="{E7DBE88E-CDE6-429A-85B1-91A6D3AA3AAA}" destId="{EDA53BFF-ED72-41F4-B8AE-14C016B856B7}" srcOrd="1" destOrd="0" presId="urn:microsoft.com/office/officeart/2005/8/layout/orgChart1"/>
    <dgm:cxn modelId="{4CF07753-B0AF-4C7A-96A2-ADDC7C1EB901}" type="presParOf" srcId="{002EB270-AE8A-441D-8FC4-1580650C83F6}" destId="{60D6FE97-6640-4125-AD56-7B441253FA32}" srcOrd="1" destOrd="0" presId="urn:microsoft.com/office/officeart/2005/8/layout/orgChart1"/>
    <dgm:cxn modelId="{FA628832-72C9-479E-9F6C-DD3261FA79DC}" type="presParOf" srcId="{60D6FE97-6640-4125-AD56-7B441253FA32}" destId="{EBA1BD7B-B04B-4890-8CEA-70C244288FDB}" srcOrd="0" destOrd="0" presId="urn:microsoft.com/office/officeart/2005/8/layout/orgChart1"/>
    <dgm:cxn modelId="{C34EEA73-2D9E-48EB-BDF8-817772DF4FCA}" type="presParOf" srcId="{60D6FE97-6640-4125-AD56-7B441253FA32}" destId="{EE3F4B39-982E-4FBB-9C79-6C13A6FE79C1}" srcOrd="1" destOrd="0" presId="urn:microsoft.com/office/officeart/2005/8/layout/orgChart1"/>
    <dgm:cxn modelId="{6708C87B-817F-449C-9D89-B0E16097D4DA}" type="presParOf" srcId="{EE3F4B39-982E-4FBB-9C79-6C13A6FE79C1}" destId="{2834AB28-E0B6-410C-8A59-E5F1C983B6FB}" srcOrd="0" destOrd="0" presId="urn:microsoft.com/office/officeart/2005/8/layout/orgChart1"/>
    <dgm:cxn modelId="{DEE251B7-E7D5-49D2-9940-A16006FC2022}" type="presParOf" srcId="{2834AB28-E0B6-410C-8A59-E5F1C983B6FB}" destId="{77899330-5BD4-4895-BBCF-D0DA10650C2F}" srcOrd="0" destOrd="0" presId="urn:microsoft.com/office/officeart/2005/8/layout/orgChart1"/>
    <dgm:cxn modelId="{D3D03BF7-A6CC-4707-A675-8CD495DFBD18}" type="presParOf" srcId="{2834AB28-E0B6-410C-8A59-E5F1C983B6FB}" destId="{F3D13EA8-9E4A-45B5-BC37-07BBA8ADC6A5}" srcOrd="1" destOrd="0" presId="urn:microsoft.com/office/officeart/2005/8/layout/orgChart1"/>
    <dgm:cxn modelId="{016CD2F8-6BC9-4D48-A401-7B7863CD9598}" type="presParOf" srcId="{EE3F4B39-982E-4FBB-9C79-6C13A6FE79C1}" destId="{6A1D9BCB-DA37-46DB-8F5F-34FC7A1F61F9}" srcOrd="1" destOrd="0" presId="urn:microsoft.com/office/officeart/2005/8/layout/orgChart1"/>
    <dgm:cxn modelId="{71ED2EE8-1CF5-418A-9820-F3C1F6DC61DF}" type="presParOf" srcId="{EE3F4B39-982E-4FBB-9C79-6C13A6FE79C1}" destId="{0166074B-6E4C-4A0B-843C-D3542E7D2BBD}" srcOrd="2" destOrd="0" presId="urn:microsoft.com/office/officeart/2005/8/layout/orgChart1"/>
    <dgm:cxn modelId="{AE661063-3113-4947-AFCB-617799913030}" type="presParOf" srcId="{60D6FE97-6640-4125-AD56-7B441253FA32}" destId="{26543782-20E8-425C-AD2E-F2B37AF24BEE}" srcOrd="2" destOrd="0" presId="urn:microsoft.com/office/officeart/2005/8/layout/orgChart1"/>
    <dgm:cxn modelId="{F5E814D3-9F16-43B3-A9B1-79FB9170AA2F}" type="presParOf" srcId="{60D6FE97-6640-4125-AD56-7B441253FA32}" destId="{BAFB7B10-6FDF-4AB5-B288-4DF25B0DEF5F}" srcOrd="3" destOrd="0" presId="urn:microsoft.com/office/officeart/2005/8/layout/orgChart1"/>
    <dgm:cxn modelId="{55BCC3C5-4774-49C0-BC88-47E2A447AE32}" type="presParOf" srcId="{BAFB7B10-6FDF-4AB5-B288-4DF25B0DEF5F}" destId="{F3826157-D5C1-42B7-9C01-C0757EADF52A}" srcOrd="0" destOrd="0" presId="urn:microsoft.com/office/officeart/2005/8/layout/orgChart1"/>
    <dgm:cxn modelId="{C3871228-0A94-4520-A34F-ADF809D852ED}" type="presParOf" srcId="{F3826157-D5C1-42B7-9C01-C0757EADF52A}" destId="{608732B1-1108-4A0E-9C79-01D503FA4557}" srcOrd="0" destOrd="0" presId="urn:microsoft.com/office/officeart/2005/8/layout/orgChart1"/>
    <dgm:cxn modelId="{DFD2FDAE-7E16-4BD5-8881-93CED48553C0}" type="presParOf" srcId="{F3826157-D5C1-42B7-9C01-C0757EADF52A}" destId="{E11FA631-02A7-45C5-B648-CAE0CF0BC2F7}" srcOrd="1" destOrd="0" presId="urn:microsoft.com/office/officeart/2005/8/layout/orgChart1"/>
    <dgm:cxn modelId="{85F7CD4B-F707-472B-A5AE-37A412E3C3EC}" type="presParOf" srcId="{BAFB7B10-6FDF-4AB5-B288-4DF25B0DEF5F}" destId="{8780A3B7-599C-4B71-B775-A7D0FF66096A}" srcOrd="1" destOrd="0" presId="urn:microsoft.com/office/officeart/2005/8/layout/orgChart1"/>
    <dgm:cxn modelId="{BC2AF061-49AF-4326-834F-78DAF71EC45F}" type="presParOf" srcId="{BAFB7B10-6FDF-4AB5-B288-4DF25B0DEF5F}" destId="{74001A42-C337-4267-95F9-4B9724580386}" srcOrd="2" destOrd="0" presId="urn:microsoft.com/office/officeart/2005/8/layout/orgChart1"/>
    <dgm:cxn modelId="{5F55AE8B-9A30-4EC4-805E-21B96EA93EFE}" type="presParOf" srcId="{60D6FE97-6640-4125-AD56-7B441253FA32}" destId="{07D2D99F-A109-4C54-8D0F-79AEFD7C8E13}" srcOrd="4" destOrd="0" presId="urn:microsoft.com/office/officeart/2005/8/layout/orgChart1"/>
    <dgm:cxn modelId="{6F537FBC-4B41-4675-95D7-AD2EF381F995}" type="presParOf" srcId="{60D6FE97-6640-4125-AD56-7B441253FA32}" destId="{F5F3F1F3-7BAE-45C9-808A-FC715F99521E}" srcOrd="5" destOrd="0" presId="urn:microsoft.com/office/officeart/2005/8/layout/orgChart1"/>
    <dgm:cxn modelId="{74ED109A-A322-432A-82A2-E113C02A5DCC}" type="presParOf" srcId="{F5F3F1F3-7BAE-45C9-808A-FC715F99521E}" destId="{E598AB8B-C82E-4B38-BD90-483993A6DD7D}" srcOrd="0" destOrd="0" presId="urn:microsoft.com/office/officeart/2005/8/layout/orgChart1"/>
    <dgm:cxn modelId="{15A5528B-18B1-4DE5-8A5F-AC89D5D97774}" type="presParOf" srcId="{E598AB8B-C82E-4B38-BD90-483993A6DD7D}" destId="{FFCF8C60-2377-4BE7-85DA-CD47A7BAFA17}" srcOrd="0" destOrd="0" presId="urn:microsoft.com/office/officeart/2005/8/layout/orgChart1"/>
    <dgm:cxn modelId="{FEA2892C-AE67-4A40-8DC8-8612CDC11158}" type="presParOf" srcId="{E598AB8B-C82E-4B38-BD90-483993A6DD7D}" destId="{34A67F84-01BA-4977-81F8-174336CC4A1A}" srcOrd="1" destOrd="0" presId="urn:microsoft.com/office/officeart/2005/8/layout/orgChart1"/>
    <dgm:cxn modelId="{4EA41A9C-345C-4958-9B17-D30027D7A2E0}" type="presParOf" srcId="{F5F3F1F3-7BAE-45C9-808A-FC715F99521E}" destId="{53CFC167-47C9-475F-AB49-086829567985}" srcOrd="1" destOrd="0" presId="urn:microsoft.com/office/officeart/2005/8/layout/orgChart1"/>
    <dgm:cxn modelId="{EE0A3B2D-A77E-42E8-BBDD-E9A74806EAFE}" type="presParOf" srcId="{F5F3F1F3-7BAE-45C9-808A-FC715F99521E}" destId="{775F11BA-046E-41B6-B171-4EDAF90C5B1A}" srcOrd="2" destOrd="0" presId="urn:microsoft.com/office/officeart/2005/8/layout/orgChart1"/>
    <dgm:cxn modelId="{14F2F107-BF23-4E26-BB04-C3EABE47BEF5}" type="presParOf" srcId="{002EB270-AE8A-441D-8FC4-1580650C83F6}" destId="{DB5D565E-BE21-4CC3-B3D9-1FC6ED56A7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9AFD1-EB4A-41F2-A341-CC910D042C4D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B4AE05-4E66-44D0-9721-8E8F4CC7D1D8}">
      <dgm:prSet phldrT="[Text]" custT="1"/>
      <dgm:spPr>
        <a:effectLst/>
      </dgm:spPr>
      <dgm:t>
        <a:bodyPr/>
        <a:lstStyle/>
        <a:p>
          <a:r>
            <a:rPr lang="bn-BD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অন্যান্য  </a:t>
          </a:r>
        </a:p>
        <a:p>
          <a:r>
            <a:rPr lang="bn-BD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হিসাব</a:t>
          </a:r>
          <a:endParaRPr lang="en-US" sz="44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AE7A7524-7555-4C49-8D1C-BA0B6D75FB65}" type="parTrans" cxnId="{9612C734-7C76-47CF-82C9-E0F2B80C4529}">
      <dgm:prSet/>
      <dgm:spPr/>
      <dgm:t>
        <a:bodyPr/>
        <a:lstStyle/>
        <a:p>
          <a:endParaRPr lang="en-US"/>
        </a:p>
      </dgm:t>
    </dgm:pt>
    <dgm:pt modelId="{FCD46731-F155-41DC-8336-074EE4CCD31C}" type="sibTrans" cxnId="{9612C734-7C76-47CF-82C9-E0F2B80C4529}">
      <dgm:prSet/>
      <dgm:spPr/>
      <dgm:t>
        <a:bodyPr/>
        <a:lstStyle/>
        <a:p>
          <a:endParaRPr lang="en-US"/>
        </a:p>
      </dgm:t>
    </dgm:pt>
    <dgm:pt modelId="{B186EB4B-26F5-432F-9695-3CCD690CE0D4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 নিয়মিত বিদেশ ভ্রমনকারি হিসাব</a:t>
          </a:r>
          <a:endParaRPr lang="en-US" sz="1500" dirty="0">
            <a:latin typeface="NikoshBAN" pitchFamily="2" charset="0"/>
            <a:cs typeface="NikoshBAN" pitchFamily="2" charset="0"/>
          </a:endParaRPr>
        </a:p>
      </dgm:t>
    </dgm:pt>
    <dgm:pt modelId="{5077416F-451F-4427-8696-CA83E997F69F}" type="parTrans" cxnId="{83DC0AC9-FD5F-48E1-8C45-F33F37E3A9CC}">
      <dgm:prSet/>
      <dgm:spPr/>
      <dgm:t>
        <a:bodyPr/>
        <a:lstStyle/>
        <a:p>
          <a:endParaRPr lang="en-US"/>
        </a:p>
      </dgm:t>
    </dgm:pt>
    <dgm:pt modelId="{FF26B1F5-84AE-4220-AE7E-3295845551BB}" type="sibTrans" cxnId="{83DC0AC9-FD5F-48E1-8C45-F33F37E3A9CC}">
      <dgm:prSet/>
      <dgm:spPr/>
      <dgm:t>
        <a:bodyPr/>
        <a:lstStyle/>
        <a:p>
          <a:endParaRPr lang="en-US"/>
        </a:p>
      </dgm:t>
    </dgm:pt>
    <dgm:pt modelId="{146217A8-C9CE-47EC-9F27-DEE9AAB0337E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স্কুল সঞ্চয়ী হিসাব</a:t>
          </a:r>
          <a:endParaRPr lang="en-US" sz="1500" dirty="0">
            <a:latin typeface="NikoshBAN" pitchFamily="2" charset="0"/>
            <a:cs typeface="NikoshBAN" pitchFamily="2" charset="0"/>
          </a:endParaRPr>
        </a:p>
      </dgm:t>
    </dgm:pt>
    <dgm:pt modelId="{80CC0754-823F-4A53-B832-4FC6EB6E508D}" type="parTrans" cxnId="{96F07E4B-5390-4241-A370-799ED42819DC}">
      <dgm:prSet/>
      <dgm:spPr/>
      <dgm:t>
        <a:bodyPr/>
        <a:lstStyle/>
        <a:p>
          <a:endParaRPr lang="en-US"/>
        </a:p>
      </dgm:t>
    </dgm:pt>
    <dgm:pt modelId="{D9D8E9D6-9180-4DC0-9730-14454B1A5416}" type="sibTrans" cxnId="{96F07E4B-5390-4241-A370-799ED42819DC}">
      <dgm:prSet/>
      <dgm:spPr/>
      <dgm:t>
        <a:bodyPr/>
        <a:lstStyle/>
        <a:p>
          <a:endParaRPr lang="en-US"/>
        </a:p>
      </dgm:t>
    </dgm:pt>
    <dgm:pt modelId="{6985B3A8-46EA-4649-A170-6CA4B3335249}">
      <dgm:prSet phldrT="[Text]" custT="1"/>
      <dgm:spPr>
        <a:solidFill>
          <a:srgbClr val="FF9900"/>
        </a:solidFill>
      </dgm:spPr>
      <dgm:t>
        <a:bodyPr/>
        <a:lstStyle/>
        <a:p>
          <a:r>
            <a: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বিমা সঞ্চয়ী হিসাব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4D158D57-929F-421D-B455-FE7391498179}" type="parTrans" cxnId="{B8B69F05-049A-49B8-9482-C4A9896D4015}">
      <dgm:prSet/>
      <dgm:spPr/>
      <dgm:t>
        <a:bodyPr/>
        <a:lstStyle/>
        <a:p>
          <a:endParaRPr lang="en-US"/>
        </a:p>
      </dgm:t>
    </dgm:pt>
    <dgm:pt modelId="{C70EF53D-6E20-473C-A5E3-4AED48DDA9EB}" type="sibTrans" cxnId="{B8B69F05-049A-49B8-9482-C4A9896D4015}">
      <dgm:prSet/>
      <dgm:spPr/>
      <dgm:t>
        <a:bodyPr/>
        <a:lstStyle/>
        <a:p>
          <a:endParaRPr lang="en-US"/>
        </a:p>
      </dgm:t>
    </dgm:pt>
    <dgm:pt modelId="{0CD7F14A-C623-4CD1-BA55-D49384669DB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বৈদেশিক</a:t>
          </a:r>
        </a:p>
        <a:p>
          <a:r>
            <a: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মুদ্রা</a:t>
          </a:r>
          <a:r>
            <a:rPr lang="bn-BD" sz="2800" dirty="0" smtClean="0">
              <a:solidFill>
                <a:schemeClr val="bg1"/>
              </a:solidFill>
            </a:rPr>
            <a:t> </a:t>
          </a:r>
          <a:r>
            <a: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হিসাব</a:t>
          </a:r>
          <a:r>
            <a:rPr lang="bn-BD" sz="2000" dirty="0" smtClean="0"/>
            <a:t> </a:t>
          </a:r>
          <a:endParaRPr lang="en-US" sz="1500" dirty="0"/>
        </a:p>
      </dgm:t>
    </dgm:pt>
    <dgm:pt modelId="{E37186B9-79F9-4D69-89D5-C8DE3793499D}" type="parTrans" cxnId="{BAC49136-4730-4401-A3DE-0852D497AEC1}">
      <dgm:prSet/>
      <dgm:spPr/>
      <dgm:t>
        <a:bodyPr/>
        <a:lstStyle/>
        <a:p>
          <a:endParaRPr lang="en-US"/>
        </a:p>
      </dgm:t>
    </dgm:pt>
    <dgm:pt modelId="{4FA7B143-AB5C-4133-8E84-9B090F17B670}" type="sibTrans" cxnId="{BAC49136-4730-4401-A3DE-0852D497AEC1}">
      <dgm:prSet/>
      <dgm:spPr/>
      <dgm:t>
        <a:bodyPr/>
        <a:lstStyle/>
        <a:p>
          <a:endParaRPr lang="en-US"/>
        </a:p>
      </dgm:t>
    </dgm:pt>
    <dgm:pt modelId="{76A70430-91A1-44ED-9D69-1B399459EA3B}">
      <dgm:prSet phldrT="[Text]" custT="1"/>
      <dgm:spPr>
        <a:solidFill>
          <a:schemeClr val="accent6"/>
        </a:solidFill>
      </dgm:spPr>
      <dgm:t>
        <a:bodyPr/>
        <a:lstStyle/>
        <a:p>
          <a:r>
            <a: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ঋণ আমানত হিসাব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dirty="0" smtClean="0"/>
            <a:t> </a:t>
          </a:r>
          <a:endParaRPr lang="en-US" sz="2800" dirty="0"/>
        </a:p>
      </dgm:t>
    </dgm:pt>
    <dgm:pt modelId="{45DC957E-2299-43B1-81BA-B17D1031A14C}" type="parTrans" cxnId="{2EC08EB0-2832-46D7-9DA8-0DFBC9F8C407}">
      <dgm:prSet/>
      <dgm:spPr/>
      <dgm:t>
        <a:bodyPr/>
        <a:lstStyle/>
        <a:p>
          <a:endParaRPr lang="en-US"/>
        </a:p>
      </dgm:t>
    </dgm:pt>
    <dgm:pt modelId="{AF5B1DDF-3106-47A6-9870-E8E0B2FF0707}" type="sibTrans" cxnId="{2EC08EB0-2832-46D7-9DA8-0DFBC9F8C407}">
      <dgm:prSet/>
      <dgm:spPr/>
      <dgm:t>
        <a:bodyPr/>
        <a:lstStyle/>
        <a:p>
          <a:endParaRPr lang="en-US"/>
        </a:p>
      </dgm:t>
    </dgm:pt>
    <dgm:pt modelId="{4B557873-D0F3-4FDF-9B19-266C54F657A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ডিপোজিট পেনশন স্কিম হিসাব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   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FEA63F32-2722-47E6-8FEE-0D1E998512D7}" type="parTrans" cxnId="{315C0A2B-7473-4B9F-8891-B4E19A774F60}">
      <dgm:prSet/>
      <dgm:spPr/>
      <dgm:t>
        <a:bodyPr/>
        <a:lstStyle/>
        <a:p>
          <a:endParaRPr lang="en-US"/>
        </a:p>
      </dgm:t>
    </dgm:pt>
    <dgm:pt modelId="{18486A45-EE3C-48D9-BFE8-782425766EC5}" type="sibTrans" cxnId="{315C0A2B-7473-4B9F-8891-B4E19A774F60}">
      <dgm:prSet/>
      <dgm:spPr/>
      <dgm:t>
        <a:bodyPr/>
        <a:lstStyle/>
        <a:p>
          <a:endParaRPr lang="en-US"/>
        </a:p>
      </dgm:t>
    </dgm:pt>
    <dgm:pt modelId="{070CCB2B-5A8E-4CDB-92AA-13EDEF1EBCDD}" type="pres">
      <dgm:prSet presAssocID="{32E9AFD1-EB4A-41F2-A341-CC910D042C4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004EFE-B84B-4D6F-A018-016E3998B1E0}" type="pres">
      <dgm:prSet presAssocID="{C2B4AE05-4E66-44D0-9721-8E8F4CC7D1D8}" presName="Parent" presStyleLbl="node0" presStyleIdx="0" presStyleCnt="1" custAng="0" custScaleX="82671" custScaleY="95569">
        <dgm:presLayoutVars>
          <dgm:chMax val="6"/>
          <dgm:chPref val="6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222C8D0-B814-41F6-9E2B-02FA2ADFB865}" type="pres">
      <dgm:prSet presAssocID="{B186EB4B-26F5-432F-9695-3CCD690CE0D4}" presName="Accent1" presStyleCnt="0"/>
      <dgm:spPr/>
    </dgm:pt>
    <dgm:pt modelId="{B203220C-7A07-4BA5-83D0-CFF59146CEE8}" type="pres">
      <dgm:prSet presAssocID="{B186EB4B-26F5-432F-9695-3CCD690CE0D4}" presName="Accent" presStyleLbl="bgShp" presStyleIdx="0" presStyleCnt="6"/>
      <dgm:spPr/>
    </dgm:pt>
    <dgm:pt modelId="{44A5D19E-161D-400C-8D3F-924E3FFAE279}" type="pres">
      <dgm:prSet presAssocID="{B186EB4B-26F5-432F-9695-3CCD690CE0D4}" presName="Child1" presStyleLbl="node1" presStyleIdx="0" presStyleCnt="6" custLinFactX="-6234" custLinFactY="83726" custLinFactNeighborX="-100000" custLinFactNeighborY="100000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7F1F3AE4-23DE-4ABB-8190-669C1257D8A0}" type="pres">
      <dgm:prSet presAssocID="{146217A8-C9CE-47EC-9F27-DEE9AAB0337E}" presName="Accent2" presStyleCnt="0"/>
      <dgm:spPr/>
    </dgm:pt>
    <dgm:pt modelId="{CC63A80F-CF48-4B55-8991-5166B454187E}" type="pres">
      <dgm:prSet presAssocID="{146217A8-C9CE-47EC-9F27-DEE9AAB0337E}" presName="Accent" presStyleLbl="bgShp" presStyleIdx="1" presStyleCnt="6" custLinFactX="124471" custLinFactY="-4108" custLinFactNeighborX="200000" custLinFactNeighborY="-100000"/>
      <dgm:spPr/>
    </dgm:pt>
    <dgm:pt modelId="{3327C3C6-378F-48AA-BD4F-315F3F491583}" type="pres">
      <dgm:prSet presAssocID="{146217A8-C9CE-47EC-9F27-DEE9AAB0337E}" presName="Child2" presStyleLbl="node1" presStyleIdx="1" presStyleCnt="6" custScaleX="118575" custScaleY="123502" custLinFactNeighborX="24395" custLinFactNeighborY="-10665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F0F74588-7E0D-40FF-A08F-6144383AB1E2}" type="pres">
      <dgm:prSet presAssocID="{6985B3A8-46EA-4649-A170-6CA4B3335249}" presName="Accent3" presStyleCnt="0"/>
      <dgm:spPr/>
    </dgm:pt>
    <dgm:pt modelId="{B3C3D51D-F33D-4688-8EB1-E48794C39804}" type="pres">
      <dgm:prSet presAssocID="{6985B3A8-46EA-4649-A170-6CA4B3335249}" presName="Accent" presStyleLbl="bgShp" presStyleIdx="2" presStyleCnt="6" custLinFactX="-300000" custLinFactY="144698" custLinFactNeighborX="-323044" custLinFactNeighborY="200000"/>
      <dgm:spPr/>
    </dgm:pt>
    <dgm:pt modelId="{3EA48FF0-11E8-4DFA-8C23-D63A3997232F}" type="pres">
      <dgm:prSet presAssocID="{6985B3A8-46EA-4649-A170-6CA4B3335249}" presName="Child3" presStyleLbl="node1" presStyleIdx="2" presStyleCnt="6" custScaleX="125221" custScaleY="113783" custLinFactNeighborX="18204" custLinFactNeighborY="16786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EEC7DE59-3A0D-44EB-9553-24A6439A2962}" type="pres">
      <dgm:prSet presAssocID="{0CD7F14A-C623-4CD1-BA55-D49384669DB3}" presName="Accent4" presStyleCnt="0"/>
      <dgm:spPr/>
    </dgm:pt>
    <dgm:pt modelId="{5355FDE0-6356-43B0-9EC1-6DAE2DFD0531}" type="pres">
      <dgm:prSet presAssocID="{0CD7F14A-C623-4CD1-BA55-D49384669DB3}" presName="Accent" presStyleLbl="bgShp" presStyleIdx="3" presStyleCnt="6" custLinFactX="100000" custLinFactY="33670" custLinFactNeighborX="197965" custLinFactNeighborY="100000"/>
      <dgm:spPr/>
    </dgm:pt>
    <dgm:pt modelId="{448947C2-302C-443A-85C8-E86AD0BE6763}" type="pres">
      <dgm:prSet presAssocID="{0CD7F14A-C623-4CD1-BA55-D49384669DB3}" presName="Child4" presStyleLbl="node1" presStyleIdx="3" presStyleCnt="6" custLinFactNeighborX="-1914" custLinFactNeighborY="3797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87E53323-8DD6-499F-A408-699A4E6F1172}" type="pres">
      <dgm:prSet presAssocID="{76A70430-91A1-44ED-9D69-1B399459EA3B}" presName="Accent5" presStyleCnt="0"/>
      <dgm:spPr/>
    </dgm:pt>
    <dgm:pt modelId="{116D7B9A-44C8-410D-8918-24A11D3DBF4A}" type="pres">
      <dgm:prSet presAssocID="{76A70430-91A1-44ED-9D69-1B399459EA3B}" presName="Accent" presStyleLbl="bgShp" presStyleIdx="4" presStyleCnt="6" custFlipVert="1" custFlipHor="1" custScaleX="75292" custScaleY="67197" custLinFactX="200000" custLinFactY="27151" custLinFactNeighborX="295851" custLinFactNeighborY="100000"/>
      <dgm:spPr/>
    </dgm:pt>
    <dgm:pt modelId="{B68C8603-CC95-4C19-9C29-E7631443918A}" type="pres">
      <dgm:prSet presAssocID="{76A70430-91A1-44ED-9D69-1B399459EA3B}" presName="Child5" presStyleLbl="node1" presStyleIdx="4" presStyleCnt="6" custLinFactY="-78581" custLinFactNeighborX="94121" custLinFactNeighborY="-100000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35A55CA1-A367-453A-8F5E-A8207ED6A585}" type="pres">
      <dgm:prSet presAssocID="{4B557873-D0F3-4FDF-9B19-266C54F657AF}" presName="Accent6" presStyleCnt="0"/>
      <dgm:spPr/>
    </dgm:pt>
    <dgm:pt modelId="{41B10E05-9CFF-4741-A02C-A34E371F6D79}" type="pres">
      <dgm:prSet presAssocID="{4B557873-D0F3-4FDF-9B19-266C54F657AF}" presName="Accent" presStyleLbl="bgShp" presStyleIdx="5" presStyleCnt="6" custLinFactX="-122670" custLinFactY="-179500" custLinFactNeighborX="-200000" custLinFactNeighborY="-200000"/>
      <dgm:spPr/>
    </dgm:pt>
    <dgm:pt modelId="{CFD9381B-350F-4765-8A6C-2B6BED699192}" type="pres">
      <dgm:prSet presAssocID="{4B557873-D0F3-4FDF-9B19-266C54F657AF}" presName="Child6" presStyleLbl="node1" presStyleIdx="5" presStyleCnt="6" custLinFactNeighborX="-14861" custLinFactNeighborY="-7923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</dgm:ptLst>
  <dgm:cxnLst>
    <dgm:cxn modelId="{452213B5-8D42-4210-8700-337C6A80417D}" type="presOf" srcId="{146217A8-C9CE-47EC-9F27-DEE9AAB0337E}" destId="{3327C3C6-378F-48AA-BD4F-315F3F491583}" srcOrd="0" destOrd="0" presId="urn:microsoft.com/office/officeart/2011/layout/HexagonRadial"/>
    <dgm:cxn modelId="{0E1F3A46-B7BB-4BAC-B6F0-C8B01A1CE6A1}" type="presOf" srcId="{4B557873-D0F3-4FDF-9B19-266C54F657AF}" destId="{CFD9381B-350F-4765-8A6C-2B6BED699192}" srcOrd="0" destOrd="0" presId="urn:microsoft.com/office/officeart/2011/layout/HexagonRadial"/>
    <dgm:cxn modelId="{83DC0AC9-FD5F-48E1-8C45-F33F37E3A9CC}" srcId="{C2B4AE05-4E66-44D0-9721-8E8F4CC7D1D8}" destId="{B186EB4B-26F5-432F-9695-3CCD690CE0D4}" srcOrd="0" destOrd="0" parTransId="{5077416F-451F-4427-8696-CA83E997F69F}" sibTransId="{FF26B1F5-84AE-4220-AE7E-3295845551BB}"/>
    <dgm:cxn modelId="{9612C734-7C76-47CF-82C9-E0F2B80C4529}" srcId="{32E9AFD1-EB4A-41F2-A341-CC910D042C4D}" destId="{C2B4AE05-4E66-44D0-9721-8E8F4CC7D1D8}" srcOrd="0" destOrd="0" parTransId="{AE7A7524-7555-4C49-8D1C-BA0B6D75FB65}" sibTransId="{FCD46731-F155-41DC-8336-074EE4CCD31C}"/>
    <dgm:cxn modelId="{BAC49136-4730-4401-A3DE-0852D497AEC1}" srcId="{C2B4AE05-4E66-44D0-9721-8E8F4CC7D1D8}" destId="{0CD7F14A-C623-4CD1-BA55-D49384669DB3}" srcOrd="3" destOrd="0" parTransId="{E37186B9-79F9-4D69-89D5-C8DE3793499D}" sibTransId="{4FA7B143-AB5C-4133-8E84-9B090F17B670}"/>
    <dgm:cxn modelId="{9B475FC2-0943-46C3-88BD-EADA4A8AD888}" type="presOf" srcId="{6985B3A8-46EA-4649-A170-6CA4B3335249}" destId="{3EA48FF0-11E8-4DFA-8C23-D63A3997232F}" srcOrd="0" destOrd="0" presId="urn:microsoft.com/office/officeart/2011/layout/HexagonRadial"/>
    <dgm:cxn modelId="{E23413AC-1901-4BC0-BD4C-6923AC658F61}" type="presOf" srcId="{76A70430-91A1-44ED-9D69-1B399459EA3B}" destId="{B68C8603-CC95-4C19-9C29-E7631443918A}" srcOrd="0" destOrd="0" presId="urn:microsoft.com/office/officeart/2011/layout/HexagonRadial"/>
    <dgm:cxn modelId="{B8B69F05-049A-49B8-9482-C4A9896D4015}" srcId="{C2B4AE05-4E66-44D0-9721-8E8F4CC7D1D8}" destId="{6985B3A8-46EA-4649-A170-6CA4B3335249}" srcOrd="2" destOrd="0" parTransId="{4D158D57-929F-421D-B455-FE7391498179}" sibTransId="{C70EF53D-6E20-473C-A5E3-4AED48DDA9EB}"/>
    <dgm:cxn modelId="{96F07E4B-5390-4241-A370-799ED42819DC}" srcId="{C2B4AE05-4E66-44D0-9721-8E8F4CC7D1D8}" destId="{146217A8-C9CE-47EC-9F27-DEE9AAB0337E}" srcOrd="1" destOrd="0" parTransId="{80CC0754-823F-4A53-B832-4FC6EB6E508D}" sibTransId="{D9D8E9D6-9180-4DC0-9730-14454B1A5416}"/>
    <dgm:cxn modelId="{CF90497B-39AF-456A-85BA-581AEA01C3B2}" type="presOf" srcId="{C2B4AE05-4E66-44D0-9721-8E8F4CC7D1D8}" destId="{85004EFE-B84B-4D6F-A018-016E3998B1E0}" srcOrd="0" destOrd="0" presId="urn:microsoft.com/office/officeart/2011/layout/HexagonRadial"/>
    <dgm:cxn modelId="{2EC08EB0-2832-46D7-9DA8-0DFBC9F8C407}" srcId="{C2B4AE05-4E66-44D0-9721-8E8F4CC7D1D8}" destId="{76A70430-91A1-44ED-9D69-1B399459EA3B}" srcOrd="4" destOrd="0" parTransId="{45DC957E-2299-43B1-81BA-B17D1031A14C}" sibTransId="{AF5B1DDF-3106-47A6-9870-E8E0B2FF0707}"/>
    <dgm:cxn modelId="{315C0A2B-7473-4B9F-8891-B4E19A774F60}" srcId="{C2B4AE05-4E66-44D0-9721-8E8F4CC7D1D8}" destId="{4B557873-D0F3-4FDF-9B19-266C54F657AF}" srcOrd="5" destOrd="0" parTransId="{FEA63F32-2722-47E6-8FEE-0D1E998512D7}" sibTransId="{18486A45-EE3C-48D9-BFE8-782425766EC5}"/>
    <dgm:cxn modelId="{B23065CF-24D6-4555-8419-EADE8B241F54}" type="presOf" srcId="{32E9AFD1-EB4A-41F2-A341-CC910D042C4D}" destId="{070CCB2B-5A8E-4CDB-92AA-13EDEF1EBCDD}" srcOrd="0" destOrd="0" presId="urn:microsoft.com/office/officeart/2011/layout/HexagonRadial"/>
    <dgm:cxn modelId="{5504CDB9-4706-460F-A221-282F1FDBD90C}" type="presOf" srcId="{B186EB4B-26F5-432F-9695-3CCD690CE0D4}" destId="{44A5D19E-161D-400C-8D3F-924E3FFAE279}" srcOrd="0" destOrd="0" presId="urn:microsoft.com/office/officeart/2011/layout/HexagonRadial"/>
    <dgm:cxn modelId="{FC4A29CA-B1CE-4807-A044-DA51F4E41E58}" type="presOf" srcId="{0CD7F14A-C623-4CD1-BA55-D49384669DB3}" destId="{448947C2-302C-443A-85C8-E86AD0BE6763}" srcOrd="0" destOrd="0" presId="urn:microsoft.com/office/officeart/2011/layout/HexagonRadial"/>
    <dgm:cxn modelId="{4C067084-63EE-4737-B873-F39B04F28200}" type="presParOf" srcId="{070CCB2B-5A8E-4CDB-92AA-13EDEF1EBCDD}" destId="{85004EFE-B84B-4D6F-A018-016E3998B1E0}" srcOrd="0" destOrd="0" presId="urn:microsoft.com/office/officeart/2011/layout/HexagonRadial"/>
    <dgm:cxn modelId="{957EA15B-A49E-406E-B547-4F24E538FC22}" type="presParOf" srcId="{070CCB2B-5A8E-4CDB-92AA-13EDEF1EBCDD}" destId="{D222C8D0-B814-41F6-9E2B-02FA2ADFB865}" srcOrd="1" destOrd="0" presId="urn:microsoft.com/office/officeart/2011/layout/HexagonRadial"/>
    <dgm:cxn modelId="{47969ADB-D1E7-4E59-AB5B-46E13885EA9E}" type="presParOf" srcId="{D222C8D0-B814-41F6-9E2B-02FA2ADFB865}" destId="{B203220C-7A07-4BA5-83D0-CFF59146CEE8}" srcOrd="0" destOrd="0" presId="urn:microsoft.com/office/officeart/2011/layout/HexagonRadial"/>
    <dgm:cxn modelId="{A22B1360-B514-41BA-A46D-8C16B1B5B744}" type="presParOf" srcId="{070CCB2B-5A8E-4CDB-92AA-13EDEF1EBCDD}" destId="{44A5D19E-161D-400C-8D3F-924E3FFAE279}" srcOrd="2" destOrd="0" presId="urn:microsoft.com/office/officeart/2011/layout/HexagonRadial"/>
    <dgm:cxn modelId="{0E68F179-66D6-4435-8D86-E2893D0461E4}" type="presParOf" srcId="{070CCB2B-5A8E-4CDB-92AA-13EDEF1EBCDD}" destId="{7F1F3AE4-23DE-4ABB-8190-669C1257D8A0}" srcOrd="3" destOrd="0" presId="urn:microsoft.com/office/officeart/2011/layout/HexagonRadial"/>
    <dgm:cxn modelId="{613CBD3B-05DA-4E6C-93FA-26F31C39393E}" type="presParOf" srcId="{7F1F3AE4-23DE-4ABB-8190-669C1257D8A0}" destId="{CC63A80F-CF48-4B55-8991-5166B454187E}" srcOrd="0" destOrd="0" presId="urn:microsoft.com/office/officeart/2011/layout/HexagonRadial"/>
    <dgm:cxn modelId="{1A85F5BF-071A-4FBC-987F-647BFF41E45B}" type="presParOf" srcId="{070CCB2B-5A8E-4CDB-92AA-13EDEF1EBCDD}" destId="{3327C3C6-378F-48AA-BD4F-315F3F491583}" srcOrd="4" destOrd="0" presId="urn:microsoft.com/office/officeart/2011/layout/HexagonRadial"/>
    <dgm:cxn modelId="{FE459DFF-879E-4A2E-A950-B8B3F79B2188}" type="presParOf" srcId="{070CCB2B-5A8E-4CDB-92AA-13EDEF1EBCDD}" destId="{F0F74588-7E0D-40FF-A08F-6144383AB1E2}" srcOrd="5" destOrd="0" presId="urn:microsoft.com/office/officeart/2011/layout/HexagonRadial"/>
    <dgm:cxn modelId="{DE1001D5-A59B-4907-964C-DFD7AEF8C955}" type="presParOf" srcId="{F0F74588-7E0D-40FF-A08F-6144383AB1E2}" destId="{B3C3D51D-F33D-4688-8EB1-E48794C39804}" srcOrd="0" destOrd="0" presId="urn:microsoft.com/office/officeart/2011/layout/HexagonRadial"/>
    <dgm:cxn modelId="{8C3664EF-48AD-4D2E-9A4C-80FF49811595}" type="presParOf" srcId="{070CCB2B-5A8E-4CDB-92AA-13EDEF1EBCDD}" destId="{3EA48FF0-11E8-4DFA-8C23-D63A3997232F}" srcOrd="6" destOrd="0" presId="urn:microsoft.com/office/officeart/2011/layout/HexagonRadial"/>
    <dgm:cxn modelId="{30068244-4D3C-4FE1-BA38-8CD8FDD1409A}" type="presParOf" srcId="{070CCB2B-5A8E-4CDB-92AA-13EDEF1EBCDD}" destId="{EEC7DE59-3A0D-44EB-9553-24A6439A2962}" srcOrd="7" destOrd="0" presId="urn:microsoft.com/office/officeart/2011/layout/HexagonRadial"/>
    <dgm:cxn modelId="{5435E417-DF3C-450C-B616-E3731023AD84}" type="presParOf" srcId="{EEC7DE59-3A0D-44EB-9553-24A6439A2962}" destId="{5355FDE0-6356-43B0-9EC1-6DAE2DFD0531}" srcOrd="0" destOrd="0" presId="urn:microsoft.com/office/officeart/2011/layout/HexagonRadial"/>
    <dgm:cxn modelId="{0A014FCE-20AB-40E8-A452-37E87DE032AB}" type="presParOf" srcId="{070CCB2B-5A8E-4CDB-92AA-13EDEF1EBCDD}" destId="{448947C2-302C-443A-85C8-E86AD0BE6763}" srcOrd="8" destOrd="0" presId="urn:microsoft.com/office/officeart/2011/layout/HexagonRadial"/>
    <dgm:cxn modelId="{67D0B39B-D674-411E-A943-BA10A65717CB}" type="presParOf" srcId="{070CCB2B-5A8E-4CDB-92AA-13EDEF1EBCDD}" destId="{87E53323-8DD6-499F-A408-699A4E6F1172}" srcOrd="9" destOrd="0" presId="urn:microsoft.com/office/officeart/2011/layout/HexagonRadial"/>
    <dgm:cxn modelId="{2D91EB8D-1835-4C25-A778-61D68B731387}" type="presParOf" srcId="{87E53323-8DD6-499F-A408-699A4E6F1172}" destId="{116D7B9A-44C8-410D-8918-24A11D3DBF4A}" srcOrd="0" destOrd="0" presId="urn:microsoft.com/office/officeart/2011/layout/HexagonRadial"/>
    <dgm:cxn modelId="{8699CEA9-6EC6-404D-81DC-52DD08808E23}" type="presParOf" srcId="{070CCB2B-5A8E-4CDB-92AA-13EDEF1EBCDD}" destId="{B68C8603-CC95-4C19-9C29-E7631443918A}" srcOrd="10" destOrd="0" presId="urn:microsoft.com/office/officeart/2011/layout/HexagonRadial"/>
    <dgm:cxn modelId="{8A82D657-A29B-4085-BB2B-6C5D0819E326}" type="presParOf" srcId="{070CCB2B-5A8E-4CDB-92AA-13EDEF1EBCDD}" destId="{35A55CA1-A367-453A-8F5E-A8207ED6A585}" srcOrd="11" destOrd="0" presId="urn:microsoft.com/office/officeart/2011/layout/HexagonRadial"/>
    <dgm:cxn modelId="{2F7B7C49-BE50-4DB4-ACC4-79D79F8FAC28}" type="presParOf" srcId="{35A55CA1-A367-453A-8F5E-A8207ED6A585}" destId="{41B10E05-9CFF-4741-A02C-A34E371F6D79}" srcOrd="0" destOrd="0" presId="urn:microsoft.com/office/officeart/2011/layout/HexagonRadial"/>
    <dgm:cxn modelId="{A6BE0AEF-DC4C-4372-8E0A-BB9861DC5978}" type="presParOf" srcId="{070CCB2B-5A8E-4CDB-92AA-13EDEF1EBCDD}" destId="{CFD9381B-350F-4765-8A6C-2B6BED699192}" srcOrd="12" destOrd="0" presId="urn:microsoft.com/office/officeart/2011/layout/HexagonRadial"/>
  </dgm:cxnLst>
  <dgm:bg>
    <a:effectLst/>
  </dgm:bg>
  <dgm:whole>
    <a:ln w="127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2D99F-A109-4C54-8D0F-79AEFD7C8E13}">
      <dsp:nvSpPr>
        <dsp:cNvPr id="0" name=""/>
        <dsp:cNvSpPr/>
      </dsp:nvSpPr>
      <dsp:spPr>
        <a:xfrm>
          <a:off x="3981146" y="3048218"/>
          <a:ext cx="2914792" cy="343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331"/>
              </a:lnTo>
              <a:lnTo>
                <a:pt x="2914792" y="95331"/>
              </a:lnTo>
              <a:lnTo>
                <a:pt x="2914792" y="343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43782-20E8-425C-AD2E-F2B37AF24BEE}">
      <dsp:nvSpPr>
        <dsp:cNvPr id="0" name=""/>
        <dsp:cNvSpPr/>
      </dsp:nvSpPr>
      <dsp:spPr>
        <a:xfrm>
          <a:off x="3935426" y="3048218"/>
          <a:ext cx="91440" cy="343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331"/>
              </a:lnTo>
              <a:lnTo>
                <a:pt x="103173" y="95331"/>
              </a:lnTo>
              <a:lnTo>
                <a:pt x="103173" y="343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1BD7B-B04B-4890-8CEA-70C244288FDB}">
      <dsp:nvSpPr>
        <dsp:cNvPr id="0" name=""/>
        <dsp:cNvSpPr/>
      </dsp:nvSpPr>
      <dsp:spPr>
        <a:xfrm>
          <a:off x="1409328" y="3048218"/>
          <a:ext cx="2571817" cy="337047"/>
        </a:xfrm>
        <a:custGeom>
          <a:avLst/>
          <a:gdLst/>
          <a:ahLst/>
          <a:cxnLst/>
          <a:rect l="0" t="0" r="0" b="0"/>
          <a:pathLst>
            <a:path>
              <a:moveTo>
                <a:pt x="2571817" y="0"/>
              </a:moveTo>
              <a:lnTo>
                <a:pt x="2571817" y="89097"/>
              </a:lnTo>
              <a:lnTo>
                <a:pt x="0" y="89097"/>
              </a:lnTo>
              <a:lnTo>
                <a:pt x="0" y="3370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54513-4DDB-411F-AB76-A1A7F87B02C5}">
      <dsp:nvSpPr>
        <dsp:cNvPr id="0" name=""/>
        <dsp:cNvSpPr/>
      </dsp:nvSpPr>
      <dsp:spPr>
        <a:xfrm>
          <a:off x="1371592" y="1676400"/>
          <a:ext cx="5219106" cy="1371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latin typeface="NikoshBAN" pitchFamily="2" charset="0"/>
              <a:cs typeface="NikoshBAN" pitchFamily="2" charset="0"/>
            </a:rPr>
            <a:t>ব্যাংক হিসাব </a:t>
          </a: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1371592" y="1676400"/>
        <a:ext cx="5219106" cy="1371817"/>
      </dsp:txXfrm>
    </dsp:sp>
    <dsp:sp modelId="{77899330-5BD4-4895-BBCF-D0DA10650C2F}">
      <dsp:nvSpPr>
        <dsp:cNvPr id="0" name=""/>
        <dsp:cNvSpPr/>
      </dsp:nvSpPr>
      <dsp:spPr>
        <a:xfrm>
          <a:off x="228609" y="3385266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latin typeface="NikoshBAN" pitchFamily="2" charset="0"/>
              <a:cs typeface="NikoshBAN" pitchFamily="2" charset="0"/>
              <a:hlinkClick xmlns:r="http://schemas.openxmlformats.org/officeDocument/2006/relationships" r:id="" action="ppaction://hlinksldjump"/>
            </a:rPr>
            <a:t>চলতি</a:t>
          </a: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228609" y="3385266"/>
        <a:ext cx="2361437" cy="1180718"/>
      </dsp:txXfrm>
    </dsp:sp>
    <dsp:sp modelId="{608732B1-1108-4A0E-9C79-01D503FA4557}">
      <dsp:nvSpPr>
        <dsp:cNvPr id="0" name=""/>
        <dsp:cNvSpPr/>
      </dsp:nvSpPr>
      <dsp:spPr>
        <a:xfrm>
          <a:off x="2857881" y="3391500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স্থায়ী</a:t>
          </a:r>
          <a:endParaRPr lang="en-US" sz="65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857881" y="3391500"/>
        <a:ext cx="2361437" cy="1180718"/>
      </dsp:txXfrm>
    </dsp:sp>
    <dsp:sp modelId="{FFCF8C60-2377-4BE7-85DA-CD47A7BAFA17}">
      <dsp:nvSpPr>
        <dsp:cNvPr id="0" name=""/>
        <dsp:cNvSpPr/>
      </dsp:nvSpPr>
      <dsp:spPr>
        <a:xfrm>
          <a:off x="5715220" y="3391500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সঞ্চয়ী</a:t>
          </a: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5715220" y="3391500"/>
        <a:ext cx="2361437" cy="1180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04EFE-B84B-4D6F-A018-016E3998B1E0}">
      <dsp:nvSpPr>
        <dsp:cNvPr id="0" name=""/>
        <dsp:cNvSpPr/>
      </dsp:nvSpPr>
      <dsp:spPr>
        <a:xfrm>
          <a:off x="2607265" y="2215921"/>
          <a:ext cx="2273084" cy="2273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অন্যান্য 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হিসাব</a:t>
          </a:r>
          <a:endParaRPr lang="en-US" sz="4400" kern="12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sp:txBody>
      <dsp:txXfrm>
        <a:off x="2940150" y="2548807"/>
        <a:ext cx="1607314" cy="1607314"/>
      </dsp:txXfrm>
    </dsp:sp>
    <dsp:sp modelId="{CC63A80F-CF48-4B55-8991-5166B454187E}">
      <dsp:nvSpPr>
        <dsp:cNvPr id="0" name=""/>
        <dsp:cNvSpPr/>
      </dsp:nvSpPr>
      <dsp:spPr>
        <a:xfrm>
          <a:off x="6735001" y="94710"/>
          <a:ext cx="1037398" cy="89385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5D19E-161D-400C-8D3F-924E3FFAE279}">
      <dsp:nvSpPr>
        <dsp:cNvPr id="0" name=""/>
        <dsp:cNvSpPr/>
      </dsp:nvSpPr>
      <dsp:spPr>
        <a:xfrm>
          <a:off x="228596" y="3581403"/>
          <a:ext cx="2253240" cy="1949317"/>
        </a:xfrm>
        <a:prstGeom prst="star7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নিয়মিত বিদেশ ভ্রমনকারি হিসাব</a:t>
          </a:r>
          <a:endParaRPr lang="en-US" sz="1500" kern="1200" dirty="0">
            <a:latin typeface="NikoshBAN" pitchFamily="2" charset="0"/>
            <a:cs typeface="NikoshBAN" pitchFamily="2" charset="0"/>
          </a:endParaRPr>
        </a:p>
      </dsp:txBody>
      <dsp:txXfrm>
        <a:off x="729990" y="3967491"/>
        <a:ext cx="1250452" cy="1081794"/>
      </dsp:txXfrm>
    </dsp:sp>
    <dsp:sp modelId="{B3C3D51D-F33D-4688-8EB1-E48794C39804}">
      <dsp:nvSpPr>
        <dsp:cNvPr id="0" name=""/>
        <dsp:cNvSpPr/>
      </dsp:nvSpPr>
      <dsp:spPr>
        <a:xfrm>
          <a:off x="0" y="5777427"/>
          <a:ext cx="1037398" cy="89385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7C3C6-378F-48AA-BD4F-315F3F491583}">
      <dsp:nvSpPr>
        <dsp:cNvPr id="0" name=""/>
        <dsp:cNvSpPr/>
      </dsp:nvSpPr>
      <dsp:spPr>
        <a:xfrm>
          <a:off x="5029195" y="762002"/>
          <a:ext cx="2671780" cy="2407446"/>
        </a:xfrm>
        <a:prstGeom prst="star7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স্কুল সঞ্চয়ী হিসাব</a:t>
          </a:r>
          <a:endParaRPr lang="en-US" sz="1500" kern="1200" dirty="0">
            <a:latin typeface="NikoshBAN" pitchFamily="2" charset="0"/>
            <a:cs typeface="NikoshBAN" pitchFamily="2" charset="0"/>
          </a:endParaRPr>
        </a:p>
      </dsp:txBody>
      <dsp:txXfrm>
        <a:off x="5623723" y="1238829"/>
        <a:ext cx="1482724" cy="1336036"/>
      </dsp:txXfrm>
    </dsp:sp>
    <dsp:sp modelId="{5355FDE0-6356-43B0-9EC1-6DAE2DFD0531}">
      <dsp:nvSpPr>
        <dsp:cNvPr id="0" name=""/>
        <dsp:cNvSpPr/>
      </dsp:nvSpPr>
      <dsp:spPr>
        <a:xfrm>
          <a:off x="6735001" y="5777424"/>
          <a:ext cx="1037398" cy="89385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48FF0-11E8-4DFA-8C23-D63A3997232F}">
      <dsp:nvSpPr>
        <dsp:cNvPr id="0" name=""/>
        <dsp:cNvSpPr/>
      </dsp:nvSpPr>
      <dsp:spPr>
        <a:xfrm>
          <a:off x="4814822" y="3748854"/>
          <a:ext cx="2821530" cy="2217992"/>
        </a:xfrm>
        <a:prstGeom prst="star7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বিমা সঞ্চয়ী হিসাব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5442672" y="4188157"/>
        <a:ext cx="1565830" cy="1230897"/>
      </dsp:txXfrm>
    </dsp:sp>
    <dsp:sp modelId="{116D7B9A-44C8-410D-8918-24A11D3DBF4A}">
      <dsp:nvSpPr>
        <dsp:cNvPr id="0" name=""/>
        <dsp:cNvSpPr/>
      </dsp:nvSpPr>
      <dsp:spPr>
        <a:xfrm flipH="1" flipV="1">
          <a:off x="6991321" y="6061563"/>
          <a:ext cx="781078" cy="60064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947C2-302C-443A-85C8-E86AD0BE6763}">
      <dsp:nvSpPr>
        <dsp:cNvPr id="0" name=""/>
        <dsp:cNvSpPr/>
      </dsp:nvSpPr>
      <dsp:spPr>
        <a:xfrm>
          <a:off x="2579176" y="4756282"/>
          <a:ext cx="2253240" cy="1949317"/>
        </a:xfrm>
        <a:prstGeom prst="star7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বৈদেশিক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মুদ্রা</a:t>
          </a:r>
          <a:r>
            <a:rPr lang="bn-BD" sz="2800" kern="1200" dirty="0" smtClean="0">
              <a:solidFill>
                <a:schemeClr val="bg1"/>
              </a:solidFill>
            </a:rPr>
            <a:t> </a:t>
          </a:r>
          <a:r>
            <a:rPr lang="bn-BD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হিসাব</a:t>
          </a:r>
          <a:r>
            <a:rPr lang="bn-BD" sz="2000" kern="1200" dirty="0" smtClean="0"/>
            <a:t> </a:t>
          </a:r>
          <a:endParaRPr lang="en-US" sz="1500" kern="1200" dirty="0"/>
        </a:p>
      </dsp:txBody>
      <dsp:txXfrm>
        <a:off x="3080570" y="5142370"/>
        <a:ext cx="1250452" cy="1081794"/>
      </dsp:txXfrm>
    </dsp:sp>
    <dsp:sp modelId="{41B10E05-9CFF-4741-A02C-A34E371F6D79}">
      <dsp:nvSpPr>
        <dsp:cNvPr id="0" name=""/>
        <dsp:cNvSpPr/>
      </dsp:nvSpPr>
      <dsp:spPr>
        <a:xfrm>
          <a:off x="0" y="0"/>
          <a:ext cx="1037398" cy="89385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8C8603-CC95-4C19-9C29-E7631443918A}">
      <dsp:nvSpPr>
        <dsp:cNvPr id="0" name=""/>
        <dsp:cNvSpPr/>
      </dsp:nvSpPr>
      <dsp:spPr>
        <a:xfrm>
          <a:off x="2666999" y="76209"/>
          <a:ext cx="2253240" cy="1949317"/>
        </a:xfrm>
        <a:prstGeom prst="star7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ঋণ আমানত হিসাব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kern="1200" dirty="0" smtClean="0"/>
            <a:t> </a:t>
          </a:r>
          <a:endParaRPr lang="en-US" sz="2800" kern="1200" dirty="0"/>
        </a:p>
      </dsp:txBody>
      <dsp:txXfrm>
        <a:off x="3168393" y="462297"/>
        <a:ext cx="1250452" cy="1081794"/>
      </dsp:txXfrm>
    </dsp:sp>
    <dsp:sp modelId="{CFD9381B-350F-4765-8A6C-2B6BED699192}">
      <dsp:nvSpPr>
        <dsp:cNvPr id="0" name=""/>
        <dsp:cNvSpPr/>
      </dsp:nvSpPr>
      <dsp:spPr>
        <a:xfrm>
          <a:off x="211372" y="1041834"/>
          <a:ext cx="2253240" cy="1949317"/>
        </a:xfrm>
        <a:prstGeom prst="star7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ডিপোজিট পেনশন স্কিম হিসাব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   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712766" y="1427922"/>
        <a:ext cx="1250452" cy="1081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116A7-CBD9-4DF6-8D0F-15BA355D18DB}" type="datetimeFigureOut">
              <a:rPr lang="en-US" smtClean="0"/>
              <a:t>22-Aug-20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1F06E-2876-41C4-AA2F-2C3F454A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524000" y="2133600"/>
            <a:ext cx="81724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657" y="2151744"/>
            <a:ext cx="3048000" cy="2954655"/>
          </a:xfrm>
          <a:prstGeom prst="rect">
            <a:avLst/>
          </a:prstGeom>
          <a:noFill/>
          <a:ln w="1905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দুলাল সাহেব জমি বিক্রয় করে ৩,০০,০০০ টাকা পেয়েছে। বর্তমানে এই টাকার তাঁর কোন প্রয়োজন নেই। তাই সে উক্ত অর্থ ব্যাংকে জমা রাখতে চায়।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2133600"/>
            <a:ext cx="3143250" cy="3970318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bn-BD" sz="2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শফিক</a:t>
            </a:r>
            <a:r>
              <a:rPr lang="bn-BD" sz="2800" smtClean="0">
                <a:solidFill>
                  <a:schemeClr val="bg1"/>
                </a:solidFill>
              </a:rPr>
              <a:t>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হাইস্কুলের শিক্ষক ।  তাঁর অতিরিক্ত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ক্লাস থেকে প্রাপ্ত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  ব্যাংকে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জমা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রাখার জন্য একটি হিসাব খোলে। সে উক্ত </a:t>
            </a:r>
            <a:r>
              <a:rPr lang="bn-BD" sz="280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 </a:t>
            </a:r>
            <a:r>
              <a:rPr lang="bn-BD" sz="2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 কার্যদিবসে 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যতবার ইচ্ছা  টাকা জমা দিতে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পারে কিন্তু ইচ্ছানুযায়ী বারবার টাকা উত্তোলন </a:t>
            </a:r>
            <a:r>
              <a:rPr lang="bn-BD" sz="2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 পারেন 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না। 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3400" y="2132086"/>
            <a:ext cx="2819400" cy="3970318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মফিজ সাহেব একজন পাইকার। তাঁর কাপড়ের ব্যবসা আছে। প্রতিদিন তাঁর ব্যবসায়ে অনেক নগদ টাকার আদান প্রদান হয় । তাছাড়া তিনি  ব্যাংকের মাধ্যমে অনেক লেনদেন করে থাকেন । </a:t>
            </a:r>
            <a:endParaRPr lang="en-US" sz="2800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45027" y="1242030"/>
            <a:ext cx="131354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96253" y="1239460"/>
            <a:ext cx="131354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710714" y="1215119"/>
            <a:ext cx="131354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57" y="5473005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এটি কোন ধরনের হিসাব এবং এর সুবিধা ও অসুবিধা গুলো খাতায় লিখ।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5027" y="228600"/>
            <a:ext cx="8860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2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১০ 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529770"/>
            <a:ext cx="2667000" cy="10464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9220200" cy="338554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কি 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 ব্যাংক হিসাবের নাম বল 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ব্যবসায়ীদের জন্য কোন ধরনের হিসাব উপযোগী।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চাকরিজীবীদের জন্য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 ধরনের হিসাব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উপযোগী।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ছাত্র/ছাত্রীদের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 কোন ধরনের হিসাব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উপযোগী।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বৈদেশিক মুদ্রা অর্জনকারী ব্যক্তি /প্রতিষ্ঠানের </a:t>
            </a:r>
            <a:r>
              <a:rPr lang="bn-BD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 কোন ধরনের হিসাব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উপযোগী।</a:t>
            </a:r>
            <a:endPara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7100">
              <a:schemeClr val="accent6">
                <a:lumMod val="60000"/>
                <a:lumOff val="40000"/>
              </a:schemeClr>
            </a:gs>
            <a:gs pos="0">
              <a:schemeClr val="tx1">
                <a:lumMod val="9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81000"/>
            <a:ext cx="4114800" cy="1015663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6000" dirty="0">
                <a:solidFill>
                  <a:srgbClr val="009900"/>
                </a:solidFill>
              </a:rPr>
              <a:t> </a:t>
            </a:r>
            <a:r>
              <a:rPr lang="bn-BD" sz="60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572000" y="1524000"/>
            <a:ext cx="10668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সজল ও কাজল দুজন বন্ধু। সজল চাকরি করে এবং কাজল ব্যবসা করে। কাজল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ব্যবসা হতে প্রচুর নগদ আদান-প্রদান হয় । সজল মাস শেষে বেতন বাবদ ১৮,০০০ টাকা পায়। বর্তমানে নগদ  টাকার নিরাপত্তার জন্য তাঁরা দুজনই  ব্যাংক এ হিসাব খোলতে চায় । ব্যাংক কর্মকর্তা তাঁদেরকে বিভিন্ন ধরনের হিসাবের কথা  বলে । তাঁরা দুজনই একটি করে হিসাব খোলেন 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 কে কোন হিসাব খোলেছেন এবং কেন খোলেছেন এর পক্ষে তোমার যুক্তি দাও।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(খাতায় লিখে আনবে)</a:t>
            </a:r>
            <a:endParaRPr lang="en-US" sz="3200" i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93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2100">
              <a:srgbClr val="0F5E00"/>
            </a:gs>
            <a:gs pos="100000">
              <a:srgbClr val="006600"/>
            </a:gs>
            <a:gs pos="0">
              <a:srgbClr val="C000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7543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সবাই ভাল থেকো</a:t>
            </a:r>
            <a:r>
              <a:rPr lang="bn-BD" sz="11500" dirty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4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0"/>
            <a:ext cx="916305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মুকবুল হোসেন 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লালবাগ রওশন আশ্রাফ উচ্চবিদ্যালয়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solidFill>
                  <a:srgbClr val="007E00"/>
                </a:solidFill>
                <a:latin typeface="NikoshBAN" pitchFamily="2" charset="0"/>
                <a:cs typeface="NikoshBAN" pitchFamily="2" charset="0"/>
              </a:rPr>
              <a:t>কুমিল্লা সদর দক্ষিণ, কুমিল্লা। 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০১৭১৬-২৯২১৮২ </a:t>
            </a:r>
            <a:b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ইমেইলঃ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muqbul.jannat@gmail.com</a:t>
            </a:r>
          </a:p>
        </p:txBody>
      </p:sp>
      <p:pic>
        <p:nvPicPr>
          <p:cNvPr id="307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76200"/>
            <a:ext cx="1924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05400" y="2246782"/>
            <a:ext cx="4416425" cy="350865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28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bn-BD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ফিন্যান্স ও ব্যাংকিং </a:t>
            </a:r>
          </a:p>
          <a:p>
            <a:r>
              <a:rPr lang="bn-BD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নবম ও দশম</a:t>
            </a:r>
          </a:p>
          <a:p>
            <a:r>
              <a:rPr lang="bn-BD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একাদশ</a:t>
            </a:r>
          </a:p>
          <a:p>
            <a:r>
              <a:rPr lang="bn-BD" sz="2800" dirty="0" smtClean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endParaRPr lang="bn-BD" sz="2800" dirty="0">
              <a:solidFill>
                <a:schemeClr val="tx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solidFill>
                <a:schemeClr val="tx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609600"/>
            <a:ext cx="4495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6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934200"/>
          </a:xfrm>
          <a:prstGeom prst="rect">
            <a:avLst/>
          </a:prstGeom>
        </p:spPr>
      </p:pic>
      <p:sp>
        <p:nvSpPr>
          <p:cNvPr id="4" name="Minus 3"/>
          <p:cNvSpPr/>
          <p:nvPr/>
        </p:nvSpPr>
        <p:spPr>
          <a:xfrm>
            <a:off x="2438400" y="762000"/>
            <a:ext cx="4495800" cy="68580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0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rgbClr val="0066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09800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 হিসাব</a:t>
            </a:r>
            <a:r>
              <a:rPr lang="bn-BD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bn-BD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7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857" y="381000"/>
            <a:ext cx="6553200" cy="14465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869" y="3352800"/>
            <a:ext cx="9372600" cy="287001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spc="50" dirty="0" smtClean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 পাঠ শেষে শিক্ষার্থীরা –</a:t>
            </a:r>
            <a:endParaRPr lang="en-US" sz="28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14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Wingdings" pitchFamily="2" charset="2"/>
              <a:buChar char="Ø"/>
            </a:pPr>
            <a:r>
              <a:rPr lang="bn-BD" sz="2800" b="1" spc="50" dirty="0" smtClean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হিসাব কি বলতে পারবে </a:t>
            </a:r>
            <a:r>
              <a:rPr lang="bn-BD" sz="2800" b="1" spc="50" dirty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105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Wingdings" pitchFamily="2" charset="2"/>
              <a:buChar char="Ø"/>
            </a:pPr>
            <a:r>
              <a:rPr lang="bn-BD" sz="2800" b="1" spc="50" dirty="0" smtClean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হিসাবের প্রকারভেদ বলতে পারবে । </a:t>
            </a:r>
          </a:p>
          <a:p>
            <a:pPr marL="914400" indent="-914400">
              <a:buFont typeface="Wingdings" pitchFamily="2" charset="2"/>
              <a:buChar char="Ø"/>
            </a:pPr>
            <a:endParaRPr lang="bn-BD" sz="24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Wingdings" pitchFamily="2" charset="2"/>
              <a:buChar char="Ø"/>
            </a:pPr>
            <a:r>
              <a:rPr lang="bn-BD" sz="2800" b="1" spc="50" dirty="0" smtClean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ব্যাংক হিসাব নির্বাচন করতে পারবে ।</a:t>
            </a:r>
            <a:endParaRPr lang="en-US" sz="2800" b="1" spc="50" dirty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0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hlinkClick r:id="rId2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3708886505"/>
              </p:ext>
            </p:extLst>
          </p:nvPr>
        </p:nvGraphicFramePr>
        <p:xfrm>
          <a:off x="609600" y="381000"/>
          <a:ext cx="80772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22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৮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29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59689846"/>
              </p:ext>
            </p:extLst>
          </p:nvPr>
        </p:nvGraphicFramePr>
        <p:xfrm>
          <a:off x="1219200" y="1524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2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১০ 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5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04EFE-B84B-4D6F-A018-016E3998B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5004EFE-B84B-4D6F-A018-016E3998B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03220C-7A07-4BA5-83D0-CFF59146C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B203220C-7A07-4BA5-83D0-CFF59146C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A5D19E-161D-400C-8D3F-924E3FFA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44A5D19E-161D-400C-8D3F-924E3FFA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63A80F-CF48-4B55-8991-5166B454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CC63A80F-CF48-4B55-8991-5166B45418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27C3C6-378F-48AA-BD4F-315F3F491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3327C3C6-378F-48AA-BD4F-315F3F4915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C3D51D-F33D-4688-8EB1-E48794C398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B3C3D51D-F33D-4688-8EB1-E48794C398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A48FF0-11E8-4DFA-8C23-D63A39972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3EA48FF0-11E8-4DFA-8C23-D63A399723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55FDE0-6356-43B0-9EC1-6DAE2DFD0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5355FDE0-6356-43B0-9EC1-6DAE2DFD0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8947C2-302C-443A-85C8-E86AD0BE6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448947C2-302C-443A-85C8-E86AD0BE6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6D7B9A-44C8-410D-8918-24A11D3DB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116D7B9A-44C8-410D-8918-24A11D3DB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8C8603-CC95-4C19-9C29-E76314439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B68C8603-CC95-4C19-9C29-E76314439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B10E05-9CFF-4741-A02C-A34E371F6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41B10E05-9CFF-4741-A02C-A34E371F6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D9381B-350F-4765-8A6C-2B6BED699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CFD9381B-350F-4765-8A6C-2B6BED699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767</TotalTime>
  <Words>322</Words>
  <Application>Microsoft Office PowerPoint</Application>
  <PresentationFormat>A4 Paper (210x297 mm)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Book Antiqua</vt:lpstr>
      <vt:lpstr>Calibri</vt:lpstr>
      <vt:lpstr>Lucida Sans</vt:lpstr>
      <vt:lpstr>NikoshBAN</vt:lpstr>
      <vt:lpstr>Vrinda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</dc:creator>
  <cp:lastModifiedBy>HP</cp:lastModifiedBy>
  <cp:revision>168</cp:revision>
  <dcterms:created xsi:type="dcterms:W3CDTF">2006-08-16T00:00:00Z</dcterms:created>
  <dcterms:modified xsi:type="dcterms:W3CDTF">2020-08-22T02:08:50Z</dcterms:modified>
</cp:coreProperties>
</file>