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laybkg0202@gmail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applause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924800" cy="35394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ইন্টারনেটের মাধ্যমে ডেটা বা উপাত্ত পাঠানোর জন্য এক ধরনের সিগনাল দরকার হয়। মডেম এমন একটি নেটওয়ার্ক যন্ত্র (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Network device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), যা কম্পিউটার হতে প্রাপ্ত ডিজিটাল সিগনালকে রুপান্তর করে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Network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কে প্রেরণ করে। আবার নেটওয়ার্ক হতে প্রাপ্ত সিগনালকে রুপান্তর করে কম্পিউটারে প্রেরণ করে। পূর্বে স্বল্প গতির ডায়াল-অব মডেম ব্যবহার করা হতো। বর্তমানে দ্রুতগতির কেবল বা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DSL (Digital Subscribers Line)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মডেম ব্যবহার হচ্ছে। এছাড়া বর্তমানে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Wi-Fi (Wireless Fidelity)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মডেম ব্যবহৃত হচ্ছে।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রাউটার কাজের গতি বাড়ায়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4343400"/>
            <a:ext cx="3305175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ডেটা কমিউনিকেশ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12" y="4309404"/>
            <a:ext cx="4092524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8001000" cy="22467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২. ল্যান কার্ড (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LAN Card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: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দুটো বা অধিকসংখ্যক কম্পিউটারে নেটওয়ার্ক গড়ে তুলতে চাইলে অবশ্যই ল্যান  কার্ড (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LAN Card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) প্রয়োজন হবে। নেটওয়ার্কের সাথে যুক্ত এক আইসিটি যন্ত্র থেকে অন্য যন্ত্রে কোন তথ্য বা উপাত্ত পাঠাতে কিংবা গ্রহন করতে ল্যান কার্ডের প্রয়োজন হয়। এক্ষেত্রে ল্যান কার্ডের ভূমিকা ইন্টার প্রেটারের মতো।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ওয়ারলেস নেটওয়ার্ক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886200"/>
            <a:ext cx="4038600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strip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924800" cy="18158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বর্তমানে প্রায় সব কম্পিউটার বা ল্যাপটপ বা আইসিটি যন্ত্রের মাদার বোর্ডের সাথেই লান কার্ড সংযুক্ত (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Built in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থেকে। তার পরেও কিছু আইসিটি যন্ত্রে আলাদা করে ল্যান কার্ড সংযুক্ত করেতে হয়। প্রযুক্তির উন্নয়নের ফলে এখন তারবিহীন ল্যান কার্ড খুবই জনপ্রিয়।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নেটওয়ার্ক এডাপ্টার তার ছাড়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971800"/>
            <a:ext cx="5486400" cy="3276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42168" y="1219200"/>
            <a:ext cx="5596832" cy="19050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3429000"/>
            <a:ext cx="6324600" cy="20621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১. মডেম শব্দটি কীভাবে তৈরি হয়েছে?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২.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DLS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মডেম কী? 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৩. ল্যান কার্ড কী?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৪.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Wi-Fi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কী?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491" y="1371600"/>
            <a:ext cx="3680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একক কাজ 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848600" cy="48320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" pitchFamily="2" charset="0"/>
                <a:cs typeface="Nikosh" pitchFamily="2" charset="0"/>
              </a:rPr>
              <a:t>মূল্যায়নঃ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১.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Modulation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কী?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(ক) ডিজিটাল সিগনালকে এনালগে পরিণত করা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(খ) এনালগ সিগনালকে ডিজিটালে পরিণত করা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(গ) তথ্যকে ধবংশ করা (ঘ) ডাটাবেসে ফাইল সংরক্ষণ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২. প্রথম দিকের মডেম এর নাম কী?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LAN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				(খ)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MON</a:t>
            </a:r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ডায়াল আপ 				(ঘ)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MAN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৩. কোন যন্ত্রটি ব্যবহারে সহজেই ইন্টারনেট সংযোগ পাওয়া যায়?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(ক) মডেম 				(খ) টেলিভিশন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(গ) কম্পিউটার 				(ঘ) মোবাইল ফোন 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953064"/>
            <a:ext cx="381000" cy="304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4114800"/>
            <a:ext cx="381000" cy="304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4953000"/>
            <a:ext cx="381000" cy="304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7924800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৪. আধুনিক অফিসগুলোতে ওয়্যারলেস ল্যান কার্ড পছন্দ কেন?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(ক) তারবিহীন তাই ঝামেলা নেই 	         (খ) দ্রুত ইন্টারনেট পাওয়া যায়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(গ) কাজ সহজ হয় 		         (ঘ) খুবই হালকা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৫.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MEM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এর অর্থ কী?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Demodulator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Demolition </a:t>
            </a:r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Demodeling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Demode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৬.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Wi-Fi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কী?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World wide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		    (খ)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Wireless Fidelity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Wireless Operator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  (ঘ)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Built-in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381000" cy="304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7800" y="2895600"/>
            <a:ext cx="381000" cy="304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10332" y="4142936"/>
            <a:ext cx="381000" cy="304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848600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৮. বর্তমানে কম্পিউটারে কোথায় ল্যান কার্ড যুক্ত করা থাকে?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(ক) মডেমে 				(খ) তারে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(গ) মাদারবোর্ডে 				(ঘ) ল্যান কার্ড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৯. মডেমগুলোর মধ্যে সবচেয়ে আধুকিন কোনটি?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DSL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				(খ)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Wi-Fi</a:t>
            </a:r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ডায়াল আব 				(ঘ) ব্রডব্যান্ড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১০. দুই বা অধিক সংখ্যক কম্পিউটারে ইন্টারনেট সংযোগে কোনটি আবশ্যক?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Router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				(খ) মডেম 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(গ) ল্যান কার্ড 				(ঘ) রিপিটার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১১. কম্পিউটার ও টেলিফোনের মাঝে কোন যন্ত্রটি অবস্থান করে?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(ক) হাব 				(খ) মডেম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(গ) সুইচ 				(ঘ) রিপিটার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381000" cy="304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7800" y="2438400"/>
            <a:ext cx="381000" cy="304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4572000"/>
            <a:ext cx="381000" cy="304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57800" y="5410200"/>
            <a:ext cx="381000" cy="304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42168" y="1219200"/>
            <a:ext cx="5596832" cy="19050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3429000"/>
            <a:ext cx="75438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§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তারযুক্ত ল্যান কার্ড ব্যবহারের সমস্যা ও তারবিহীন ল্যান কার্ড ব্যবহারের সুবিধাগুলো একটি পোস্টার ডিজাইন করে আনবে।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491" y="1371600"/>
            <a:ext cx="3680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বাড়ির কাজ 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590800"/>
            <a:ext cx="46482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" pitchFamily="2" charset="0"/>
                <a:cs typeface="Nikosh" pitchFamily="2" charset="0"/>
              </a:rPr>
              <a:t>সবাইকে ধন্যবাদ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</a:t>
            </a:r>
            <a:r>
              <a:rPr lang="en-US" sz="280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280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3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9906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895600"/>
            <a:ext cx="7086600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তথ্য ও যোগাযোগ প্রযুক্তি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আষ্টম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০২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990600"/>
            <a:ext cx="38862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ছবিটি লক্ষ কর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নেটওয়ার্ক সংশ্লিষ্ট যন্ত্রপাতি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33600"/>
            <a:ext cx="678180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42168" y="1219200"/>
            <a:ext cx="5596832" cy="19050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3429000"/>
            <a:ext cx="6477000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" pitchFamily="2" charset="0"/>
                <a:cs typeface="Nikosh" pitchFamily="2" charset="0"/>
              </a:rPr>
              <a:t>নেটওয়ার্ক-সংশ্লিষ্ট আরও কিছু যন্ত্রপাতি পাঠঃ ১৩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491" y="1371600"/>
            <a:ext cx="3680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914400"/>
            <a:ext cx="32004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" pitchFamily="2" charset="0"/>
                <a:cs typeface="Nikosh" pitchFamily="2" charset="0"/>
              </a:rPr>
              <a:t>ছবিগুলো লক্ষকর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নেটওয়ার্ক এডাপ্টার তার ছাড়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924" y="2133600"/>
            <a:ext cx="4419600" cy="2590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মডেম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133600"/>
            <a:ext cx="3276600" cy="2590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914400" y="5029200"/>
            <a:ext cx="2133600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" pitchFamily="2" charset="0"/>
                <a:cs typeface="Nikosh" pitchFamily="2" charset="0"/>
              </a:rPr>
              <a:t>মডেম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5105400"/>
            <a:ext cx="4648200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তারযুক্ত ও তারবিহীন ল্যান কার্ড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ওয়ারলেস নেটওয়ার্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3400"/>
            <a:ext cx="3581400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রাউটার কাজের গতি বাড়ায়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457200"/>
            <a:ext cx="3305175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685800" y="2971800"/>
            <a:ext cx="3048000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তারবিহীন ল্যান কার্ড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819400"/>
            <a:ext cx="3048000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Wireless Fidelity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মডেম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 descr="ডেটা কমিউনিকেশন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3962400"/>
            <a:ext cx="4092524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2209800" y="6248400"/>
            <a:ext cx="35814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" pitchFamily="2" charset="0"/>
                <a:cs typeface="Nikosh" pitchFamily="2" charset="0"/>
              </a:rPr>
              <a:t>ডেটা কমিউনিকেশন সিস্টেম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57400"/>
            <a:ext cx="7315200" cy="298543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400" dirty="0" smtClean="0">
                <a:latin typeface="Nikosh" pitchFamily="2" charset="0"/>
                <a:cs typeface="Nikosh" pitchFamily="2" charset="0"/>
              </a:rPr>
              <a:t>শিক্ষণফলঃ এই পাঠ শেষে শিক্ষার্থীরা-----</a:t>
            </a:r>
          </a:p>
          <a:p>
            <a:pPr marL="742950" indent="-742950"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১. নেটওয়ার্ক সম্পর্কিত যন্ত্রপাতি শনাক্ত করতে পারবে।</a:t>
            </a:r>
          </a:p>
          <a:p>
            <a:pPr marL="742950" indent="-742950"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২. নেটওয়ার্ক সম্পর্কিত যন্ত্রপাতিগুলোর কাজ ব্যাখ্যা করতে পারবে। 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077200" cy="31085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পূর্বের পাঠে আমরা নেটওয়ার্ক সংশ্লিষ্ট যন্ত্রপাতি সম্পর্কে জেনেছি আজ আমরা আরও কিছু নেটওয়ার্ক যন্ত্রপাতি সম্পর্কে জানব। 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১. মডেম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(Modem):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টেলিফোন লাইনের মাধ্যমে ইন্টারনেটের নেটওয়ার্কে যুক্ত থাকার জন্য অন্যতম গুরুত্বপূর্ণ যন্ত্র হলো মডেম।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Modulator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এর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Mo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এবং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Demodulator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হতে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Dem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এই অংশ দুটির সমন্বয়ে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Modem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শব্দটি তৈরি হয়েছে। মডেম তার দ্বারা সংযুক্ত বা তারবিহীন (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wireless)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প্রযুক্তিতে ব্যবহৃত হতে পারে।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মডেম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343400"/>
            <a:ext cx="6096000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strips dir="r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464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46</cp:revision>
  <dcterms:created xsi:type="dcterms:W3CDTF">2006-08-16T00:00:00Z</dcterms:created>
  <dcterms:modified xsi:type="dcterms:W3CDTF">2020-08-20T06:28:25Z</dcterms:modified>
</cp:coreProperties>
</file>