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17226-2BD1-49B3-A878-CA7E75FA3147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5FA81-FC66-49DB-AFDC-817C2DF14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44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5FA81-FC66-49DB-AFDC-817C2DF147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86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5FA81-FC66-49DB-AFDC-817C2DF147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13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5FA81-FC66-49DB-AFDC-817C2DF147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17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5FA81-FC66-49DB-AFDC-817C2DF147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79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5FA81-FC66-49DB-AFDC-817C2DF147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32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5FA81-FC66-49DB-AFDC-817C2DF147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15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5FA81-FC66-49DB-AFDC-817C2DF147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34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5FA81-FC66-49DB-AFDC-817C2DF147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51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5FA81-FC66-49DB-AFDC-817C2DF147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94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5FA81-FC66-49DB-AFDC-817C2DF147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54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533399"/>
          </a:xfrm>
        </p:spPr>
        <p:txBody>
          <a:bodyPr>
            <a:normAutofit fontScale="90000"/>
          </a:bodyPr>
          <a:lstStyle/>
          <a:p>
            <a:r>
              <a:rPr lang="bn-BD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1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914400"/>
            <a:ext cx="8139113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286000" y="4495800"/>
            <a:ext cx="5257800" cy="495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ভাল</a:t>
            </a:r>
            <a:r>
              <a:rPr lang="en-US" dirty="0" smtClean="0"/>
              <a:t> </a:t>
            </a:r>
            <a:r>
              <a:rPr lang="en-US" dirty="0" err="1" smtClean="0"/>
              <a:t>জাতের</a:t>
            </a:r>
            <a:r>
              <a:rPr lang="en-US" dirty="0" smtClean="0"/>
              <a:t> </a:t>
            </a:r>
            <a:r>
              <a:rPr lang="en-US" dirty="0" err="1" smtClean="0"/>
              <a:t>আম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759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189038"/>
            <a:ext cx="7694613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057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38099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1371600"/>
            <a:ext cx="7063694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86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n-BD" dirty="0"/>
              <a:t>সকলকে ধন্যবাদ</a:t>
            </a:r>
            <a:br>
              <a:rPr lang="bn-BD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24200"/>
            <a:ext cx="6781799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048000" y="5105400"/>
            <a:ext cx="2514600" cy="914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এক</a:t>
            </a:r>
            <a:r>
              <a:rPr lang="en-US" dirty="0" smtClean="0"/>
              <a:t> </a:t>
            </a:r>
            <a:r>
              <a:rPr lang="en-US" dirty="0" err="1" smtClean="0"/>
              <a:t>গুচ্চ</a:t>
            </a:r>
            <a:r>
              <a:rPr lang="en-US" dirty="0" smtClean="0"/>
              <a:t> </a:t>
            </a:r>
            <a:r>
              <a:rPr lang="en-US" dirty="0" err="1" smtClean="0"/>
              <a:t>ফুলের</a:t>
            </a:r>
            <a:r>
              <a:rPr lang="en-US" dirty="0" smtClean="0"/>
              <a:t> </a:t>
            </a:r>
            <a:r>
              <a:rPr lang="en-US" dirty="0" err="1" smtClean="0"/>
              <a:t>তোরা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325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3657600" cy="2057400"/>
          </a:xfrm>
        </p:spPr>
        <p:txBody>
          <a:bodyPr>
            <a:norm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পরিচিতি </a:t>
            </a:r>
            <a:br>
              <a:rPr lang="bn-BD" sz="2000" dirty="0">
                <a:latin typeface="NikoshBAN" pitchFamily="2" charset="0"/>
                <a:cs typeface="NikoshBAN" pitchFamily="2" charset="0"/>
              </a:rPr>
            </a:br>
            <a:r>
              <a:rPr lang="bn-BD" sz="2000" dirty="0">
                <a:latin typeface="NikoshBAN" pitchFamily="2" charset="0"/>
                <a:cs typeface="NikoshBAN" pitchFamily="2" charset="0"/>
              </a:rPr>
              <a:t>মোঃশহীদুল্লাহ </a:t>
            </a:r>
            <a:br>
              <a:rPr lang="bn-BD" sz="2000" dirty="0">
                <a:latin typeface="NikoshBAN" pitchFamily="2" charset="0"/>
                <a:cs typeface="NikoshBAN" pitchFamily="2" charset="0"/>
              </a:rPr>
            </a:br>
            <a:r>
              <a:rPr lang="bn-BD" sz="2000" dirty="0">
                <a:latin typeface="NikoshBAN" pitchFamily="2" charset="0"/>
                <a:cs typeface="NikoshBAN" pitchFamily="2" charset="0"/>
              </a:rPr>
              <a:t>সহ-সুপার </a:t>
            </a:r>
            <a:br>
              <a:rPr lang="bn-BD" sz="2000" dirty="0">
                <a:latin typeface="NikoshBAN" pitchFamily="2" charset="0"/>
                <a:cs typeface="NikoshBAN" pitchFamily="2" charset="0"/>
              </a:rPr>
            </a:br>
            <a:r>
              <a:rPr lang="bn-BD" sz="2000" dirty="0">
                <a:latin typeface="NikoshBAN" pitchFamily="2" charset="0"/>
                <a:cs typeface="NikoshBAN" pitchFamily="2" charset="0"/>
              </a:rPr>
              <a:t>রহমতপুর দাখিল মাদ্রাসা </a:t>
            </a:r>
            <a:br>
              <a:rPr lang="bn-BD" sz="2000" dirty="0">
                <a:latin typeface="NikoshBAN" pitchFamily="2" charset="0"/>
                <a:cs typeface="NikoshBAN" pitchFamily="2" charset="0"/>
              </a:rPr>
            </a:br>
            <a:r>
              <a:rPr lang="bn-BD" sz="2000" dirty="0">
                <a:latin typeface="NikoshBAN" pitchFamily="2" charset="0"/>
                <a:cs typeface="NikoshBAN" pitchFamily="2" charset="0"/>
              </a:rPr>
              <a:t>আমতলী, বরগুনা।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838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3401"/>
            <a:ext cx="1524000" cy="83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3401"/>
            <a:ext cx="3505200" cy="129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53000" y="2133600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/>
              <a:t>পাঠ </a:t>
            </a:r>
          </a:p>
          <a:p>
            <a:r>
              <a:rPr lang="bn-BD" dirty="0"/>
              <a:t>১০ম শ্রেনী </a:t>
            </a:r>
          </a:p>
          <a:p>
            <a:r>
              <a:rPr lang="bn-BD" dirty="0"/>
              <a:t>কুরান মাজীদ </a:t>
            </a:r>
          </a:p>
          <a:p>
            <a:r>
              <a:rPr lang="bn-BD" dirty="0" smtClean="0"/>
              <a:t>১</a:t>
            </a:r>
            <a:r>
              <a:rPr lang="en-US" dirty="0" smtClean="0"/>
              <a:t>৫ ত </a:t>
            </a:r>
            <a:r>
              <a:rPr lang="bn-BD" dirty="0" smtClean="0"/>
              <a:t>ম </a:t>
            </a:r>
            <a:r>
              <a:rPr lang="bn-BD" dirty="0"/>
              <a:t>রুকু </a:t>
            </a:r>
          </a:p>
        </p:txBody>
      </p:sp>
    </p:spTree>
    <p:extLst>
      <p:ext uri="{BB962C8B-B14F-4D97-AF65-F5344CB8AC3E}">
        <p14:creationId xmlns:p14="http://schemas.microsoft.com/office/powerpoint/2010/main" val="2899424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1" y="2130425"/>
            <a:ext cx="1676400" cy="1470025"/>
          </a:xfrm>
        </p:spPr>
        <p:txBody>
          <a:bodyPr>
            <a:normAutofit/>
          </a:bodyPr>
          <a:lstStyle/>
          <a:p>
            <a:endParaRPr lang="en-US" sz="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5791200" cy="533400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309717"/>
            <a:ext cx="2468563" cy="151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1524000"/>
            <a:ext cx="419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/>
              <a:t>আয়াতের শিক্ষা বলতে পারবে।</a:t>
            </a:r>
          </a:p>
          <a:p>
            <a:r>
              <a:rPr lang="bn-BD" dirty="0"/>
              <a:t>ধৈর্য ধারন কি ভাবে করতে হবে তা বলতে পারবে।</a:t>
            </a:r>
          </a:p>
          <a:p>
            <a:r>
              <a:rPr lang="bn-BD" dirty="0"/>
              <a:t> তারকীব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977067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152400"/>
            <a:ext cx="8421687" cy="556259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295400"/>
            <a:ext cx="830897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17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685800"/>
            <a:ext cx="8613775" cy="508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991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8975"/>
            <a:ext cx="7467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370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2212975"/>
            <a:ext cx="76263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788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877888"/>
            <a:ext cx="7035800" cy="510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891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682625"/>
            <a:ext cx="7388225" cy="549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56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51</Words>
  <Application>Microsoft Office PowerPoint</Application>
  <PresentationFormat>On-screen Show (4:3)</PresentationFormat>
  <Paragraphs>22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স্বাগতম</vt:lpstr>
      <vt:lpstr>পরিচিতি  মোঃশহীদুল্লাহ  সহ-সুপার  রহমতপুর দাখিল মাদ্রাসা  আমতলী, বরগুনা।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সকলকে ধন্যবাদ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Windows User</cp:lastModifiedBy>
  <cp:revision>11</cp:revision>
  <dcterms:created xsi:type="dcterms:W3CDTF">2006-08-16T00:00:00Z</dcterms:created>
  <dcterms:modified xsi:type="dcterms:W3CDTF">2020-08-10T15:17:48Z</dcterms:modified>
</cp:coreProperties>
</file>