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6C6C0-6613-49FE-9C06-6A9092409DC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45D1E0-927F-4EE1-A0F4-A50E0AC46EB6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মাখরাজ</a:t>
          </a:r>
          <a:endParaRPr lang="en-US" sz="3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CC7CD63-D13E-4C29-8C8C-72B3254AB3D3}" type="parTrans" cxnId="{8E77A6BE-1BAA-451A-BFCB-D33DD1C2B2D1}">
      <dgm:prSet/>
      <dgm:spPr/>
      <dgm:t>
        <a:bodyPr/>
        <a:lstStyle/>
        <a:p>
          <a:endParaRPr lang="en-US"/>
        </a:p>
      </dgm:t>
    </dgm:pt>
    <dgm:pt modelId="{F2C86190-E18D-4A9E-B84C-BCDE98C700EA}" type="sibTrans" cxnId="{8E77A6BE-1BAA-451A-BFCB-D33DD1C2B2D1}">
      <dgm:prSet/>
      <dgm:spPr/>
      <dgm:t>
        <a:bodyPr/>
        <a:lstStyle/>
        <a:p>
          <a:endParaRPr lang="en-US"/>
        </a:p>
      </dgm:t>
    </dgm:pt>
    <dgm:pt modelId="{7228E61D-2EBF-43FF-92F2-8FDC19DF52C3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নাসিকা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6A5E509-1583-4077-9D0B-74A26222DFB8}" type="parTrans" cxnId="{ED2FFB69-82A6-4D8D-9CF0-EB7B0A5E6994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0BD717-59FC-4E77-BE04-282F6B4C5140}" type="sibTrans" cxnId="{ED2FFB69-82A6-4D8D-9CF0-EB7B0A5E6994}">
      <dgm:prSet/>
      <dgm:spPr/>
      <dgm:t>
        <a:bodyPr/>
        <a:lstStyle/>
        <a:p>
          <a:endParaRPr lang="en-US"/>
        </a:p>
      </dgm:t>
    </dgm:pt>
    <dgm:pt modelId="{0DE82649-26D6-4F6F-AC02-DE0852B5854C}">
      <dgm:prSet phldrT="[Text]" custT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মুখ গহবর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184457-C635-4262-9344-86A371CFEAE3}" type="parTrans" cxnId="{5378FE8E-719B-4A6F-9AAD-57B9115849E5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D21D8E0-7B80-4A4A-9795-47CBB236EFEA}" type="sibTrans" cxnId="{5378FE8E-719B-4A6F-9AAD-57B9115849E5}">
      <dgm:prSet/>
      <dgm:spPr/>
      <dgm:t>
        <a:bodyPr/>
        <a:lstStyle/>
        <a:p>
          <a:endParaRPr lang="en-US"/>
        </a:p>
      </dgm:t>
    </dgm:pt>
    <dgm:pt modelId="{FF3305BD-59A2-481B-A2FB-5F173E2C16C5}">
      <dgm:prSet phldrT="[Text]" custT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কন্ঠনালী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6B86E1-D9B2-4AC1-8A93-70CC9E94DD57}" type="parTrans" cxnId="{12A1D243-3AD0-4B8E-B0CC-B4397BB9152B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DD10FD-B714-4C01-AAF0-2DE7ADF93337}" type="sibTrans" cxnId="{12A1D243-3AD0-4B8E-B0CC-B4397BB9152B}">
      <dgm:prSet/>
      <dgm:spPr/>
      <dgm:t>
        <a:bodyPr/>
        <a:lstStyle/>
        <a:p>
          <a:endParaRPr lang="en-US"/>
        </a:p>
      </dgm:t>
    </dgm:pt>
    <dgm:pt modelId="{D5432CF3-9F71-456D-AEE4-A287FB475D02}">
      <dgm:prSet phldrT="[Text]" custT="1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জিহবা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61A4EDC-AE19-4486-B4F7-CC4B7A3BC295}" type="parTrans" cxnId="{BFCF8E96-ECDD-4FF4-8E00-AEB208852D36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70DBAB-97B0-44C9-8BC6-CD62AB057B41}" type="sibTrans" cxnId="{BFCF8E96-ECDD-4FF4-8E00-AEB208852D36}">
      <dgm:prSet/>
      <dgm:spPr/>
      <dgm:t>
        <a:bodyPr/>
        <a:lstStyle/>
        <a:p>
          <a:endParaRPr lang="en-US"/>
        </a:p>
      </dgm:t>
    </dgm:pt>
    <dgm:pt modelId="{2B5EF239-D1B4-43D7-AF84-B62B7433CFC3}">
      <dgm:prSet/>
      <dgm:spPr/>
      <dgm:t>
        <a:bodyPr/>
        <a:lstStyle/>
        <a:p>
          <a:endParaRPr lang="en-US"/>
        </a:p>
      </dgm:t>
    </dgm:pt>
    <dgm:pt modelId="{3FCCFBDE-C4B2-4B29-ADDD-B3D61E114197}" type="parTrans" cxnId="{242FDDBB-7330-4B91-AF62-F461D6D3922D}">
      <dgm:prSet/>
      <dgm:spPr/>
      <dgm:t>
        <a:bodyPr/>
        <a:lstStyle/>
        <a:p>
          <a:endParaRPr lang="en-US"/>
        </a:p>
      </dgm:t>
    </dgm:pt>
    <dgm:pt modelId="{3F9427E1-3E92-4251-A543-F1998788D11A}" type="sibTrans" cxnId="{242FDDBB-7330-4B91-AF62-F461D6D3922D}">
      <dgm:prSet/>
      <dgm:spPr/>
      <dgm:t>
        <a:bodyPr/>
        <a:lstStyle/>
        <a:p>
          <a:endParaRPr lang="en-US"/>
        </a:p>
      </dgm:t>
    </dgm:pt>
    <dgm:pt modelId="{58450F08-9682-44F1-81EB-8F359C835E57}" type="pres">
      <dgm:prSet presAssocID="{4156C6C0-6613-49FE-9C06-6A9092409D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4B357-CD9C-40A9-9D92-619D46887803}" type="pres">
      <dgm:prSet presAssocID="{F345D1E0-927F-4EE1-A0F4-A50E0AC46EB6}" presName="centerShape" presStyleLbl="node0" presStyleIdx="0" presStyleCnt="1" custScaleX="113161" custScaleY="102873"/>
      <dgm:spPr/>
      <dgm:t>
        <a:bodyPr/>
        <a:lstStyle/>
        <a:p>
          <a:endParaRPr lang="en-US"/>
        </a:p>
      </dgm:t>
    </dgm:pt>
    <dgm:pt modelId="{269448A0-72E7-4433-8238-20059A023A39}" type="pres">
      <dgm:prSet presAssocID="{56A5E509-1583-4077-9D0B-74A26222DFB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8185AD7-C96B-41C3-9BEE-9F26C0BCBF6D}" type="pres">
      <dgm:prSet presAssocID="{56A5E509-1583-4077-9D0B-74A26222DFB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9B6D2EF-3D7F-4E27-9DF3-3E5042BD26C6}" type="pres">
      <dgm:prSet presAssocID="{7228E61D-2EBF-43FF-92F2-8FDC19DF52C3}" presName="node" presStyleLbl="node1" presStyleIdx="0" presStyleCnt="4" custScaleX="102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4505-D0B3-4E30-9C9E-354395418F10}" type="pres">
      <dgm:prSet presAssocID="{BF184457-C635-4262-9344-86A371CFEAE3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43568DD-CF94-4EC6-B74C-28E752B67BBE}" type="pres">
      <dgm:prSet presAssocID="{BF184457-C635-4262-9344-86A371CFEAE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E0E24DC-40B8-4D0A-9558-ADCD38A6E5E3}" type="pres">
      <dgm:prSet presAssocID="{0DE82649-26D6-4F6F-AC02-DE0852B5854C}" presName="node" presStyleLbl="node1" presStyleIdx="1" presStyleCnt="4" custScaleX="110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D5FF0-F4B0-4007-BE1F-3189F32080CC}" type="pres">
      <dgm:prSet presAssocID="{176B86E1-D9B2-4AC1-8A93-70CC9E94DD5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7352631-877A-49FB-81D6-CDEB64F1706D}" type="pres">
      <dgm:prSet presAssocID="{176B86E1-D9B2-4AC1-8A93-70CC9E94DD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1BEB883-A947-4AC2-9E7B-58A8DD92BE2F}" type="pres">
      <dgm:prSet presAssocID="{FF3305BD-59A2-481B-A2FB-5F173E2C16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1EC59-76E7-46E8-BA22-671469EF5A79}" type="pres">
      <dgm:prSet presAssocID="{E61A4EDC-AE19-4486-B4F7-CC4B7A3BC29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C22C47F-693F-4222-8DD9-090BED6774DD}" type="pres">
      <dgm:prSet presAssocID="{E61A4EDC-AE19-4486-B4F7-CC4B7A3BC29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395E2AA-DA04-46E6-B974-C7CCA8FA08B2}" type="pres">
      <dgm:prSet presAssocID="{D5432CF3-9F71-456D-AEE4-A287FB475D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C07AE-CB84-4009-B998-B44A34FB9CBA}" type="presOf" srcId="{BF184457-C635-4262-9344-86A371CFEAE3}" destId="{69A14505-D0B3-4E30-9C9E-354395418F10}" srcOrd="0" destOrd="0" presId="urn:microsoft.com/office/officeart/2005/8/layout/radial5"/>
    <dgm:cxn modelId="{ED2FFB69-82A6-4D8D-9CF0-EB7B0A5E6994}" srcId="{F345D1E0-927F-4EE1-A0F4-A50E0AC46EB6}" destId="{7228E61D-2EBF-43FF-92F2-8FDC19DF52C3}" srcOrd="0" destOrd="0" parTransId="{56A5E509-1583-4077-9D0B-74A26222DFB8}" sibTransId="{930BD717-59FC-4E77-BE04-282F6B4C5140}"/>
    <dgm:cxn modelId="{070222A3-C157-42E7-8A1C-9032EE5865D0}" type="presOf" srcId="{176B86E1-D9B2-4AC1-8A93-70CC9E94DD57}" destId="{C0CD5FF0-F4B0-4007-BE1F-3189F32080CC}" srcOrd="0" destOrd="0" presId="urn:microsoft.com/office/officeart/2005/8/layout/radial5"/>
    <dgm:cxn modelId="{EECB5138-EA7D-4CD7-86A1-3E7CB295F772}" type="presOf" srcId="{176B86E1-D9B2-4AC1-8A93-70CC9E94DD57}" destId="{17352631-877A-49FB-81D6-CDEB64F1706D}" srcOrd="1" destOrd="0" presId="urn:microsoft.com/office/officeart/2005/8/layout/radial5"/>
    <dgm:cxn modelId="{FF845FA2-804A-4C3B-916A-FBFF536CFF4E}" type="presOf" srcId="{BF184457-C635-4262-9344-86A371CFEAE3}" destId="{643568DD-CF94-4EC6-B74C-28E752B67BBE}" srcOrd="1" destOrd="0" presId="urn:microsoft.com/office/officeart/2005/8/layout/radial5"/>
    <dgm:cxn modelId="{5378FE8E-719B-4A6F-9AAD-57B9115849E5}" srcId="{F345D1E0-927F-4EE1-A0F4-A50E0AC46EB6}" destId="{0DE82649-26D6-4F6F-AC02-DE0852B5854C}" srcOrd="1" destOrd="0" parTransId="{BF184457-C635-4262-9344-86A371CFEAE3}" sibTransId="{0D21D8E0-7B80-4A4A-9795-47CBB236EFEA}"/>
    <dgm:cxn modelId="{628D2CBD-5B73-4358-86DF-0585DBBB8C8E}" type="presOf" srcId="{E61A4EDC-AE19-4486-B4F7-CC4B7A3BC295}" destId="{7571EC59-76E7-46E8-BA22-671469EF5A79}" srcOrd="0" destOrd="0" presId="urn:microsoft.com/office/officeart/2005/8/layout/radial5"/>
    <dgm:cxn modelId="{60680F08-51CF-4BA1-8773-785D4188FD43}" type="presOf" srcId="{56A5E509-1583-4077-9D0B-74A26222DFB8}" destId="{269448A0-72E7-4433-8238-20059A023A39}" srcOrd="0" destOrd="0" presId="urn:microsoft.com/office/officeart/2005/8/layout/radial5"/>
    <dgm:cxn modelId="{FA2E7A8B-4958-4738-BAE3-BCE26CB51D24}" type="presOf" srcId="{D5432CF3-9F71-456D-AEE4-A287FB475D02}" destId="{2395E2AA-DA04-46E6-B974-C7CCA8FA08B2}" srcOrd="0" destOrd="0" presId="urn:microsoft.com/office/officeart/2005/8/layout/radial5"/>
    <dgm:cxn modelId="{7F1F3F2B-2F80-42E3-9B15-7ED0D2FC64E4}" type="presOf" srcId="{E61A4EDC-AE19-4486-B4F7-CC4B7A3BC295}" destId="{4C22C47F-693F-4222-8DD9-090BED6774DD}" srcOrd="1" destOrd="0" presId="urn:microsoft.com/office/officeart/2005/8/layout/radial5"/>
    <dgm:cxn modelId="{8E77A6BE-1BAA-451A-BFCB-D33DD1C2B2D1}" srcId="{4156C6C0-6613-49FE-9C06-6A9092409DC6}" destId="{F345D1E0-927F-4EE1-A0F4-A50E0AC46EB6}" srcOrd="0" destOrd="0" parTransId="{0CC7CD63-D13E-4C29-8C8C-72B3254AB3D3}" sibTransId="{F2C86190-E18D-4A9E-B84C-BCDE98C700EA}"/>
    <dgm:cxn modelId="{12A1D243-3AD0-4B8E-B0CC-B4397BB9152B}" srcId="{F345D1E0-927F-4EE1-A0F4-A50E0AC46EB6}" destId="{FF3305BD-59A2-481B-A2FB-5F173E2C16C5}" srcOrd="2" destOrd="0" parTransId="{176B86E1-D9B2-4AC1-8A93-70CC9E94DD57}" sibTransId="{06DD10FD-B714-4C01-AAF0-2DE7ADF93337}"/>
    <dgm:cxn modelId="{BFCF8E96-ECDD-4FF4-8E00-AEB208852D36}" srcId="{F345D1E0-927F-4EE1-A0F4-A50E0AC46EB6}" destId="{D5432CF3-9F71-456D-AEE4-A287FB475D02}" srcOrd="3" destOrd="0" parTransId="{E61A4EDC-AE19-4486-B4F7-CC4B7A3BC295}" sibTransId="{5B70DBAB-97B0-44C9-8BC6-CD62AB057B41}"/>
    <dgm:cxn modelId="{463F9BD9-7115-4ADF-A02A-F998CA90CE20}" type="presOf" srcId="{FF3305BD-59A2-481B-A2FB-5F173E2C16C5}" destId="{C1BEB883-A947-4AC2-9E7B-58A8DD92BE2F}" srcOrd="0" destOrd="0" presId="urn:microsoft.com/office/officeart/2005/8/layout/radial5"/>
    <dgm:cxn modelId="{D182E9B9-A32A-4067-84F1-96C50A42D409}" type="presOf" srcId="{0DE82649-26D6-4F6F-AC02-DE0852B5854C}" destId="{2E0E24DC-40B8-4D0A-9558-ADCD38A6E5E3}" srcOrd="0" destOrd="0" presId="urn:microsoft.com/office/officeart/2005/8/layout/radial5"/>
    <dgm:cxn modelId="{242FDDBB-7330-4B91-AF62-F461D6D3922D}" srcId="{4156C6C0-6613-49FE-9C06-6A9092409DC6}" destId="{2B5EF239-D1B4-43D7-AF84-B62B7433CFC3}" srcOrd="1" destOrd="0" parTransId="{3FCCFBDE-C4B2-4B29-ADDD-B3D61E114197}" sibTransId="{3F9427E1-3E92-4251-A543-F1998788D11A}"/>
    <dgm:cxn modelId="{5D569C3A-74B0-4705-B0FB-533BEA549318}" type="presOf" srcId="{F345D1E0-927F-4EE1-A0F4-A50E0AC46EB6}" destId="{91E4B357-CD9C-40A9-9D92-619D46887803}" srcOrd="0" destOrd="0" presId="urn:microsoft.com/office/officeart/2005/8/layout/radial5"/>
    <dgm:cxn modelId="{14501CE7-18D5-413E-8D18-180830B49FD5}" type="presOf" srcId="{4156C6C0-6613-49FE-9C06-6A9092409DC6}" destId="{58450F08-9682-44F1-81EB-8F359C835E57}" srcOrd="0" destOrd="0" presId="urn:microsoft.com/office/officeart/2005/8/layout/radial5"/>
    <dgm:cxn modelId="{9F4FFCCD-D539-4126-9670-884558094A6D}" type="presOf" srcId="{56A5E509-1583-4077-9D0B-74A26222DFB8}" destId="{F8185AD7-C96B-41C3-9BEE-9F26C0BCBF6D}" srcOrd="1" destOrd="0" presId="urn:microsoft.com/office/officeart/2005/8/layout/radial5"/>
    <dgm:cxn modelId="{F0212B6E-4ABE-45C8-B044-2D11D033B320}" type="presOf" srcId="{7228E61D-2EBF-43FF-92F2-8FDC19DF52C3}" destId="{B9B6D2EF-3D7F-4E27-9DF3-3E5042BD26C6}" srcOrd="0" destOrd="0" presId="urn:microsoft.com/office/officeart/2005/8/layout/radial5"/>
    <dgm:cxn modelId="{180FC0C6-0831-4DDE-9D7E-86D6A96B83E7}" type="presParOf" srcId="{58450F08-9682-44F1-81EB-8F359C835E57}" destId="{91E4B357-CD9C-40A9-9D92-619D46887803}" srcOrd="0" destOrd="0" presId="urn:microsoft.com/office/officeart/2005/8/layout/radial5"/>
    <dgm:cxn modelId="{65B463A1-FF71-48C1-8CA0-ABB530E2BF06}" type="presParOf" srcId="{58450F08-9682-44F1-81EB-8F359C835E57}" destId="{269448A0-72E7-4433-8238-20059A023A39}" srcOrd="1" destOrd="0" presId="urn:microsoft.com/office/officeart/2005/8/layout/radial5"/>
    <dgm:cxn modelId="{35B56D4C-61AF-462C-9A9C-CC7B54E4BE59}" type="presParOf" srcId="{269448A0-72E7-4433-8238-20059A023A39}" destId="{F8185AD7-C96B-41C3-9BEE-9F26C0BCBF6D}" srcOrd="0" destOrd="0" presId="urn:microsoft.com/office/officeart/2005/8/layout/radial5"/>
    <dgm:cxn modelId="{1791DD62-1F12-4A78-8464-5CD41C0B1DE4}" type="presParOf" srcId="{58450F08-9682-44F1-81EB-8F359C835E57}" destId="{B9B6D2EF-3D7F-4E27-9DF3-3E5042BD26C6}" srcOrd="2" destOrd="0" presId="urn:microsoft.com/office/officeart/2005/8/layout/radial5"/>
    <dgm:cxn modelId="{13C37BD1-86D7-4988-80A0-213F38F47A4D}" type="presParOf" srcId="{58450F08-9682-44F1-81EB-8F359C835E57}" destId="{69A14505-D0B3-4E30-9C9E-354395418F10}" srcOrd="3" destOrd="0" presId="urn:microsoft.com/office/officeart/2005/8/layout/radial5"/>
    <dgm:cxn modelId="{7C32A341-89F6-4BA2-AFE3-1A3D504CFB0C}" type="presParOf" srcId="{69A14505-D0B3-4E30-9C9E-354395418F10}" destId="{643568DD-CF94-4EC6-B74C-28E752B67BBE}" srcOrd="0" destOrd="0" presId="urn:microsoft.com/office/officeart/2005/8/layout/radial5"/>
    <dgm:cxn modelId="{E6AD6D82-1683-4AB0-9B6B-EF2BF8D2757D}" type="presParOf" srcId="{58450F08-9682-44F1-81EB-8F359C835E57}" destId="{2E0E24DC-40B8-4D0A-9558-ADCD38A6E5E3}" srcOrd="4" destOrd="0" presId="urn:microsoft.com/office/officeart/2005/8/layout/radial5"/>
    <dgm:cxn modelId="{4BBB3FD9-C84D-4E09-8A0A-0FD283077C58}" type="presParOf" srcId="{58450F08-9682-44F1-81EB-8F359C835E57}" destId="{C0CD5FF0-F4B0-4007-BE1F-3189F32080CC}" srcOrd="5" destOrd="0" presId="urn:microsoft.com/office/officeart/2005/8/layout/radial5"/>
    <dgm:cxn modelId="{7184C3F7-C198-4D00-B7C3-E9E5EFE3A676}" type="presParOf" srcId="{C0CD5FF0-F4B0-4007-BE1F-3189F32080CC}" destId="{17352631-877A-49FB-81D6-CDEB64F1706D}" srcOrd="0" destOrd="0" presId="urn:microsoft.com/office/officeart/2005/8/layout/radial5"/>
    <dgm:cxn modelId="{71347358-9CF0-493B-A2F5-32D53097FFD0}" type="presParOf" srcId="{58450F08-9682-44F1-81EB-8F359C835E57}" destId="{C1BEB883-A947-4AC2-9E7B-58A8DD92BE2F}" srcOrd="6" destOrd="0" presId="urn:microsoft.com/office/officeart/2005/8/layout/radial5"/>
    <dgm:cxn modelId="{46ACB5E8-1CB4-4C5C-BA29-3AA984386ABF}" type="presParOf" srcId="{58450F08-9682-44F1-81EB-8F359C835E57}" destId="{7571EC59-76E7-46E8-BA22-671469EF5A79}" srcOrd="7" destOrd="0" presId="urn:microsoft.com/office/officeart/2005/8/layout/radial5"/>
    <dgm:cxn modelId="{1A285412-0F43-4D3B-8500-9156FE59A7FA}" type="presParOf" srcId="{7571EC59-76E7-46E8-BA22-671469EF5A79}" destId="{4C22C47F-693F-4222-8DD9-090BED6774DD}" srcOrd="0" destOrd="0" presId="urn:microsoft.com/office/officeart/2005/8/layout/radial5"/>
    <dgm:cxn modelId="{155BA6CD-BD6C-46CF-87D0-A0460D74C8A1}" type="presParOf" srcId="{58450F08-9682-44F1-81EB-8F359C835E57}" destId="{2395E2AA-DA04-46E6-B974-C7CCA8FA08B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4B357-CD9C-40A9-9D92-619D46887803}">
      <dsp:nvSpPr>
        <dsp:cNvPr id="0" name=""/>
        <dsp:cNvSpPr/>
      </dsp:nvSpPr>
      <dsp:spPr>
        <a:xfrm>
          <a:off x="4802194" y="1928183"/>
          <a:ext cx="1573018" cy="143000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মাখরাজ</a:t>
          </a:r>
          <a:endParaRPr lang="en-US" sz="32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32557" y="2137603"/>
        <a:ext cx="1112292" cy="1011168"/>
      </dsp:txXfrm>
    </dsp:sp>
    <dsp:sp modelId="{269448A0-72E7-4433-8238-20059A023A39}">
      <dsp:nvSpPr>
        <dsp:cNvPr id="0" name=""/>
        <dsp:cNvSpPr/>
      </dsp:nvSpPr>
      <dsp:spPr>
        <a:xfrm rot="16200000">
          <a:off x="5446620" y="1431831"/>
          <a:ext cx="284166" cy="472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89245" y="1568981"/>
        <a:ext cx="198916" cy="283574"/>
      </dsp:txXfrm>
    </dsp:sp>
    <dsp:sp modelId="{B9B6D2EF-3D7F-4E27-9DF3-3E5042BD26C6}">
      <dsp:nvSpPr>
        <dsp:cNvPr id="0" name=""/>
        <dsp:cNvSpPr/>
      </dsp:nvSpPr>
      <dsp:spPr>
        <a:xfrm>
          <a:off x="4873699" y="1948"/>
          <a:ext cx="1430008" cy="139007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নাসিকা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83119" y="205519"/>
        <a:ext cx="1011168" cy="982929"/>
      </dsp:txXfrm>
    </dsp:sp>
    <dsp:sp modelId="{69A14505-D0B3-4E30-9C9E-354395418F10}">
      <dsp:nvSpPr>
        <dsp:cNvPr id="0" name=""/>
        <dsp:cNvSpPr/>
      </dsp:nvSpPr>
      <dsp:spPr>
        <a:xfrm>
          <a:off x="6460931" y="2406875"/>
          <a:ext cx="206503" cy="472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60931" y="2501400"/>
        <a:ext cx="144552" cy="283574"/>
      </dsp:txXfrm>
    </dsp:sp>
    <dsp:sp modelId="{2E0E24DC-40B8-4D0A-9558-ADCD38A6E5E3}">
      <dsp:nvSpPr>
        <dsp:cNvPr id="0" name=""/>
        <dsp:cNvSpPr/>
      </dsp:nvSpPr>
      <dsp:spPr>
        <a:xfrm>
          <a:off x="6764842" y="1948151"/>
          <a:ext cx="1540129" cy="1390071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মুখ গহবর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90389" y="2151722"/>
        <a:ext cx="1089035" cy="982929"/>
      </dsp:txXfrm>
    </dsp:sp>
    <dsp:sp modelId="{C0CD5FF0-F4B0-4007-BE1F-3189F32080CC}">
      <dsp:nvSpPr>
        <dsp:cNvPr id="0" name=""/>
        <dsp:cNvSpPr/>
      </dsp:nvSpPr>
      <dsp:spPr>
        <a:xfrm rot="5400000">
          <a:off x="5446620" y="3381918"/>
          <a:ext cx="284166" cy="472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89245" y="3433818"/>
        <a:ext cx="198916" cy="283574"/>
      </dsp:txXfrm>
    </dsp:sp>
    <dsp:sp modelId="{C1BEB883-A947-4AC2-9E7B-58A8DD92BE2F}">
      <dsp:nvSpPr>
        <dsp:cNvPr id="0" name=""/>
        <dsp:cNvSpPr/>
      </dsp:nvSpPr>
      <dsp:spPr>
        <a:xfrm>
          <a:off x="4893667" y="3894355"/>
          <a:ext cx="1390071" cy="1390071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কন্ঠনালী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97238" y="4097926"/>
        <a:ext cx="982929" cy="982929"/>
      </dsp:txXfrm>
    </dsp:sp>
    <dsp:sp modelId="{7571EC59-76E7-46E8-BA22-671469EF5A79}">
      <dsp:nvSpPr>
        <dsp:cNvPr id="0" name=""/>
        <dsp:cNvSpPr/>
      </dsp:nvSpPr>
      <dsp:spPr>
        <a:xfrm rot="10800000">
          <a:off x="4453700" y="2406875"/>
          <a:ext cx="246269" cy="472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527581" y="2501400"/>
        <a:ext cx="172388" cy="283574"/>
      </dsp:txXfrm>
    </dsp:sp>
    <dsp:sp modelId="{2395E2AA-DA04-46E6-B974-C7CCA8FA08B2}">
      <dsp:nvSpPr>
        <dsp:cNvPr id="0" name=""/>
        <dsp:cNvSpPr/>
      </dsp:nvSpPr>
      <dsp:spPr>
        <a:xfrm>
          <a:off x="2947464" y="1948151"/>
          <a:ext cx="1390071" cy="1390071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জিহবা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51035" y="2151722"/>
        <a:ext cx="982929" cy="98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আরবি হরফগুলো দেখিয়ে শিক্ষার্থীদের প্রশ্ন করা যেতে পারে। আরবি হরফগুলো কীভাবে উচ্চারণ করা হয়? আলিফ কীভাবে ? কোথা হতে উচ্চারিত হয়? ইত্যাদি---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DB88-123C-4D02-A648-267F7EC15C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132407"/>
            <a:ext cx="11989340" cy="6654156"/>
            <a:chOff x="237415" y="228600"/>
            <a:chExt cx="9993229" cy="68386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044" y="228600"/>
              <a:ext cx="5181600" cy="68386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0751" y="3028948"/>
              <a:ext cx="4778293" cy="40383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32980" y="228600"/>
              <a:ext cx="2516064" cy="28308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237415" y="228600"/>
              <a:ext cx="2357595" cy="283082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434493" y="1857377"/>
            <a:ext cx="7788656" cy="2957541"/>
          </a:xfrm>
          <a:prstGeom prst="rect">
            <a:avLst/>
          </a:prstGeom>
          <a:noFill/>
        </p:spPr>
        <p:txBody>
          <a:bodyPr wrap="square" lIns="82571" tIns="41286" rIns="82571" bIns="41286" rtlCol="0">
            <a:spAutoFit/>
          </a:bodyPr>
          <a:lstStyle/>
          <a:p>
            <a:r>
              <a:rPr lang="bn-IN" sz="1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848" y="34435"/>
            <a:ext cx="5673589" cy="5912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হরফের উচ্ছারণস্থল সমুহ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2"/>
          <a:stretch/>
        </p:blipFill>
        <p:spPr>
          <a:xfrm>
            <a:off x="309488" y="535405"/>
            <a:ext cx="11451103" cy="26717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" y="3355130"/>
            <a:ext cx="11451103" cy="31019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457967" y="4143375"/>
            <a:ext cx="4239271" cy="2071688"/>
            <a:chOff x="6003864" y="4348423"/>
            <a:chExt cx="3617180" cy="2209800"/>
          </a:xfrm>
        </p:grpSpPr>
        <p:sp>
          <p:nvSpPr>
            <p:cNvPr id="6" name="7-Point Star 5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59834" y="904633"/>
            <a:ext cx="4239271" cy="2071688"/>
            <a:chOff x="6003864" y="4348423"/>
            <a:chExt cx="3617180" cy="2209800"/>
          </a:xfrm>
        </p:grpSpPr>
        <p:sp>
          <p:nvSpPr>
            <p:cNvPr id="11" name="7-Point Star 10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9"/>
          <a:stretch/>
        </p:blipFill>
        <p:spPr>
          <a:xfrm>
            <a:off x="351692" y="250031"/>
            <a:ext cx="11500809" cy="31432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84"/>
          <a:stretch/>
        </p:blipFill>
        <p:spPr>
          <a:xfrm>
            <a:off x="351693" y="3393282"/>
            <a:ext cx="11500808" cy="30072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457967" y="4071937"/>
            <a:ext cx="4239271" cy="2071688"/>
            <a:chOff x="6003864" y="4348423"/>
            <a:chExt cx="3617180" cy="2209800"/>
          </a:xfrm>
        </p:grpSpPr>
        <p:sp>
          <p:nvSpPr>
            <p:cNvPr id="5" name="7-Point Star 4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36577" y="916646"/>
            <a:ext cx="4239271" cy="2071688"/>
            <a:chOff x="6003864" y="4348423"/>
            <a:chExt cx="3617180" cy="2209800"/>
          </a:xfrm>
        </p:grpSpPr>
        <p:sp>
          <p:nvSpPr>
            <p:cNvPr id="8" name="7-Point Star 7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9" r="4586" b="6376"/>
          <a:stretch/>
        </p:blipFill>
        <p:spPr>
          <a:xfrm>
            <a:off x="323557" y="273680"/>
            <a:ext cx="11521440" cy="32854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18" b="6895"/>
          <a:stretch/>
        </p:blipFill>
        <p:spPr>
          <a:xfrm>
            <a:off x="323557" y="3559127"/>
            <a:ext cx="11521440" cy="2926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457967" y="773771"/>
            <a:ext cx="4239271" cy="2071688"/>
            <a:chOff x="6003864" y="4348423"/>
            <a:chExt cx="3617180" cy="2209800"/>
          </a:xfrm>
        </p:grpSpPr>
        <p:sp>
          <p:nvSpPr>
            <p:cNvPr id="5" name="7-Point Star 4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76366" y="3774118"/>
            <a:ext cx="4239271" cy="2071688"/>
            <a:chOff x="6003864" y="4348423"/>
            <a:chExt cx="3617180" cy="2209800"/>
          </a:xfrm>
        </p:grpSpPr>
        <p:sp>
          <p:nvSpPr>
            <p:cNvPr id="8" name="7-Point Star 7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220596" y="285750"/>
            <a:ext cx="4034417" cy="685800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bn-BD" sz="4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783" y="3071813"/>
            <a:ext cx="7501624" cy="1191382"/>
          </a:xfrm>
          <a:prstGeom prst="rect">
            <a:avLst/>
          </a:prstGeom>
        </p:spPr>
        <p:txBody>
          <a:bodyPr wrap="square" lIns="82579" tIns="41290" rIns="82579" bIns="4129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কন্ঠনালী থেকে যেসব হরফ উচ্চারিত হয় তা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খাতায়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23779" y="2307101"/>
            <a:ext cx="3437968" cy="2425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18" b="8882"/>
          <a:stretch/>
        </p:blipFill>
        <p:spPr>
          <a:xfrm>
            <a:off x="295422" y="321468"/>
            <a:ext cx="11479236" cy="30718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r="4226" b="7536"/>
          <a:stretch/>
        </p:blipFill>
        <p:spPr>
          <a:xfrm>
            <a:off x="295422" y="3393282"/>
            <a:ext cx="11479236" cy="30172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3457967" y="773771"/>
            <a:ext cx="4239271" cy="2071688"/>
            <a:chOff x="6003864" y="4348423"/>
            <a:chExt cx="3617180" cy="2209800"/>
          </a:xfrm>
        </p:grpSpPr>
        <p:sp>
          <p:nvSpPr>
            <p:cNvPr id="6" name="7-Point Star 5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36577" y="4143375"/>
            <a:ext cx="4239271" cy="2071688"/>
            <a:chOff x="6003864" y="4348423"/>
            <a:chExt cx="3617180" cy="2209800"/>
          </a:xfrm>
        </p:grpSpPr>
        <p:sp>
          <p:nvSpPr>
            <p:cNvPr id="9" name="7-Point Star 8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3355"/>
          <a:stretch/>
        </p:blipFill>
        <p:spPr>
          <a:xfrm>
            <a:off x="323557" y="228602"/>
            <a:ext cx="11594703" cy="3200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3471342"/>
            <a:ext cx="11594703" cy="30718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457967" y="773771"/>
            <a:ext cx="4239271" cy="2071688"/>
            <a:chOff x="6003864" y="4348423"/>
            <a:chExt cx="3617180" cy="2209800"/>
          </a:xfrm>
        </p:grpSpPr>
        <p:sp>
          <p:nvSpPr>
            <p:cNvPr id="5" name="7-Point Star 4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36577" y="3857625"/>
            <a:ext cx="4239271" cy="2071688"/>
            <a:chOff x="6003864" y="4348423"/>
            <a:chExt cx="3617180" cy="2209800"/>
          </a:xfrm>
        </p:grpSpPr>
        <p:sp>
          <p:nvSpPr>
            <p:cNvPr id="8" name="7-Point Star 7"/>
            <p:cNvSpPr/>
            <p:nvPr/>
          </p:nvSpPr>
          <p:spPr>
            <a:xfrm>
              <a:off x="6003864" y="4348423"/>
              <a:ext cx="3617180" cy="2209800"/>
            </a:xfrm>
            <a:prstGeom prst="star7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9954" y="466849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IN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3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</a:t>
              </a:r>
              <a:endParaRPr lang="en-US" sz="4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755" y="4810622"/>
            <a:ext cx="11834780" cy="72135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82571" tIns="41286" rIns="82571" bIns="41286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শুদ্ধভাবে কুরআন তিলাওয়াতে মাখরাজ কেন গুরুত্বপূর্ণ?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5651" y="400051"/>
            <a:ext cx="4375947" cy="642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1" tIns="41286" rIns="82571" bIns="41286" rtlCol="0" anchor="ctr"/>
          <a:lstStyle/>
          <a:p>
            <a:pPr algn="ctr"/>
            <a:r>
              <a:rPr lang="bn-BD" sz="4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09" y="1714501"/>
            <a:ext cx="2870227" cy="2437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318002" y="285752"/>
            <a:ext cx="3653407" cy="714375"/>
          </a:xfrm>
          <a:prstGeom prst="round2Diag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bn-BD" sz="4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4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235" y="1785939"/>
            <a:ext cx="8441324" cy="2622535"/>
          </a:xfrm>
          <a:prstGeom prst="rect">
            <a:avLst/>
          </a:prstGeom>
        </p:spPr>
        <p:txBody>
          <a:bodyPr wrap="square" lIns="82571" tIns="41286" rIns="82571" bIns="41286">
            <a:spAutoFit/>
          </a:bodyPr>
          <a:lstStyle/>
          <a:p>
            <a:pPr marL="514259" indent="-514259">
              <a:buClr>
                <a:srgbClr val="0070C0"/>
              </a:buClr>
              <a:buFont typeface="+mj-lt"/>
              <a:buAutoNum type="arabicPeriod"/>
            </a:pPr>
            <a:r>
              <a:rPr lang="bn-BD" sz="3300" b="1" dirty="0">
                <a:latin typeface="NikoshBAN" pitchFamily="2" charset="0"/>
                <a:cs typeface="NikoshBAN" pitchFamily="2" charset="0"/>
              </a:rPr>
              <a:t>মাখরাজ শব্দের অর্থ কী?</a:t>
            </a:r>
          </a:p>
          <a:p>
            <a:pPr marL="514259" indent="-514259">
              <a:buClr>
                <a:srgbClr val="0070C0"/>
              </a:buClr>
              <a:buFont typeface="+mj-lt"/>
              <a:buAutoNum type="arabicPeriod"/>
            </a:pPr>
            <a:r>
              <a:rPr lang="bn-BD" sz="3300" b="1" dirty="0">
                <a:latin typeface="NikoshBAN" pitchFamily="2" charset="0"/>
                <a:cs typeface="NikoshBAN" pitchFamily="2" charset="0"/>
              </a:rPr>
              <a:t>মাখরাজ কাকে বলে?</a:t>
            </a:r>
          </a:p>
          <a:p>
            <a:pPr marL="514259" indent="-514259">
              <a:buClr>
                <a:srgbClr val="0070C0"/>
              </a:buClr>
              <a:buFont typeface="+mj-lt"/>
              <a:buAutoNum type="arabicPeriod"/>
            </a:pPr>
            <a:r>
              <a:rPr lang="bn-BD" sz="3300" b="1" dirty="0">
                <a:latin typeface="NikoshBAN" pitchFamily="2" charset="0"/>
                <a:cs typeface="NikoshBAN" pitchFamily="2" charset="0"/>
              </a:rPr>
              <a:t>মাখরাজ মোট কতটি?</a:t>
            </a:r>
          </a:p>
          <a:p>
            <a:pPr marL="514259" indent="-514259">
              <a:buClr>
                <a:srgbClr val="0070C0"/>
              </a:buClr>
              <a:buFont typeface="+mj-lt"/>
              <a:buAutoNum type="arabicPeriod"/>
            </a:pPr>
            <a:r>
              <a:rPr lang="bn-BD" sz="3300" b="1" dirty="0">
                <a:latin typeface="NikoshBAN" pitchFamily="2" charset="0"/>
                <a:cs typeface="NikoshBAN" pitchFamily="2" charset="0"/>
              </a:rPr>
              <a:t>১নং মাখরাজ কী? এ স্থান থেকে কয়টি হরফ উচ্চারিত হয় ও কী কী?</a:t>
            </a:r>
            <a:endParaRPr lang="bn-IN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" y="1"/>
            <a:ext cx="12086649" cy="678656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2800" y="5820699"/>
            <a:ext cx="11609656" cy="755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571" tIns="41286" rIns="82571" bIns="41286"/>
          <a:lstStyle/>
          <a:p>
            <a:pPr algn="ctr" defTabSz="825722">
              <a:spcBef>
                <a:spcPct val="20000"/>
              </a:spcBef>
              <a:defRPr/>
            </a:pPr>
            <a:r>
              <a:rPr lang="bn-BD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বিশুদ্ধভাবে কুরআন তিলাওয়াতে মাখরাজ শিক্ষার গুরুত্ব ব্যাখ্যা কর।</a:t>
            </a:r>
            <a:endParaRPr lang="en-US" sz="33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667118" y="357188"/>
            <a:ext cx="4062963" cy="95770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82571" tIns="41286" rIns="82571" bIns="41286">
            <a:spAutoFit/>
          </a:bodyPr>
          <a:lstStyle/>
          <a:p>
            <a:pPr algn="ctr">
              <a:defRPr/>
            </a:pPr>
            <a:r>
              <a:rPr lang="en-US" sz="49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9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9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9"/>
          <a:stretch/>
        </p:blipFill>
        <p:spPr>
          <a:xfrm>
            <a:off x="207263" y="142875"/>
            <a:ext cx="11877571" cy="657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5083" y="1500188"/>
            <a:ext cx="8467235" cy="3534614"/>
          </a:xfrm>
          <a:prstGeom prst="rect">
            <a:avLst/>
          </a:prstGeom>
          <a:noFill/>
        </p:spPr>
        <p:txBody>
          <a:bodyPr wrap="square" lIns="82571" tIns="41286" rIns="82571" bIns="41286" rtlCol="0">
            <a:spAutoFit/>
          </a:bodyPr>
          <a:lstStyle/>
          <a:p>
            <a:r>
              <a:rPr lang="bn-BD" sz="1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7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3074" name="Picture 2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7" y="1285373"/>
            <a:ext cx="2174060" cy="18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409" y="1857377"/>
            <a:ext cx="7680235" cy="2308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82571" tIns="41286" rIns="82571" bIns="41286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 ৬ষ্ঠ 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6225" y="142876"/>
            <a:ext cx="6340659" cy="591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নিচের লেখা গুলো পড় এবং বল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4075" y="5579239"/>
            <a:ext cx="7278916" cy="591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লেখা গুলো কোন ভাষার  ?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561" y="5536398"/>
            <a:ext cx="2879712" cy="5912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আরবী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9625" y="5523253"/>
            <a:ext cx="9127813" cy="591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উক্ত হরফ গুলোর নির্দিষ্ট উচ্ছারণের স্থান আছে কী ?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5740" y="5536398"/>
            <a:ext cx="2422211" cy="5912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হ্যাঁ  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647" y="5523253"/>
            <a:ext cx="7657815" cy="5912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bn-IN" sz="3300" b="1" dirty="0">
                <a:latin typeface="NikoshBAN" pitchFamily="2" charset="0"/>
                <a:cs typeface="NikoshBAN" pitchFamily="2" charset="0"/>
              </a:rPr>
              <a:t> স্থানকে আরবীতে কি বলে ?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1149" y="5579239"/>
            <a:ext cx="3684763" cy="591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মাখরাজ বলে  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ctg\Desktop\01050070181_Rafiqul Islam\Imaje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r="1403"/>
          <a:stretch/>
        </p:blipFill>
        <p:spPr bwMode="auto">
          <a:xfrm>
            <a:off x="2267647" y="1537855"/>
            <a:ext cx="7657815" cy="31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6100" y="3184031"/>
            <a:ext cx="4197337" cy="2856551"/>
          </a:xfrm>
          <a:prstGeom prst="rect">
            <a:avLst/>
          </a:prstGeom>
          <a:noFill/>
        </p:spPr>
        <p:txBody>
          <a:bodyPr wrap="square" lIns="82571" tIns="41286" rIns="82571" bIns="41286">
            <a:spAutoFit/>
          </a:bodyPr>
          <a:lstStyle/>
          <a:p>
            <a:pPr algn="ctr"/>
            <a:r>
              <a:rPr lang="bn-IN" sz="87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মাখরাজ</a:t>
            </a:r>
            <a:endParaRPr lang="en-US" sz="87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০</a:t>
            </a:r>
            <a:r>
              <a:rPr lang="bn-IN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2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 -  ০৪</a:t>
            </a:r>
          </a:p>
          <a:p>
            <a:pPr algn="ctr"/>
            <a:r>
              <a:rPr lang="bn-BD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– </a:t>
            </a:r>
            <a:r>
              <a:rPr lang="bn-IN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IN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-৫০</a:t>
            </a:r>
            <a:endParaRPr lang="bn-BD" sz="2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6100" y="479117"/>
            <a:ext cx="3814135" cy="2771236"/>
          </a:xfrm>
          <a:prstGeom prst="ellipse">
            <a:avLst/>
          </a:prstGeom>
          <a:blipFill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6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088" y="1571625"/>
            <a:ext cx="11060545" cy="298541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bn-BD" sz="3300" b="1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100" b="1" u="sng" dirty="0">
              <a:latin typeface="NikoshBAN" pitchFamily="2" charset="0"/>
              <a:cs typeface="NikoshBAN" pitchFamily="2" charset="0"/>
            </a:endParaRPr>
          </a:p>
          <a:p>
            <a:pPr marL="514259" indent="-514259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মাখরা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জের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চিতি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514305" indent="-514305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মাখরাজ কয়টি ও মুখের কয়টি স্থানে অবস্থিত তা  ব্যাখ্যা করতে পারবে।</a:t>
            </a:r>
          </a:p>
          <a:p>
            <a:pPr marL="514305" indent="-514305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২৯টি আরবি হরফের 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টি মাখরাজ চিহ্নিত করে তা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196" y="357188"/>
            <a:ext cx="2708920" cy="74509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BD" sz="43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764" y="214313"/>
            <a:ext cx="5362616" cy="745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43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মাখরাজের পরিচিতি </a:t>
            </a:r>
            <a:endParaRPr lang="bn-BD" sz="2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5" y="1643063"/>
            <a:ext cx="3304287" cy="24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824" y="1743076"/>
            <a:ext cx="4108032" cy="5912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মাখরাজের </a:t>
            </a:r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626" y="2046324"/>
            <a:ext cx="3482897" cy="5482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উচ্ছারণের স্থান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70" y="3543737"/>
            <a:ext cx="3482897" cy="5482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পরিভাষায়-- 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74" y="5500687"/>
            <a:ext cx="10984521" cy="5296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আরবী হরফ সমুহ মুখের যে স্থান থেকে উচ্ছারিত হয় সে স্থানকে মাখরাজ বলে । 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4752351">
            <a:off x="5953503" y="3061633"/>
            <a:ext cx="1064388" cy="6359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1" tIns="41286" rIns="82571" bIns="41286"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Md. Yunus Azad\Desktop\showkatblog_1280035934_1-aralph_ph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28"/>
          <a:stretch/>
        </p:blipFill>
        <p:spPr bwMode="auto">
          <a:xfrm>
            <a:off x="1452139" y="4429127"/>
            <a:ext cx="9429084" cy="7832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0046024"/>
              </p:ext>
            </p:extLst>
          </p:nvPr>
        </p:nvGraphicFramePr>
        <p:xfrm>
          <a:off x="559087" y="1143002"/>
          <a:ext cx="11252436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148936" y="252419"/>
            <a:ext cx="5626217" cy="6001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মাখরাজের স্থান সমুহ</a:t>
            </a:r>
            <a:endParaRPr lang="bn-BD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4B357-CD9C-40A9-9D92-619D4688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1E4B357-CD9C-40A9-9D92-619D4688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1E4B357-CD9C-40A9-9D92-619D46887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91E4B357-CD9C-40A9-9D92-619D46887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9448A0-72E7-4433-8238-20059A02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69448A0-72E7-4433-8238-20059A02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69448A0-72E7-4433-8238-20059A02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69448A0-72E7-4433-8238-20059A023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6D2EF-3D7F-4E27-9DF3-3E5042BD2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9B6D2EF-3D7F-4E27-9DF3-3E5042BD2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9B6D2EF-3D7F-4E27-9DF3-3E5042BD2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B9B6D2EF-3D7F-4E27-9DF3-3E5042BD2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A14505-D0B3-4E30-9C9E-354395418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9A14505-D0B3-4E30-9C9E-354395418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9A14505-D0B3-4E30-9C9E-354395418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9A14505-D0B3-4E30-9C9E-354395418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E24DC-40B8-4D0A-9558-ADCD38A6E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E0E24DC-40B8-4D0A-9558-ADCD38A6E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E0E24DC-40B8-4D0A-9558-ADCD38A6E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E0E24DC-40B8-4D0A-9558-ADCD38A6E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CD5FF0-F4B0-4007-BE1F-3189F3208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0CD5FF0-F4B0-4007-BE1F-3189F3208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0CD5FF0-F4B0-4007-BE1F-3189F3208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0CD5FF0-F4B0-4007-BE1F-3189F3208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BEB883-A947-4AC2-9E7B-58A8DD92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1BEB883-A947-4AC2-9E7B-58A8DD92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1BEB883-A947-4AC2-9E7B-58A8DD92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1BEB883-A947-4AC2-9E7B-58A8DD92B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1EC59-76E7-46E8-BA22-671469EF5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571EC59-76E7-46E8-BA22-671469EF5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571EC59-76E7-46E8-BA22-671469EF5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571EC59-76E7-46E8-BA22-671469EF5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95E2AA-DA04-46E6-B974-C7CCA8FA0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395E2AA-DA04-46E6-B974-C7CCA8FA0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395E2AA-DA04-46E6-B974-C7CCA8FA0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395E2AA-DA04-46E6-B974-C7CCA8FA0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2255883" y="4429128"/>
            <a:ext cx="6787184" cy="137291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1" tIns="41286" rIns="82571" bIns="4128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 </a:t>
            </a:r>
            <a:r>
              <a:rPr lang="bn-IN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বর্ণ </a:t>
            </a:r>
            <a:r>
              <a:rPr lang="bn-IN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</a:t>
            </a:r>
            <a:r>
              <a:rPr lang="bn-BD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9299" y="357188"/>
            <a:ext cx="1731286" cy="637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82571" tIns="41286" rIns="82571" bIns="41286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t="2648" r="20588" b="9117"/>
          <a:stretch/>
        </p:blipFill>
        <p:spPr>
          <a:xfrm>
            <a:off x="4585219" y="1643064"/>
            <a:ext cx="2128512" cy="2480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287</Words>
  <Application>Microsoft Office PowerPoint</Application>
  <PresentationFormat>Custom</PresentationFormat>
  <Paragraphs>67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362</cp:revision>
  <dcterms:created xsi:type="dcterms:W3CDTF">2013-12-14T06:41:16Z</dcterms:created>
  <dcterms:modified xsi:type="dcterms:W3CDTF">2020-08-22T01:50:42Z</dcterms:modified>
</cp:coreProperties>
</file>