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62" r:id="rId3"/>
    <p:sldId id="263" r:id="rId4"/>
    <p:sldId id="287" r:id="rId5"/>
    <p:sldId id="286" r:id="rId6"/>
    <p:sldId id="282" r:id="rId7"/>
    <p:sldId id="280" r:id="rId8"/>
    <p:sldId id="283" r:id="rId9"/>
    <p:sldId id="284" r:id="rId10"/>
    <p:sldId id="285" r:id="rId11"/>
    <p:sldId id="268" r:id="rId12"/>
    <p:sldId id="276"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image" Target="../media/image12.jpeg"/><Relationship Id="rId4" Type="http://schemas.openxmlformats.org/officeDocument/2006/relationships/image" Target="../media/image1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7EDA4D-0428-4594-9B2E-C762DDD9B72F}"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3D1B3735-D5E2-4C42-A97D-CCD2CB4EE995}">
      <dgm:prSet phldrT="[Text]" custT="1"/>
      <dgm:spPr>
        <a:no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ar-EG" sz="2800" dirty="0" smtClean="0">
              <a:ln>
                <a:solidFill>
                  <a:schemeClr val="tx1"/>
                </a:solidFill>
                <a:prstDash val="dashDot"/>
              </a:ln>
              <a:solidFill>
                <a:schemeClr val="tx1"/>
              </a:solidFill>
            </a:rPr>
            <a:t>مسجد قباء</a:t>
          </a:r>
          <a:endParaRPr lang="en-US" sz="2800" dirty="0">
            <a:solidFill>
              <a:schemeClr val="tx1"/>
            </a:solidFill>
          </a:endParaRPr>
        </a:p>
      </dgm:t>
    </dgm:pt>
    <dgm:pt modelId="{09F09D83-6F76-46D4-8A27-148330FFD0F9}" type="parTrans" cxnId="{F7AFCFFA-C335-4272-B70D-65B52DF4F19D}">
      <dgm:prSet/>
      <dgm:spPr/>
      <dgm:t>
        <a:bodyPr/>
        <a:lstStyle/>
        <a:p>
          <a:endParaRPr lang="en-US"/>
        </a:p>
      </dgm:t>
    </dgm:pt>
    <dgm:pt modelId="{98C01715-945B-417A-A71C-CAD6620088C9}" type="sibTrans" cxnId="{F7AFCFFA-C335-4272-B70D-65B52DF4F19D}">
      <dgm:prSet/>
      <dgm:spPr/>
      <dgm:t>
        <a:bodyPr/>
        <a:lstStyle/>
        <a:p>
          <a:endParaRPr lang="en-US"/>
        </a:p>
      </dgm:t>
    </dgm:pt>
    <dgm:pt modelId="{47CDEC1E-D4A3-4DC2-850F-B62F59EF2197}">
      <dgm:prSet phldrT="[Text]"/>
      <dgm:spPr>
        <a:blipFill rotWithShape="0">
          <a:blip xmlns:r="http://schemas.openxmlformats.org/officeDocument/2006/relationships" r:embed="rId1"/>
          <a:stretch>
            <a:fillRect/>
          </a:stretch>
        </a:blip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ar-EG" dirty="0" smtClean="0">
              <a:ln>
                <a:solidFill>
                  <a:srgbClr val="00B050"/>
                </a:solidFill>
                <a:prstDash val="sysDash"/>
              </a:ln>
              <a:solidFill>
                <a:schemeClr val="bg1"/>
              </a:solidFill>
              <a:effectLst>
                <a:glow rad="63500">
                  <a:schemeClr val="accent2">
                    <a:satMod val="175000"/>
                    <a:alpha val="40000"/>
                  </a:schemeClr>
                </a:glow>
              </a:effectLst>
            </a:rPr>
            <a:t>توقف بعد الهجرة</a:t>
          </a:r>
          <a:endParaRPr lang="en-US" dirty="0">
            <a:ln>
              <a:solidFill>
                <a:srgbClr val="00B050"/>
              </a:solidFill>
              <a:prstDash val="sysDash"/>
            </a:ln>
            <a:solidFill>
              <a:schemeClr val="bg1"/>
            </a:solidFill>
            <a:effectLst>
              <a:glow rad="63500">
                <a:schemeClr val="accent2">
                  <a:satMod val="175000"/>
                  <a:alpha val="40000"/>
                </a:schemeClr>
              </a:glow>
            </a:effectLst>
          </a:endParaRPr>
        </a:p>
      </dgm:t>
    </dgm:pt>
    <dgm:pt modelId="{F015A47F-EFB9-453E-B24C-80C2CB7597DC}" type="parTrans" cxnId="{75714372-1E22-42AC-9D6B-BF624DB9263A}">
      <dgm:prSet/>
      <dgm:spPr>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en-US"/>
        </a:p>
      </dgm:t>
    </dgm:pt>
    <dgm:pt modelId="{39B4AB30-66D9-4C86-9B20-A7ED8D69F8F7}" type="sibTrans" cxnId="{75714372-1E22-42AC-9D6B-BF624DB9263A}">
      <dgm:prSet/>
      <dgm:spPr/>
      <dgm:t>
        <a:bodyPr/>
        <a:lstStyle/>
        <a:p>
          <a:endParaRPr lang="en-US"/>
        </a:p>
      </dgm:t>
    </dgm:pt>
    <dgm:pt modelId="{091CA58B-0AA0-4AD1-B83A-9710A4BE35E5}">
      <dgm:prSet phldrT="[Text]" custT="1"/>
      <dgm:spPr>
        <a:blipFill dpi="0" rotWithShape="1">
          <a:blip xmlns:r="http://schemas.openxmlformats.org/officeDocument/2006/relationships" r:embed="rId2">
            <a:extLst>
              <a:ext uri="{28A0092B-C50C-407E-A947-70E740481C1C}">
                <a14:useLocalDpi xmlns:a14="http://schemas.microsoft.com/office/drawing/2010/main" xmlns="" val="0"/>
              </a:ext>
            </a:extLst>
          </a:blip>
          <a:srcRect/>
          <a:stretch>
            <a:fillRect/>
          </a:stretch>
        </a:blip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ar-EG" sz="4800" dirty="0" smtClean="0">
              <a:ln>
                <a:solidFill>
                  <a:srgbClr val="00B0F0"/>
                </a:solidFill>
              </a:ln>
            </a:rPr>
            <a:t>أول خطبة</a:t>
          </a:r>
          <a:endParaRPr lang="en-US" sz="4800" dirty="0">
            <a:solidFill>
              <a:schemeClr val="tx1"/>
            </a:solidFill>
          </a:endParaRPr>
        </a:p>
      </dgm:t>
    </dgm:pt>
    <dgm:pt modelId="{1E4B1569-880B-4D2A-898C-8E113134B165}" type="parTrans" cxnId="{A98861AD-3F5F-4F4B-AB7E-42111249E8E4}">
      <dgm:prSet/>
      <dgm:spPr>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en-US"/>
        </a:p>
      </dgm:t>
    </dgm:pt>
    <dgm:pt modelId="{FFEDBAF7-253E-4945-BECB-A287B5C4E646}" type="sibTrans" cxnId="{A98861AD-3F5F-4F4B-AB7E-42111249E8E4}">
      <dgm:prSet/>
      <dgm:spPr/>
      <dgm:t>
        <a:bodyPr/>
        <a:lstStyle/>
        <a:p>
          <a:endParaRPr lang="en-US"/>
        </a:p>
      </dgm:t>
    </dgm:pt>
    <dgm:pt modelId="{11EED01D-5A9F-4857-A94C-292A3E7385FE}">
      <dgm:prSet phldrT="[Text]"/>
      <dgm:spPr>
        <a:blipFill dpi="0" rotWithShape="1">
          <a:blip xmlns:r="http://schemas.openxmlformats.org/officeDocument/2006/relationships" r:embed="rId3">
            <a:extLst>
              <a:ext uri="{28A0092B-C50C-407E-A947-70E740481C1C}">
                <a14:useLocalDpi xmlns:a14="http://schemas.microsoft.com/office/drawing/2010/main" xmlns="" val="0"/>
              </a:ext>
            </a:extLst>
          </a:blip>
          <a:srcRect/>
          <a:stretch>
            <a:fillRect/>
          </a:stretch>
        </a:blip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ar-EG" dirty="0" smtClean="0">
              <a:ln>
                <a:solidFill>
                  <a:schemeClr val="tx1"/>
                </a:solidFill>
                <a:prstDash val="sysDash"/>
              </a:ln>
              <a:solidFill>
                <a:schemeClr val="accent6">
                  <a:lumMod val="50000"/>
                </a:schemeClr>
              </a:solidFill>
            </a:rPr>
            <a:t>أول مسجد في الأسلام</a:t>
          </a:r>
          <a:endParaRPr lang="en-US" dirty="0">
            <a:solidFill>
              <a:schemeClr val="accent6">
                <a:lumMod val="50000"/>
              </a:schemeClr>
            </a:solidFill>
          </a:endParaRPr>
        </a:p>
      </dgm:t>
    </dgm:pt>
    <dgm:pt modelId="{661FFA44-A5CC-48BD-A8E9-9C23D7762241}" type="parTrans" cxnId="{CDA5791F-2DA4-4BC1-814A-337368C95956}">
      <dgm:prSet/>
      <dgm:spPr>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en-US"/>
        </a:p>
      </dgm:t>
    </dgm:pt>
    <dgm:pt modelId="{3F00EC3E-3619-479A-95B5-3DC16C635126}" type="sibTrans" cxnId="{CDA5791F-2DA4-4BC1-814A-337368C95956}">
      <dgm:prSet/>
      <dgm:spPr/>
      <dgm:t>
        <a:bodyPr/>
        <a:lstStyle/>
        <a:p>
          <a:endParaRPr lang="en-US"/>
        </a:p>
      </dgm:t>
    </dgm:pt>
    <dgm:pt modelId="{20B7DF93-791D-470C-91A4-0F7E37D66CBA}">
      <dgm:prSet phldrT="[Text]" custT="1"/>
      <dgm:spPr>
        <a:blipFill dpi="0" rotWithShape="1">
          <a:blip xmlns:r="http://schemas.openxmlformats.org/officeDocument/2006/relationships" r:embed="rId4">
            <a:extLst>
              <a:ext uri="{28A0092B-C50C-407E-A947-70E740481C1C}">
                <a14:useLocalDpi xmlns:a14="http://schemas.microsoft.com/office/drawing/2010/main" xmlns="" val="0"/>
              </a:ext>
            </a:extLst>
          </a:blip>
          <a:srcRect/>
          <a:stretch>
            <a:fillRect/>
          </a:stretch>
        </a:blip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ar-EG" sz="4800" b="1" cap="none" spc="50" dirty="0" smtClean="0">
              <a:ln w="11430"/>
              <a:solidFill>
                <a:srgbClr val="FFFF00"/>
              </a:solidFill>
              <a:effectLst>
                <a:outerShdw blurRad="76200" dist="50800" dir="5400000" algn="tl" rotWithShape="0">
                  <a:srgbClr val="000000">
                    <a:alpha val="65000"/>
                  </a:srgbClr>
                </a:outerShdw>
              </a:effectLst>
            </a:rPr>
            <a:t>اسس بالتقوى</a:t>
          </a:r>
          <a:endParaRPr lang="en-US" sz="4800" dirty="0">
            <a:solidFill>
              <a:srgbClr val="FFFF00"/>
            </a:solidFill>
          </a:endParaRPr>
        </a:p>
      </dgm:t>
    </dgm:pt>
    <dgm:pt modelId="{BDA8A902-B609-4819-822B-EA2AEC52F9E8}" type="parTrans" cxnId="{35B7BF5C-1DCF-4A21-A64D-1F4A4FDF9208}">
      <dgm:prSet/>
      <dgm:spPr>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en-US"/>
        </a:p>
      </dgm:t>
    </dgm:pt>
    <dgm:pt modelId="{E45151DA-6D05-433C-A60C-3ECFA8810919}" type="sibTrans" cxnId="{35B7BF5C-1DCF-4A21-A64D-1F4A4FDF9208}">
      <dgm:prSet/>
      <dgm:spPr/>
      <dgm:t>
        <a:bodyPr/>
        <a:lstStyle/>
        <a:p>
          <a:endParaRPr lang="en-US"/>
        </a:p>
      </dgm:t>
    </dgm:pt>
    <dgm:pt modelId="{758515A3-508C-45AC-B620-F84E30F4687A}" type="pres">
      <dgm:prSet presAssocID="{747EDA4D-0428-4594-9B2E-C762DDD9B72F}" presName="cycle" presStyleCnt="0">
        <dgm:presLayoutVars>
          <dgm:chMax val="1"/>
          <dgm:dir/>
          <dgm:animLvl val="ctr"/>
          <dgm:resizeHandles val="exact"/>
        </dgm:presLayoutVars>
      </dgm:prSet>
      <dgm:spPr/>
      <dgm:t>
        <a:bodyPr/>
        <a:lstStyle/>
        <a:p>
          <a:endParaRPr lang="en-US"/>
        </a:p>
      </dgm:t>
    </dgm:pt>
    <dgm:pt modelId="{0F7FFE09-89C8-4AA4-87B7-2EF814B3A83D}" type="pres">
      <dgm:prSet presAssocID="{3D1B3735-D5E2-4C42-A97D-CCD2CB4EE995}" presName="centerShape" presStyleLbl="node0" presStyleIdx="0" presStyleCnt="1"/>
      <dgm:spPr/>
      <dgm:t>
        <a:bodyPr/>
        <a:lstStyle/>
        <a:p>
          <a:endParaRPr lang="en-US"/>
        </a:p>
      </dgm:t>
    </dgm:pt>
    <dgm:pt modelId="{630879FF-FB3E-4D2E-AAA2-0A8698131CCC}" type="pres">
      <dgm:prSet presAssocID="{F015A47F-EFB9-453E-B24C-80C2CB7597DC}" presName="Name9" presStyleLbl="parChTrans1D2" presStyleIdx="0" presStyleCnt="4"/>
      <dgm:spPr/>
      <dgm:t>
        <a:bodyPr/>
        <a:lstStyle/>
        <a:p>
          <a:endParaRPr lang="en-US"/>
        </a:p>
      </dgm:t>
    </dgm:pt>
    <dgm:pt modelId="{836E6D9C-F75D-4E22-8ECC-82C7895D75C6}" type="pres">
      <dgm:prSet presAssocID="{F015A47F-EFB9-453E-B24C-80C2CB7597DC}" presName="connTx" presStyleLbl="parChTrans1D2" presStyleIdx="0" presStyleCnt="4"/>
      <dgm:spPr/>
      <dgm:t>
        <a:bodyPr/>
        <a:lstStyle/>
        <a:p>
          <a:endParaRPr lang="en-US"/>
        </a:p>
      </dgm:t>
    </dgm:pt>
    <dgm:pt modelId="{9AD689AB-5F55-4A89-87D4-CD2029921A5E}" type="pres">
      <dgm:prSet presAssocID="{47CDEC1E-D4A3-4DC2-850F-B62F59EF2197}" presName="node" presStyleLbl="node1" presStyleIdx="0" presStyleCnt="4" custScaleX="110685" custScaleY="103220">
        <dgm:presLayoutVars>
          <dgm:bulletEnabled val="1"/>
        </dgm:presLayoutVars>
      </dgm:prSet>
      <dgm:spPr/>
      <dgm:t>
        <a:bodyPr/>
        <a:lstStyle/>
        <a:p>
          <a:endParaRPr lang="en-US"/>
        </a:p>
      </dgm:t>
    </dgm:pt>
    <dgm:pt modelId="{8250D613-DF3D-44A1-8FDA-B69BC51EA007}" type="pres">
      <dgm:prSet presAssocID="{1E4B1569-880B-4D2A-898C-8E113134B165}" presName="Name9" presStyleLbl="parChTrans1D2" presStyleIdx="1" presStyleCnt="4"/>
      <dgm:spPr/>
      <dgm:t>
        <a:bodyPr/>
        <a:lstStyle/>
        <a:p>
          <a:endParaRPr lang="en-US"/>
        </a:p>
      </dgm:t>
    </dgm:pt>
    <dgm:pt modelId="{353C2723-3F59-4D1A-A600-46E8D0BD1DFC}" type="pres">
      <dgm:prSet presAssocID="{1E4B1569-880B-4D2A-898C-8E113134B165}" presName="connTx" presStyleLbl="parChTrans1D2" presStyleIdx="1" presStyleCnt="4"/>
      <dgm:spPr/>
      <dgm:t>
        <a:bodyPr/>
        <a:lstStyle/>
        <a:p>
          <a:endParaRPr lang="en-US"/>
        </a:p>
      </dgm:t>
    </dgm:pt>
    <dgm:pt modelId="{0BE7660F-C356-45EA-A0F1-BC70D6FE1C11}" type="pres">
      <dgm:prSet presAssocID="{091CA58B-0AA0-4AD1-B83A-9710A4BE35E5}" presName="node" presStyleLbl="node1" presStyleIdx="1" presStyleCnt="4" custScaleX="136638" custScaleY="97327">
        <dgm:presLayoutVars>
          <dgm:bulletEnabled val="1"/>
        </dgm:presLayoutVars>
      </dgm:prSet>
      <dgm:spPr/>
      <dgm:t>
        <a:bodyPr/>
        <a:lstStyle/>
        <a:p>
          <a:endParaRPr lang="en-US"/>
        </a:p>
      </dgm:t>
    </dgm:pt>
    <dgm:pt modelId="{5D5200C1-4098-4926-BE8E-DF3518AF34EF}" type="pres">
      <dgm:prSet presAssocID="{661FFA44-A5CC-48BD-A8E9-9C23D7762241}" presName="Name9" presStyleLbl="parChTrans1D2" presStyleIdx="2" presStyleCnt="4"/>
      <dgm:spPr/>
      <dgm:t>
        <a:bodyPr/>
        <a:lstStyle/>
        <a:p>
          <a:endParaRPr lang="en-US"/>
        </a:p>
      </dgm:t>
    </dgm:pt>
    <dgm:pt modelId="{0D3F75CE-7CC6-45DD-9027-0F2AD93415D3}" type="pres">
      <dgm:prSet presAssocID="{661FFA44-A5CC-48BD-A8E9-9C23D7762241}" presName="connTx" presStyleLbl="parChTrans1D2" presStyleIdx="2" presStyleCnt="4"/>
      <dgm:spPr/>
      <dgm:t>
        <a:bodyPr/>
        <a:lstStyle/>
        <a:p>
          <a:endParaRPr lang="en-US"/>
        </a:p>
      </dgm:t>
    </dgm:pt>
    <dgm:pt modelId="{5F516A63-2319-4EC4-965E-ACC1BC49AB48}" type="pres">
      <dgm:prSet presAssocID="{11EED01D-5A9F-4857-A94C-292A3E7385FE}" presName="node" presStyleLbl="node1" presStyleIdx="2" presStyleCnt="4" custScaleX="101602" custScaleY="99520">
        <dgm:presLayoutVars>
          <dgm:bulletEnabled val="1"/>
        </dgm:presLayoutVars>
      </dgm:prSet>
      <dgm:spPr/>
      <dgm:t>
        <a:bodyPr/>
        <a:lstStyle/>
        <a:p>
          <a:endParaRPr lang="en-US"/>
        </a:p>
      </dgm:t>
    </dgm:pt>
    <dgm:pt modelId="{871DAF01-6BC0-40CF-B462-05D1199F20C1}" type="pres">
      <dgm:prSet presAssocID="{BDA8A902-B609-4819-822B-EA2AEC52F9E8}" presName="Name9" presStyleLbl="parChTrans1D2" presStyleIdx="3" presStyleCnt="4"/>
      <dgm:spPr/>
      <dgm:t>
        <a:bodyPr/>
        <a:lstStyle/>
        <a:p>
          <a:endParaRPr lang="en-US"/>
        </a:p>
      </dgm:t>
    </dgm:pt>
    <dgm:pt modelId="{1F60E663-E29B-4A45-9065-402738B91BC6}" type="pres">
      <dgm:prSet presAssocID="{BDA8A902-B609-4819-822B-EA2AEC52F9E8}" presName="connTx" presStyleLbl="parChTrans1D2" presStyleIdx="3" presStyleCnt="4"/>
      <dgm:spPr/>
      <dgm:t>
        <a:bodyPr/>
        <a:lstStyle/>
        <a:p>
          <a:endParaRPr lang="en-US"/>
        </a:p>
      </dgm:t>
    </dgm:pt>
    <dgm:pt modelId="{3A7AE70F-A60D-4422-BE33-91C062BCADF6}" type="pres">
      <dgm:prSet presAssocID="{20B7DF93-791D-470C-91A4-0F7E37D66CBA}" presName="node" presStyleLbl="node1" presStyleIdx="3" presStyleCnt="4" custScaleX="141541" custScaleY="106343">
        <dgm:presLayoutVars>
          <dgm:bulletEnabled val="1"/>
        </dgm:presLayoutVars>
      </dgm:prSet>
      <dgm:spPr/>
      <dgm:t>
        <a:bodyPr/>
        <a:lstStyle/>
        <a:p>
          <a:endParaRPr lang="en-US"/>
        </a:p>
      </dgm:t>
    </dgm:pt>
  </dgm:ptLst>
  <dgm:cxnLst>
    <dgm:cxn modelId="{0C255BA2-F3B5-405F-91E3-20F6741562D4}" type="presOf" srcId="{11EED01D-5A9F-4857-A94C-292A3E7385FE}" destId="{5F516A63-2319-4EC4-965E-ACC1BC49AB48}" srcOrd="0" destOrd="0" presId="urn:microsoft.com/office/officeart/2005/8/layout/radial1"/>
    <dgm:cxn modelId="{0C5B51C0-2986-4794-B0D7-EEDB06651BFE}" type="presOf" srcId="{091CA58B-0AA0-4AD1-B83A-9710A4BE35E5}" destId="{0BE7660F-C356-45EA-A0F1-BC70D6FE1C11}" srcOrd="0" destOrd="0" presId="urn:microsoft.com/office/officeart/2005/8/layout/radial1"/>
    <dgm:cxn modelId="{DE498A79-073B-4D3C-9AA1-32CD5C05A132}" type="presOf" srcId="{747EDA4D-0428-4594-9B2E-C762DDD9B72F}" destId="{758515A3-508C-45AC-B620-F84E30F4687A}" srcOrd="0" destOrd="0" presId="urn:microsoft.com/office/officeart/2005/8/layout/radial1"/>
    <dgm:cxn modelId="{8C09D1ED-E7F4-4F01-BBEA-BBA995F9B6CD}" type="presOf" srcId="{1E4B1569-880B-4D2A-898C-8E113134B165}" destId="{353C2723-3F59-4D1A-A600-46E8D0BD1DFC}" srcOrd="1" destOrd="0" presId="urn:microsoft.com/office/officeart/2005/8/layout/radial1"/>
    <dgm:cxn modelId="{A91BD141-10F9-4200-8FE6-A054B11A03AC}" type="presOf" srcId="{F015A47F-EFB9-453E-B24C-80C2CB7597DC}" destId="{836E6D9C-F75D-4E22-8ECC-82C7895D75C6}" srcOrd="1" destOrd="0" presId="urn:microsoft.com/office/officeart/2005/8/layout/radial1"/>
    <dgm:cxn modelId="{D977682C-45E8-42B8-A07D-ED3A2FF2FA65}" type="presOf" srcId="{F015A47F-EFB9-453E-B24C-80C2CB7597DC}" destId="{630879FF-FB3E-4D2E-AAA2-0A8698131CCC}" srcOrd="0" destOrd="0" presId="urn:microsoft.com/office/officeart/2005/8/layout/radial1"/>
    <dgm:cxn modelId="{75714372-1E22-42AC-9D6B-BF624DB9263A}" srcId="{3D1B3735-D5E2-4C42-A97D-CCD2CB4EE995}" destId="{47CDEC1E-D4A3-4DC2-850F-B62F59EF2197}" srcOrd="0" destOrd="0" parTransId="{F015A47F-EFB9-453E-B24C-80C2CB7597DC}" sibTransId="{39B4AB30-66D9-4C86-9B20-A7ED8D69F8F7}"/>
    <dgm:cxn modelId="{55CA32B7-7E0C-4272-B892-9315CFC7E658}" type="presOf" srcId="{3D1B3735-D5E2-4C42-A97D-CCD2CB4EE995}" destId="{0F7FFE09-89C8-4AA4-87B7-2EF814B3A83D}" srcOrd="0" destOrd="0" presId="urn:microsoft.com/office/officeart/2005/8/layout/radial1"/>
    <dgm:cxn modelId="{83345E1A-025E-42D1-8E17-F81AA6585807}" type="presOf" srcId="{BDA8A902-B609-4819-822B-EA2AEC52F9E8}" destId="{1F60E663-E29B-4A45-9065-402738B91BC6}" srcOrd="1" destOrd="0" presId="urn:microsoft.com/office/officeart/2005/8/layout/radial1"/>
    <dgm:cxn modelId="{F885A958-2DE5-4CBA-9DB0-5EA24EC4A5A8}" type="presOf" srcId="{47CDEC1E-D4A3-4DC2-850F-B62F59EF2197}" destId="{9AD689AB-5F55-4A89-87D4-CD2029921A5E}" srcOrd="0" destOrd="0" presId="urn:microsoft.com/office/officeart/2005/8/layout/radial1"/>
    <dgm:cxn modelId="{A98861AD-3F5F-4F4B-AB7E-42111249E8E4}" srcId="{3D1B3735-D5E2-4C42-A97D-CCD2CB4EE995}" destId="{091CA58B-0AA0-4AD1-B83A-9710A4BE35E5}" srcOrd="1" destOrd="0" parTransId="{1E4B1569-880B-4D2A-898C-8E113134B165}" sibTransId="{FFEDBAF7-253E-4945-BECB-A287B5C4E646}"/>
    <dgm:cxn modelId="{028A6CA1-1C81-4A0D-BD6F-36D32BE6670B}" type="presOf" srcId="{BDA8A902-B609-4819-822B-EA2AEC52F9E8}" destId="{871DAF01-6BC0-40CF-B462-05D1199F20C1}" srcOrd="0" destOrd="0" presId="urn:microsoft.com/office/officeart/2005/8/layout/radial1"/>
    <dgm:cxn modelId="{CDA5791F-2DA4-4BC1-814A-337368C95956}" srcId="{3D1B3735-D5E2-4C42-A97D-CCD2CB4EE995}" destId="{11EED01D-5A9F-4857-A94C-292A3E7385FE}" srcOrd="2" destOrd="0" parTransId="{661FFA44-A5CC-48BD-A8E9-9C23D7762241}" sibTransId="{3F00EC3E-3619-479A-95B5-3DC16C635126}"/>
    <dgm:cxn modelId="{348BA507-E5D1-471C-BC76-9CEFE71BB0AD}" type="presOf" srcId="{20B7DF93-791D-470C-91A4-0F7E37D66CBA}" destId="{3A7AE70F-A60D-4422-BE33-91C062BCADF6}" srcOrd="0" destOrd="0" presId="urn:microsoft.com/office/officeart/2005/8/layout/radial1"/>
    <dgm:cxn modelId="{B0690785-D9BA-435B-9211-134A456D4CC0}" type="presOf" srcId="{1E4B1569-880B-4D2A-898C-8E113134B165}" destId="{8250D613-DF3D-44A1-8FDA-B69BC51EA007}" srcOrd="0" destOrd="0" presId="urn:microsoft.com/office/officeart/2005/8/layout/radial1"/>
    <dgm:cxn modelId="{F3A909E4-AC1B-4E1A-9357-C106A8FD777E}" type="presOf" srcId="{661FFA44-A5CC-48BD-A8E9-9C23D7762241}" destId="{5D5200C1-4098-4926-BE8E-DF3518AF34EF}" srcOrd="0" destOrd="0" presId="urn:microsoft.com/office/officeart/2005/8/layout/radial1"/>
    <dgm:cxn modelId="{D31D74DE-B72C-4AD3-803B-086607E13B88}" type="presOf" srcId="{661FFA44-A5CC-48BD-A8E9-9C23D7762241}" destId="{0D3F75CE-7CC6-45DD-9027-0F2AD93415D3}" srcOrd="1" destOrd="0" presId="urn:microsoft.com/office/officeart/2005/8/layout/radial1"/>
    <dgm:cxn modelId="{F7AFCFFA-C335-4272-B70D-65B52DF4F19D}" srcId="{747EDA4D-0428-4594-9B2E-C762DDD9B72F}" destId="{3D1B3735-D5E2-4C42-A97D-CCD2CB4EE995}" srcOrd="0" destOrd="0" parTransId="{09F09D83-6F76-46D4-8A27-148330FFD0F9}" sibTransId="{98C01715-945B-417A-A71C-CAD6620088C9}"/>
    <dgm:cxn modelId="{35B7BF5C-1DCF-4A21-A64D-1F4A4FDF9208}" srcId="{3D1B3735-D5E2-4C42-A97D-CCD2CB4EE995}" destId="{20B7DF93-791D-470C-91A4-0F7E37D66CBA}" srcOrd="3" destOrd="0" parTransId="{BDA8A902-B609-4819-822B-EA2AEC52F9E8}" sibTransId="{E45151DA-6D05-433C-A60C-3ECFA8810919}"/>
    <dgm:cxn modelId="{7CAD8D83-7E0A-4255-8BE2-FCF672189AE7}" type="presParOf" srcId="{758515A3-508C-45AC-B620-F84E30F4687A}" destId="{0F7FFE09-89C8-4AA4-87B7-2EF814B3A83D}" srcOrd="0" destOrd="0" presId="urn:microsoft.com/office/officeart/2005/8/layout/radial1"/>
    <dgm:cxn modelId="{FDDF82A6-DC23-4677-9595-B3E1EB52EB06}" type="presParOf" srcId="{758515A3-508C-45AC-B620-F84E30F4687A}" destId="{630879FF-FB3E-4D2E-AAA2-0A8698131CCC}" srcOrd="1" destOrd="0" presId="urn:microsoft.com/office/officeart/2005/8/layout/radial1"/>
    <dgm:cxn modelId="{08A04C49-0ADA-4A77-B12D-FB93FEF55B71}" type="presParOf" srcId="{630879FF-FB3E-4D2E-AAA2-0A8698131CCC}" destId="{836E6D9C-F75D-4E22-8ECC-82C7895D75C6}" srcOrd="0" destOrd="0" presId="urn:microsoft.com/office/officeart/2005/8/layout/radial1"/>
    <dgm:cxn modelId="{54C43B1D-D638-4AD9-936F-B48ACDCA23B7}" type="presParOf" srcId="{758515A3-508C-45AC-B620-F84E30F4687A}" destId="{9AD689AB-5F55-4A89-87D4-CD2029921A5E}" srcOrd="2" destOrd="0" presId="urn:microsoft.com/office/officeart/2005/8/layout/radial1"/>
    <dgm:cxn modelId="{D5F6443A-839D-4987-91C5-1FF14E492735}" type="presParOf" srcId="{758515A3-508C-45AC-B620-F84E30F4687A}" destId="{8250D613-DF3D-44A1-8FDA-B69BC51EA007}" srcOrd="3" destOrd="0" presId="urn:microsoft.com/office/officeart/2005/8/layout/radial1"/>
    <dgm:cxn modelId="{1523F87E-7ADF-46C8-B35C-65AFD2707E82}" type="presParOf" srcId="{8250D613-DF3D-44A1-8FDA-B69BC51EA007}" destId="{353C2723-3F59-4D1A-A600-46E8D0BD1DFC}" srcOrd="0" destOrd="0" presId="urn:microsoft.com/office/officeart/2005/8/layout/radial1"/>
    <dgm:cxn modelId="{CC97622B-0FD9-4696-BDAA-0DBF0584FF12}" type="presParOf" srcId="{758515A3-508C-45AC-B620-F84E30F4687A}" destId="{0BE7660F-C356-45EA-A0F1-BC70D6FE1C11}" srcOrd="4" destOrd="0" presId="urn:microsoft.com/office/officeart/2005/8/layout/radial1"/>
    <dgm:cxn modelId="{226714F7-9461-4A84-8683-6BD8B1F361BC}" type="presParOf" srcId="{758515A3-508C-45AC-B620-F84E30F4687A}" destId="{5D5200C1-4098-4926-BE8E-DF3518AF34EF}" srcOrd="5" destOrd="0" presId="urn:microsoft.com/office/officeart/2005/8/layout/radial1"/>
    <dgm:cxn modelId="{2C70CA43-E3DC-40E7-A013-25C0D288708A}" type="presParOf" srcId="{5D5200C1-4098-4926-BE8E-DF3518AF34EF}" destId="{0D3F75CE-7CC6-45DD-9027-0F2AD93415D3}" srcOrd="0" destOrd="0" presId="urn:microsoft.com/office/officeart/2005/8/layout/radial1"/>
    <dgm:cxn modelId="{D65D6A9E-29BE-4500-AF45-726CD8F49DD4}" type="presParOf" srcId="{758515A3-508C-45AC-B620-F84E30F4687A}" destId="{5F516A63-2319-4EC4-965E-ACC1BC49AB48}" srcOrd="6" destOrd="0" presId="urn:microsoft.com/office/officeart/2005/8/layout/radial1"/>
    <dgm:cxn modelId="{AB33E9A9-17AB-4D8B-9714-E84481233096}" type="presParOf" srcId="{758515A3-508C-45AC-B620-F84E30F4687A}" destId="{871DAF01-6BC0-40CF-B462-05D1199F20C1}" srcOrd="7" destOrd="0" presId="urn:microsoft.com/office/officeart/2005/8/layout/radial1"/>
    <dgm:cxn modelId="{6807E2E2-929E-4190-859B-EDEA52401F46}" type="presParOf" srcId="{871DAF01-6BC0-40CF-B462-05D1199F20C1}" destId="{1F60E663-E29B-4A45-9065-402738B91BC6}" srcOrd="0" destOrd="0" presId="urn:microsoft.com/office/officeart/2005/8/layout/radial1"/>
    <dgm:cxn modelId="{13997126-7081-4646-9F96-75E89384999D}" type="presParOf" srcId="{758515A3-508C-45AC-B620-F84E30F4687A}" destId="{3A7AE70F-A60D-4422-BE33-91C062BCADF6}" srcOrd="8" destOrd="0" presId="urn:microsoft.com/office/officeart/2005/8/layout/radial1"/>
  </dgm:cxnLst>
  <dgm:bg/>
  <dgm:whole/>
</dgm:dataModel>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560782-382E-4484-9531-BE9F9CF0B74A}" type="datetimeFigureOut">
              <a:rPr lang="en-US" smtClean="0"/>
              <a:pPr/>
              <a:t>8/18/2020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0A3065-E682-4ECC-B6C6-10019E84E593}" type="slidenum">
              <a:rPr lang="en-US" smtClean="0"/>
              <a:pPr/>
              <a:t>‹#›</a:t>
            </a:fld>
            <a:endParaRPr lang="en-US"/>
          </a:p>
        </p:txBody>
      </p:sp>
    </p:spTree>
    <p:extLst>
      <p:ext uri="{BB962C8B-B14F-4D97-AF65-F5344CB8AC3E}">
        <p14:creationId xmlns:p14="http://schemas.microsoft.com/office/powerpoint/2010/main" xmlns="" val="1751024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A3065-E682-4ECC-B6C6-10019E84E593}" type="slidenum">
              <a:rPr lang="en-US" smtClean="0"/>
              <a:pPr/>
              <a:t>1</a:t>
            </a:fld>
            <a:endParaRPr lang="en-US"/>
          </a:p>
        </p:txBody>
      </p:sp>
    </p:spTree>
    <p:extLst>
      <p:ext uri="{BB962C8B-B14F-4D97-AF65-F5344CB8AC3E}">
        <p14:creationId xmlns:p14="http://schemas.microsoft.com/office/powerpoint/2010/main" xmlns="" val="704763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Listening</a:t>
            </a:r>
            <a:r>
              <a:rPr lang="en-US" baseline="0" dirty="0" smtClean="0"/>
              <a:t> is the first skill of learning a language. So use the </a:t>
            </a:r>
            <a:r>
              <a:rPr lang="en-US" baseline="0" dirty="0" err="1" smtClean="0"/>
              <a:t>arabic</a:t>
            </a:r>
            <a:r>
              <a:rPr lang="en-US" baseline="0" dirty="0" smtClean="0"/>
              <a:t> language and follow different technics.</a:t>
            </a:r>
            <a:endParaRPr lang="en-US" dirty="0"/>
          </a:p>
        </p:txBody>
      </p:sp>
      <p:sp>
        <p:nvSpPr>
          <p:cNvPr id="4" name="Slide Number Placeholder 3"/>
          <p:cNvSpPr>
            <a:spLocks noGrp="1"/>
          </p:cNvSpPr>
          <p:nvPr>
            <p:ph type="sldNum" sz="quarter" idx="10"/>
          </p:nvPr>
        </p:nvSpPr>
        <p:spPr/>
        <p:txBody>
          <a:bodyPr/>
          <a:lstStyle/>
          <a:p>
            <a:fld id="{810A3065-E682-4ECC-B6C6-10019E84E593}" type="slidenum">
              <a:rPr lang="en-US" smtClean="0"/>
              <a:pPr/>
              <a:t>3</a:t>
            </a:fld>
            <a:endParaRPr lang="en-US"/>
          </a:p>
        </p:txBody>
      </p:sp>
    </p:spTree>
    <p:extLst>
      <p:ext uri="{BB962C8B-B14F-4D97-AF65-F5344CB8AC3E}">
        <p14:creationId xmlns:p14="http://schemas.microsoft.com/office/powerpoint/2010/main" xmlns="" val="30212117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type.wav"/>
          </p:stSnd>
        </p:sndAc>
      </p:transition>
    </mc:Choice>
    <mc:Fallback>
      <p:transition spd="slow">
        <p:fade/>
        <p:sndAc>
          <p:stSnd>
            <p:snd r:embed="rId1" name="type.wav"/>
          </p:stSnd>
        </p:sndAc>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type.wav"/>
          </p:stSnd>
        </p:sndAc>
      </p:transition>
    </mc:Choice>
    <mc:Fallback>
      <p:transition spd="slow">
        <p:fade/>
        <p:sndAc>
          <p:stSnd>
            <p:snd r:embed="rId1" name="type.wav"/>
          </p:stSnd>
        </p:sndAc>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type.wav"/>
          </p:stSnd>
        </p:sndAc>
      </p:transition>
    </mc:Choice>
    <mc:Fallback>
      <p:transition spd="slow">
        <p:fade/>
        <p:sndAc>
          <p:stSnd>
            <p:snd r:embed="rId1" name="type.wav"/>
          </p:stSnd>
        </p:sndAc>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type.wav"/>
          </p:stSnd>
        </p:sndAc>
      </p:transition>
    </mc:Choice>
    <mc:Fallback>
      <p:transition spd="slow">
        <p:fade/>
        <p:sndAc>
          <p:stSnd>
            <p:snd r:embed="rId1" name="type.wav"/>
          </p:stSnd>
        </p:sndAc>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type.wav"/>
          </p:stSnd>
        </p:sndAc>
      </p:transition>
    </mc:Choice>
    <mc:Fallback>
      <p:transition spd="slow">
        <p:fade/>
        <p:sndAc>
          <p:stSnd>
            <p:snd r:embed="rId1" name="type.wav"/>
          </p:stSnd>
        </p:sndAc>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type.wav"/>
          </p:stSnd>
        </p:sndAc>
      </p:transition>
    </mc:Choice>
    <mc:Fallback>
      <p:transition spd="slow">
        <p:fade/>
        <p:sndAc>
          <p:stSnd>
            <p:snd r:embed="rId1" name="type.wav"/>
          </p:stSnd>
        </p:sndAc>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type.wav"/>
          </p:stSnd>
        </p:sndAc>
      </p:transition>
    </mc:Choice>
    <mc:Fallback>
      <p:transition spd="slow">
        <p:fade/>
        <p:sndAc>
          <p:stSnd>
            <p:snd r:embed="rId1" name="type.wav"/>
          </p:stSnd>
        </p:sndAc>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type.wav"/>
          </p:stSnd>
        </p:sndAc>
      </p:transition>
    </mc:Choice>
    <mc:Fallback>
      <p:transition spd="slow">
        <p:fade/>
        <p:sndAc>
          <p:stSnd>
            <p:snd r:embed="rId1" name="type.wav"/>
          </p:stSnd>
        </p:sndAc>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type.wav"/>
          </p:stSnd>
        </p:sndAc>
      </p:transition>
    </mc:Choice>
    <mc:Fallback>
      <p:transition spd="slow">
        <p:fade/>
        <p:sndAc>
          <p:stSnd>
            <p:snd r:embed="rId1" name="type.wav"/>
          </p:stSnd>
        </p:sndAc>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8/18/2020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type.wav"/>
          </p:stSnd>
        </p:sndAc>
      </p:transition>
    </mc:Choice>
    <mc:Fallback>
      <p:transition spd="slow">
        <p:fade/>
        <p:sndAc>
          <p:stSnd>
            <p:snd r:embed="rId1" name="type.wav"/>
          </p:stSnd>
        </p:sndAc>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type.wav"/>
          </p:stSnd>
        </p:sndAc>
      </p:transition>
    </mc:Choice>
    <mc:Fallback>
      <p:transition spd="slow">
        <p:fade/>
        <p:sndAc>
          <p:stSnd>
            <p:snd r:embed="rId1" name="type.wav"/>
          </p:stSnd>
        </p:sndAc>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8/18/2020</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xmlns="" Requires="p14">
      <p:transition spd="slow" p14:dur="1400">
        <p14:ripple/>
        <p:sndAc>
          <p:stSnd>
            <p:snd r:embed="rId14" name="type.wav"/>
          </p:stSnd>
        </p:sndAc>
      </p:transition>
    </mc:Choice>
    <mc:Fallback>
      <p:transition spd="slow">
        <p:fade/>
        <p:sndAc>
          <p:stSnd>
            <p:snd r:embed="rId13" name="type.wav"/>
          </p:stSnd>
        </p:sndAc>
      </p:transition>
    </mc:Fallback>
  </mc:AlternateContent>
  <p:timing>
    <p:tnLst>
      <p:par>
        <p:cTn id="1" dur="indefinite" restart="never" nodeType="tmRoot"/>
      </p:par>
    </p:tnLst>
  </p:timing>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audio" Target="../media/audio11.wav"/><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1.wav"/></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1.wav"/></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7"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 Id="rId6"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audio" Target="../media/audio1.wav"/><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10" Type="http://schemas.openxmlformats.org/officeDocument/2006/relationships/audio" Target="../media/audio11.wav"/><Relationship Id="rId4" Type="http://schemas.openxmlformats.org/officeDocument/2006/relationships/image" Target="../media/image6.jpe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1-04-32-images.jpg"/>
          <p:cNvPicPr>
            <a:picLocks noChangeAspect="1"/>
          </p:cNvPicPr>
          <p:nvPr/>
        </p:nvPicPr>
        <p:blipFill>
          <a:blip r:embed="rId4"/>
          <a:stretch>
            <a:fillRect/>
          </a:stretch>
        </p:blipFill>
        <p:spPr>
          <a:xfrm>
            <a:off x="-14398" y="0"/>
            <a:ext cx="9296751" cy="6858000"/>
          </a:xfrm>
          <a:prstGeom prst="rect">
            <a:avLst/>
          </a:prstGeom>
        </p:spPr>
      </p:pic>
      <p:pic>
        <p:nvPicPr>
          <p:cNvPr id="6" name="Picture 5" descr="11-06-27-images.jpg"/>
          <p:cNvPicPr>
            <a:picLocks noChangeAspect="1"/>
          </p:cNvPicPr>
          <p:nvPr/>
        </p:nvPicPr>
        <p:blipFill>
          <a:blip r:embed="rId5"/>
          <a:stretch>
            <a:fillRect/>
          </a:stretch>
        </p:blipFill>
        <p:spPr>
          <a:xfrm>
            <a:off x="0" y="0"/>
            <a:ext cx="9296400" cy="2057401"/>
          </a:xfrm>
          <a:prstGeom prst="rect">
            <a:avLst/>
          </a:prstGeom>
        </p:spPr>
      </p:pic>
    </p:spTree>
    <p:extLst>
      <p:ext uri="{BB962C8B-B14F-4D97-AF65-F5344CB8AC3E}">
        <p14:creationId xmlns:p14="http://schemas.microsoft.com/office/powerpoint/2010/main" xmlns="" val="958662801"/>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6" name="type.wav"/>
          </p:stSnd>
        </p:sndAc>
      </p:transition>
    </mc:Choice>
    <mc:Fallback>
      <p:transition spd="slow">
        <p:fade/>
        <p:sndAc>
          <p:stSnd>
            <p:snd r:embed="rId3"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5867400" y="59436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قدم</a:t>
            </a:r>
            <a:endParaRPr lang="en-US" sz="3200" b="1" dirty="0">
              <a:solidFill>
                <a:schemeClr val="tx1"/>
              </a:solidFill>
              <a:latin typeface="SutonnyMJ" pitchFamily="2" charset="0"/>
            </a:endParaRPr>
          </a:p>
        </p:txBody>
      </p:sp>
      <p:sp>
        <p:nvSpPr>
          <p:cNvPr id="20" name="Rounded Rectangle 19"/>
          <p:cNvSpPr/>
          <p:nvPr/>
        </p:nvSpPr>
        <p:spPr>
          <a:xfrm>
            <a:off x="1295400" y="59436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يقدم</a:t>
            </a:r>
            <a:endParaRPr lang="en-US" sz="3200" b="1" dirty="0">
              <a:solidFill>
                <a:schemeClr val="tx1"/>
              </a:solidFill>
              <a:latin typeface="SutonnyMJ" pitchFamily="2" charset="0"/>
            </a:endParaRPr>
          </a:p>
        </p:txBody>
      </p:sp>
      <p:sp>
        <p:nvSpPr>
          <p:cNvPr id="21" name="Rounded Rectangle 20"/>
          <p:cNvSpPr/>
          <p:nvPr/>
        </p:nvSpPr>
        <p:spPr>
          <a:xfrm>
            <a:off x="1295400" y="51054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يعمل</a:t>
            </a:r>
            <a:endParaRPr lang="en-US" sz="3200" b="1" dirty="0">
              <a:solidFill>
                <a:schemeClr val="tx1"/>
              </a:solidFill>
              <a:latin typeface="SutonnyMJ" pitchFamily="2" charset="0"/>
            </a:endParaRPr>
          </a:p>
        </p:txBody>
      </p:sp>
      <p:sp>
        <p:nvSpPr>
          <p:cNvPr id="22" name="Rounded Rectangle 21"/>
          <p:cNvSpPr/>
          <p:nvPr/>
        </p:nvSpPr>
        <p:spPr>
          <a:xfrm>
            <a:off x="1295400" y="42672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يحذر</a:t>
            </a:r>
            <a:endParaRPr lang="en-US" sz="3200" b="1" dirty="0">
              <a:solidFill>
                <a:schemeClr val="tx1"/>
              </a:solidFill>
              <a:latin typeface="SutonnyMJ" pitchFamily="2" charset="0"/>
            </a:endParaRPr>
          </a:p>
        </p:txBody>
      </p:sp>
      <p:sp>
        <p:nvSpPr>
          <p:cNvPr id="23" name="Rounded Rectangle 22"/>
          <p:cNvSpPr/>
          <p:nvPr/>
        </p:nvSpPr>
        <p:spPr>
          <a:xfrm>
            <a:off x="1295400" y="34290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يوصى</a:t>
            </a:r>
            <a:endParaRPr lang="en-US" sz="3200" b="1" dirty="0">
              <a:solidFill>
                <a:schemeClr val="tx1"/>
              </a:solidFill>
              <a:latin typeface="SutonnyMJ" pitchFamily="2" charset="0"/>
            </a:endParaRPr>
          </a:p>
        </p:txBody>
      </p:sp>
      <p:sp>
        <p:nvSpPr>
          <p:cNvPr id="25" name="Rounded Rectangle 24"/>
          <p:cNvSpPr/>
          <p:nvPr/>
        </p:nvSpPr>
        <p:spPr>
          <a:xfrm>
            <a:off x="1295400" y="17526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يفرط</a:t>
            </a:r>
            <a:endParaRPr lang="en-US" sz="3200" b="1" dirty="0">
              <a:solidFill>
                <a:schemeClr val="tx1"/>
              </a:solidFill>
              <a:latin typeface="SutonnyMJ" pitchFamily="2" charset="0"/>
            </a:endParaRPr>
          </a:p>
        </p:txBody>
      </p:sp>
      <p:sp>
        <p:nvSpPr>
          <p:cNvPr id="26" name="Rounded Rectangle 25"/>
          <p:cNvSpPr/>
          <p:nvPr/>
        </p:nvSpPr>
        <p:spPr>
          <a:xfrm>
            <a:off x="5943600" y="17526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فرط</a:t>
            </a:r>
            <a:endParaRPr lang="en-US" sz="3200" b="1" dirty="0">
              <a:solidFill>
                <a:schemeClr val="tx1"/>
              </a:solidFill>
              <a:latin typeface="SutonnyMJ" pitchFamily="2" charset="0"/>
            </a:endParaRPr>
          </a:p>
        </p:txBody>
      </p:sp>
      <p:sp>
        <p:nvSpPr>
          <p:cNvPr id="27" name="Rounded Rectangle 26"/>
          <p:cNvSpPr/>
          <p:nvPr/>
        </p:nvSpPr>
        <p:spPr>
          <a:xfrm>
            <a:off x="1295400" y="9144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يرسل</a:t>
            </a:r>
            <a:endParaRPr lang="en-US" sz="3200" b="1" dirty="0">
              <a:solidFill>
                <a:schemeClr val="tx1"/>
              </a:solidFill>
              <a:latin typeface="SutonnyMJ" pitchFamily="2" charset="0"/>
            </a:endParaRPr>
          </a:p>
        </p:txBody>
      </p:sp>
      <p:sp>
        <p:nvSpPr>
          <p:cNvPr id="28" name="Rounded Rectangle 27"/>
          <p:cNvSpPr/>
          <p:nvPr/>
        </p:nvSpPr>
        <p:spPr>
          <a:xfrm>
            <a:off x="5943600" y="9144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ارسل</a:t>
            </a:r>
            <a:endParaRPr lang="en-US" sz="3200" b="1" dirty="0">
              <a:solidFill>
                <a:schemeClr val="tx1"/>
              </a:solidFill>
              <a:latin typeface="SutonnyMJ" pitchFamily="2" charset="0"/>
            </a:endParaRPr>
          </a:p>
        </p:txBody>
      </p:sp>
      <p:sp>
        <p:nvSpPr>
          <p:cNvPr id="29" name="Rounded Rectangle 28"/>
          <p:cNvSpPr/>
          <p:nvPr/>
        </p:nvSpPr>
        <p:spPr>
          <a:xfrm>
            <a:off x="1295400" y="25908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يضل</a:t>
            </a:r>
            <a:endParaRPr lang="en-US" sz="3200" b="1" dirty="0">
              <a:solidFill>
                <a:schemeClr val="tx1"/>
              </a:solidFill>
              <a:latin typeface="SutonnyMJ" pitchFamily="2" charset="0"/>
            </a:endParaRPr>
          </a:p>
        </p:txBody>
      </p:sp>
      <p:sp>
        <p:nvSpPr>
          <p:cNvPr id="30" name="Rounded Rectangle 29"/>
          <p:cNvSpPr/>
          <p:nvPr/>
        </p:nvSpPr>
        <p:spPr>
          <a:xfrm>
            <a:off x="5943600" y="25908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latin typeface="SutonnyMJ" pitchFamily="2" charset="0"/>
              </a:rPr>
              <a:t>ضل</a:t>
            </a:r>
            <a:endParaRPr lang="en-US" sz="3200" b="1" dirty="0">
              <a:solidFill>
                <a:schemeClr val="tx1"/>
              </a:solidFill>
              <a:latin typeface="SutonnyMJ" pitchFamily="2" charset="0"/>
            </a:endParaRPr>
          </a:p>
        </p:txBody>
      </p:sp>
      <p:sp>
        <p:nvSpPr>
          <p:cNvPr id="31" name="Rounded Rectangle 30"/>
          <p:cNvSpPr/>
          <p:nvPr/>
        </p:nvSpPr>
        <p:spPr>
          <a:xfrm>
            <a:off x="5867400" y="34290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اوصى</a:t>
            </a:r>
            <a:endParaRPr lang="en-US" sz="3200" b="1" dirty="0">
              <a:solidFill>
                <a:schemeClr val="tx1"/>
              </a:solidFill>
              <a:latin typeface="SutonnyMJ" pitchFamily="2" charset="0"/>
            </a:endParaRPr>
          </a:p>
        </p:txBody>
      </p:sp>
      <p:sp>
        <p:nvSpPr>
          <p:cNvPr id="32" name="Rounded Rectangle 31"/>
          <p:cNvSpPr/>
          <p:nvPr/>
        </p:nvSpPr>
        <p:spPr>
          <a:xfrm>
            <a:off x="5867400" y="51054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عمل</a:t>
            </a:r>
            <a:endParaRPr lang="en-US" sz="3200" b="1" dirty="0">
              <a:solidFill>
                <a:schemeClr val="tx1"/>
              </a:solidFill>
              <a:latin typeface="SutonnyMJ" pitchFamily="2" charset="0"/>
            </a:endParaRPr>
          </a:p>
        </p:txBody>
      </p:sp>
      <p:sp>
        <p:nvSpPr>
          <p:cNvPr id="33" name="Rounded Rectangle 32"/>
          <p:cNvSpPr/>
          <p:nvPr/>
        </p:nvSpPr>
        <p:spPr>
          <a:xfrm>
            <a:off x="5867400" y="42672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latin typeface="SutonnyMJ" pitchFamily="2" charset="0"/>
              </a:rPr>
              <a:t>حذر</a:t>
            </a:r>
            <a:endParaRPr lang="en-US" sz="3200" b="1" dirty="0">
              <a:solidFill>
                <a:schemeClr val="tx1"/>
              </a:solidFill>
              <a:latin typeface="SutonnyMJ" pitchFamily="2" charset="0"/>
            </a:endParaRPr>
          </a:p>
        </p:txBody>
      </p:sp>
      <p:sp>
        <p:nvSpPr>
          <p:cNvPr id="24" name="Rounded Rectangle 23"/>
          <p:cNvSpPr/>
          <p:nvPr/>
        </p:nvSpPr>
        <p:spPr>
          <a:xfrm>
            <a:off x="914400" y="152400"/>
            <a:ext cx="7543800" cy="609600"/>
          </a:xfrm>
          <a:prstGeom prst="roundRect">
            <a:avLst/>
          </a:prstGeom>
          <a:solidFill>
            <a:schemeClr val="bg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الماضى                           المضارع</a:t>
            </a:r>
            <a:endParaRPr lang="en-US" sz="3200" b="1" dirty="0">
              <a:solidFill>
                <a:schemeClr val="tx1"/>
              </a:solidFill>
              <a:latin typeface="SutonnyMJ" pitchFamily="2" charset="0"/>
            </a:endParaRPr>
          </a:p>
        </p:txBody>
      </p:sp>
    </p:spTree>
    <p:extLst>
      <p:ext uri="{BB962C8B-B14F-4D97-AF65-F5344CB8AC3E}">
        <p14:creationId xmlns:p14="http://schemas.microsoft.com/office/powerpoint/2010/main" xmlns="" val="2747043440"/>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5" name="type.wav"/>
          </p:stSnd>
        </p:sndAc>
      </p:transition>
    </mc:Choice>
    <mc:Fallback>
      <p:transition spd="slow">
        <p:fade/>
        <p:sndAc>
          <p:stSnd>
            <p:snd r:embed="rId2"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1000"/>
                                        <p:tgtEl>
                                          <p:spTgt spid="26"/>
                                        </p:tgtEl>
                                      </p:cBhvr>
                                    </p:animEffect>
                                    <p:anim calcmode="lin" valueType="num">
                                      <p:cBhvr>
                                        <p:cTn id="22" dur="1000" fill="hold"/>
                                        <p:tgtEl>
                                          <p:spTgt spid="26"/>
                                        </p:tgtEl>
                                        <p:attrNameLst>
                                          <p:attrName>ppt_x</p:attrName>
                                        </p:attrNameLst>
                                      </p:cBhvr>
                                      <p:tavLst>
                                        <p:tav tm="0">
                                          <p:val>
                                            <p:strVal val="#ppt_x"/>
                                          </p:val>
                                        </p:tav>
                                        <p:tav tm="100000">
                                          <p:val>
                                            <p:strVal val="#ppt_x"/>
                                          </p:val>
                                        </p:tav>
                                      </p:tavLst>
                                    </p:anim>
                                    <p:anim calcmode="lin" valueType="num">
                                      <p:cBhvr>
                                        <p:cTn id="23"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1000"/>
                                        <p:tgtEl>
                                          <p:spTgt spid="25"/>
                                        </p:tgtEl>
                                      </p:cBhvr>
                                    </p:animEffect>
                                    <p:anim calcmode="lin" valueType="num">
                                      <p:cBhvr>
                                        <p:cTn id="29" dur="1000" fill="hold"/>
                                        <p:tgtEl>
                                          <p:spTgt spid="25"/>
                                        </p:tgtEl>
                                        <p:attrNameLst>
                                          <p:attrName>ppt_x</p:attrName>
                                        </p:attrNameLst>
                                      </p:cBhvr>
                                      <p:tavLst>
                                        <p:tav tm="0">
                                          <p:val>
                                            <p:strVal val="#ppt_x"/>
                                          </p:val>
                                        </p:tav>
                                        <p:tav tm="100000">
                                          <p:val>
                                            <p:strVal val="#ppt_x"/>
                                          </p:val>
                                        </p:tav>
                                      </p:tavLst>
                                    </p:anim>
                                    <p:anim calcmode="lin" valueType="num">
                                      <p:cBhvr>
                                        <p:cTn id="30"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anim calcmode="lin" valueType="num">
                                      <p:cBhvr>
                                        <p:cTn id="36" dur="1000" fill="hold"/>
                                        <p:tgtEl>
                                          <p:spTgt spid="30"/>
                                        </p:tgtEl>
                                        <p:attrNameLst>
                                          <p:attrName>ppt_x</p:attrName>
                                        </p:attrNameLst>
                                      </p:cBhvr>
                                      <p:tavLst>
                                        <p:tav tm="0">
                                          <p:val>
                                            <p:strVal val="#ppt_x"/>
                                          </p:val>
                                        </p:tav>
                                        <p:tav tm="100000">
                                          <p:val>
                                            <p:strVal val="#ppt_x"/>
                                          </p:val>
                                        </p:tav>
                                      </p:tavLst>
                                    </p:anim>
                                    <p:anim calcmode="lin" valueType="num">
                                      <p:cBhvr>
                                        <p:cTn id="37"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1000"/>
                                        <p:tgtEl>
                                          <p:spTgt spid="29"/>
                                        </p:tgtEl>
                                      </p:cBhvr>
                                    </p:animEffect>
                                    <p:anim calcmode="lin" valueType="num">
                                      <p:cBhvr>
                                        <p:cTn id="43" dur="1000" fill="hold"/>
                                        <p:tgtEl>
                                          <p:spTgt spid="29"/>
                                        </p:tgtEl>
                                        <p:attrNameLst>
                                          <p:attrName>ppt_x</p:attrName>
                                        </p:attrNameLst>
                                      </p:cBhvr>
                                      <p:tavLst>
                                        <p:tav tm="0">
                                          <p:val>
                                            <p:strVal val="#ppt_x"/>
                                          </p:val>
                                        </p:tav>
                                        <p:tav tm="100000">
                                          <p:val>
                                            <p:strVal val="#ppt_x"/>
                                          </p:val>
                                        </p:tav>
                                      </p:tavLst>
                                    </p:anim>
                                    <p:anim calcmode="lin" valueType="num">
                                      <p:cBhvr>
                                        <p:cTn id="44"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fade">
                                      <p:cBhvr>
                                        <p:cTn id="49" dur="1000"/>
                                        <p:tgtEl>
                                          <p:spTgt spid="31"/>
                                        </p:tgtEl>
                                      </p:cBhvr>
                                    </p:animEffect>
                                    <p:anim calcmode="lin" valueType="num">
                                      <p:cBhvr>
                                        <p:cTn id="50" dur="1000" fill="hold"/>
                                        <p:tgtEl>
                                          <p:spTgt spid="31"/>
                                        </p:tgtEl>
                                        <p:attrNameLst>
                                          <p:attrName>ppt_x</p:attrName>
                                        </p:attrNameLst>
                                      </p:cBhvr>
                                      <p:tavLst>
                                        <p:tav tm="0">
                                          <p:val>
                                            <p:strVal val="#ppt_x"/>
                                          </p:val>
                                        </p:tav>
                                        <p:tav tm="100000">
                                          <p:val>
                                            <p:strVal val="#ppt_x"/>
                                          </p:val>
                                        </p:tav>
                                      </p:tavLst>
                                    </p:anim>
                                    <p:anim calcmode="lin" valueType="num">
                                      <p:cBhvr>
                                        <p:cTn id="5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1000"/>
                                        <p:tgtEl>
                                          <p:spTgt spid="23"/>
                                        </p:tgtEl>
                                      </p:cBhvr>
                                    </p:animEffect>
                                    <p:anim calcmode="lin" valueType="num">
                                      <p:cBhvr>
                                        <p:cTn id="57" dur="1000" fill="hold"/>
                                        <p:tgtEl>
                                          <p:spTgt spid="23"/>
                                        </p:tgtEl>
                                        <p:attrNameLst>
                                          <p:attrName>ppt_x</p:attrName>
                                        </p:attrNameLst>
                                      </p:cBhvr>
                                      <p:tavLst>
                                        <p:tav tm="0">
                                          <p:val>
                                            <p:strVal val="#ppt_x"/>
                                          </p:val>
                                        </p:tav>
                                        <p:tav tm="100000">
                                          <p:val>
                                            <p:strVal val="#ppt_x"/>
                                          </p:val>
                                        </p:tav>
                                      </p:tavLst>
                                    </p:anim>
                                    <p:anim calcmode="lin" valueType="num">
                                      <p:cBhvr>
                                        <p:cTn id="5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fade">
                                      <p:cBhvr>
                                        <p:cTn id="63" dur="1000"/>
                                        <p:tgtEl>
                                          <p:spTgt spid="33"/>
                                        </p:tgtEl>
                                      </p:cBhvr>
                                    </p:animEffect>
                                    <p:anim calcmode="lin" valueType="num">
                                      <p:cBhvr>
                                        <p:cTn id="64" dur="1000" fill="hold"/>
                                        <p:tgtEl>
                                          <p:spTgt spid="33"/>
                                        </p:tgtEl>
                                        <p:attrNameLst>
                                          <p:attrName>ppt_x</p:attrName>
                                        </p:attrNameLst>
                                      </p:cBhvr>
                                      <p:tavLst>
                                        <p:tav tm="0">
                                          <p:val>
                                            <p:strVal val="#ppt_x"/>
                                          </p:val>
                                        </p:tav>
                                        <p:tav tm="100000">
                                          <p:val>
                                            <p:strVal val="#ppt_x"/>
                                          </p:val>
                                        </p:tav>
                                      </p:tavLst>
                                    </p:anim>
                                    <p:anim calcmode="lin" valueType="num">
                                      <p:cBhvr>
                                        <p:cTn id="65"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fade">
                                      <p:cBhvr>
                                        <p:cTn id="70" dur="1000"/>
                                        <p:tgtEl>
                                          <p:spTgt spid="22"/>
                                        </p:tgtEl>
                                      </p:cBhvr>
                                    </p:animEffect>
                                    <p:anim calcmode="lin" valueType="num">
                                      <p:cBhvr>
                                        <p:cTn id="71" dur="1000" fill="hold"/>
                                        <p:tgtEl>
                                          <p:spTgt spid="22"/>
                                        </p:tgtEl>
                                        <p:attrNameLst>
                                          <p:attrName>ppt_x</p:attrName>
                                        </p:attrNameLst>
                                      </p:cBhvr>
                                      <p:tavLst>
                                        <p:tav tm="0">
                                          <p:val>
                                            <p:strVal val="#ppt_x"/>
                                          </p:val>
                                        </p:tav>
                                        <p:tav tm="100000">
                                          <p:val>
                                            <p:strVal val="#ppt_x"/>
                                          </p:val>
                                        </p:tav>
                                      </p:tavLst>
                                    </p:anim>
                                    <p:anim calcmode="lin" valueType="num">
                                      <p:cBhvr>
                                        <p:cTn id="7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grpId="0" nodeType="click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1000"/>
                                        <p:tgtEl>
                                          <p:spTgt spid="32"/>
                                        </p:tgtEl>
                                      </p:cBhvr>
                                    </p:animEffect>
                                    <p:anim calcmode="lin" valueType="num">
                                      <p:cBhvr>
                                        <p:cTn id="78" dur="1000" fill="hold"/>
                                        <p:tgtEl>
                                          <p:spTgt spid="32"/>
                                        </p:tgtEl>
                                        <p:attrNameLst>
                                          <p:attrName>ppt_x</p:attrName>
                                        </p:attrNameLst>
                                      </p:cBhvr>
                                      <p:tavLst>
                                        <p:tav tm="0">
                                          <p:val>
                                            <p:strVal val="#ppt_x"/>
                                          </p:val>
                                        </p:tav>
                                        <p:tav tm="100000">
                                          <p:val>
                                            <p:strVal val="#ppt_x"/>
                                          </p:val>
                                        </p:tav>
                                      </p:tavLst>
                                    </p:anim>
                                    <p:anim calcmode="lin" valueType="num">
                                      <p:cBhvr>
                                        <p:cTn id="7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7" presetClass="entr" presetSubtype="0" fill="hold" grpId="0" nodeType="clickEffect">
                                  <p:stCondLst>
                                    <p:cond delay="0"/>
                                  </p:stCondLst>
                                  <p:childTnLst>
                                    <p:set>
                                      <p:cBhvr>
                                        <p:cTn id="83" dur="1" fill="hold">
                                          <p:stCondLst>
                                            <p:cond delay="0"/>
                                          </p:stCondLst>
                                        </p:cTn>
                                        <p:tgtEl>
                                          <p:spTgt spid="21"/>
                                        </p:tgtEl>
                                        <p:attrNameLst>
                                          <p:attrName>style.visibility</p:attrName>
                                        </p:attrNameLst>
                                      </p:cBhvr>
                                      <p:to>
                                        <p:strVal val="visible"/>
                                      </p:to>
                                    </p:set>
                                    <p:animEffect transition="in" filter="fade">
                                      <p:cBhvr>
                                        <p:cTn id="84" dur="1000"/>
                                        <p:tgtEl>
                                          <p:spTgt spid="21"/>
                                        </p:tgtEl>
                                      </p:cBhvr>
                                    </p:animEffect>
                                    <p:anim calcmode="lin" valueType="num">
                                      <p:cBhvr>
                                        <p:cTn id="85" dur="1000" fill="hold"/>
                                        <p:tgtEl>
                                          <p:spTgt spid="21"/>
                                        </p:tgtEl>
                                        <p:attrNameLst>
                                          <p:attrName>ppt_x</p:attrName>
                                        </p:attrNameLst>
                                      </p:cBhvr>
                                      <p:tavLst>
                                        <p:tav tm="0">
                                          <p:val>
                                            <p:strVal val="#ppt_x"/>
                                          </p:val>
                                        </p:tav>
                                        <p:tav tm="100000">
                                          <p:val>
                                            <p:strVal val="#ppt_x"/>
                                          </p:val>
                                        </p:tav>
                                      </p:tavLst>
                                    </p:anim>
                                    <p:anim calcmode="lin" valueType="num">
                                      <p:cBhvr>
                                        <p:cTn id="8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7" presetClass="entr" presetSubtype="0" fill="hold" grpId="0" nodeType="clickEffect">
                                  <p:stCondLst>
                                    <p:cond delay="0"/>
                                  </p:stCondLst>
                                  <p:childTnLst>
                                    <p:set>
                                      <p:cBhvr>
                                        <p:cTn id="90" dur="1" fill="hold">
                                          <p:stCondLst>
                                            <p:cond delay="0"/>
                                          </p:stCondLst>
                                        </p:cTn>
                                        <p:tgtEl>
                                          <p:spTgt spid="17"/>
                                        </p:tgtEl>
                                        <p:attrNameLst>
                                          <p:attrName>style.visibility</p:attrName>
                                        </p:attrNameLst>
                                      </p:cBhvr>
                                      <p:to>
                                        <p:strVal val="visible"/>
                                      </p:to>
                                    </p:set>
                                    <p:animEffect transition="in" filter="fade">
                                      <p:cBhvr>
                                        <p:cTn id="91" dur="1000"/>
                                        <p:tgtEl>
                                          <p:spTgt spid="17"/>
                                        </p:tgtEl>
                                      </p:cBhvr>
                                    </p:animEffect>
                                    <p:anim calcmode="lin" valueType="num">
                                      <p:cBhvr>
                                        <p:cTn id="92" dur="1000" fill="hold"/>
                                        <p:tgtEl>
                                          <p:spTgt spid="17"/>
                                        </p:tgtEl>
                                        <p:attrNameLst>
                                          <p:attrName>ppt_x</p:attrName>
                                        </p:attrNameLst>
                                      </p:cBhvr>
                                      <p:tavLst>
                                        <p:tav tm="0">
                                          <p:val>
                                            <p:strVal val="#ppt_x"/>
                                          </p:val>
                                        </p:tav>
                                        <p:tav tm="100000">
                                          <p:val>
                                            <p:strVal val="#ppt_x"/>
                                          </p:val>
                                        </p:tav>
                                      </p:tavLst>
                                    </p:anim>
                                    <p:anim calcmode="lin" valueType="num">
                                      <p:cBhvr>
                                        <p:cTn id="9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7" presetClass="entr" presetSubtype="0" fill="hold" grpId="0" nodeType="clickEffect">
                                  <p:stCondLst>
                                    <p:cond delay="0"/>
                                  </p:stCondLst>
                                  <p:childTnLst>
                                    <p:set>
                                      <p:cBhvr>
                                        <p:cTn id="97" dur="1" fill="hold">
                                          <p:stCondLst>
                                            <p:cond delay="0"/>
                                          </p:stCondLst>
                                        </p:cTn>
                                        <p:tgtEl>
                                          <p:spTgt spid="20"/>
                                        </p:tgtEl>
                                        <p:attrNameLst>
                                          <p:attrName>style.visibility</p:attrName>
                                        </p:attrNameLst>
                                      </p:cBhvr>
                                      <p:to>
                                        <p:strVal val="visible"/>
                                      </p:to>
                                    </p:set>
                                    <p:animEffect transition="in" filter="fade">
                                      <p:cBhvr>
                                        <p:cTn id="98" dur="1000"/>
                                        <p:tgtEl>
                                          <p:spTgt spid="20"/>
                                        </p:tgtEl>
                                      </p:cBhvr>
                                    </p:animEffect>
                                    <p:anim calcmode="lin" valueType="num">
                                      <p:cBhvr>
                                        <p:cTn id="99" dur="1000" fill="hold"/>
                                        <p:tgtEl>
                                          <p:spTgt spid="20"/>
                                        </p:tgtEl>
                                        <p:attrNameLst>
                                          <p:attrName>ppt_x</p:attrName>
                                        </p:attrNameLst>
                                      </p:cBhvr>
                                      <p:tavLst>
                                        <p:tav tm="0">
                                          <p:val>
                                            <p:strVal val="#ppt_x"/>
                                          </p:val>
                                        </p:tav>
                                        <p:tav tm="100000">
                                          <p:val>
                                            <p:strVal val="#ppt_x"/>
                                          </p:val>
                                        </p:tav>
                                      </p:tavLst>
                                    </p:anim>
                                    <p:anim calcmode="lin" valueType="num">
                                      <p:cBhvr>
                                        <p:cTn id="10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7" presetClass="entr" presetSubtype="0" fill="hold" grpId="0" nodeType="clickEffect">
                                  <p:stCondLst>
                                    <p:cond delay="0"/>
                                  </p:stCondLst>
                                  <p:childTnLst>
                                    <p:set>
                                      <p:cBhvr>
                                        <p:cTn id="104" dur="1" fill="hold">
                                          <p:stCondLst>
                                            <p:cond delay="0"/>
                                          </p:stCondLst>
                                        </p:cTn>
                                        <p:tgtEl>
                                          <p:spTgt spid="24"/>
                                        </p:tgtEl>
                                        <p:attrNameLst>
                                          <p:attrName>style.visibility</p:attrName>
                                        </p:attrNameLst>
                                      </p:cBhvr>
                                      <p:to>
                                        <p:strVal val="visible"/>
                                      </p:to>
                                    </p:set>
                                    <p:animEffect transition="in" filter="fade">
                                      <p:cBhvr>
                                        <p:cTn id="105" dur="1000"/>
                                        <p:tgtEl>
                                          <p:spTgt spid="24"/>
                                        </p:tgtEl>
                                      </p:cBhvr>
                                    </p:animEffect>
                                    <p:anim calcmode="lin" valueType="num">
                                      <p:cBhvr>
                                        <p:cTn id="106" dur="1000" fill="hold"/>
                                        <p:tgtEl>
                                          <p:spTgt spid="24"/>
                                        </p:tgtEl>
                                        <p:attrNameLst>
                                          <p:attrName>ppt_x</p:attrName>
                                        </p:attrNameLst>
                                      </p:cBhvr>
                                      <p:tavLst>
                                        <p:tav tm="0">
                                          <p:val>
                                            <p:strVal val="#ppt_x"/>
                                          </p:val>
                                        </p:tav>
                                        <p:tav tm="100000">
                                          <p:val>
                                            <p:strVal val="#ppt_x"/>
                                          </p:val>
                                        </p:tav>
                                      </p:tavLst>
                                    </p:anim>
                                    <p:anim calcmode="lin" valueType="num">
                                      <p:cBhvr>
                                        <p:cTn id="10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animBg="1"/>
      <p:bldP spid="21" grpId="0" animBg="1"/>
      <p:bldP spid="22" grpId="0" animBg="1"/>
      <p:bldP spid="23" grpId="0" animBg="1"/>
      <p:bldP spid="25" grpId="0" animBg="1"/>
      <p:bldP spid="26" grpId="0" animBg="1"/>
      <p:bldP spid="27" grpId="0" animBg="1"/>
      <p:bldP spid="28" grpId="0" animBg="1"/>
      <p:bldP spid="29" grpId="0" animBg="1"/>
      <p:bldP spid="30" grpId="0" animBg="1"/>
      <p:bldP spid="31" grpId="0" animBg="1"/>
      <p:bldP spid="32" grpId="0" animBg="1"/>
      <p:bldP spid="33" grpId="0" animBg="1"/>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4368225"/>
            <a:ext cx="6972529" cy="584775"/>
          </a:xfrm>
          <a:prstGeom prst="rect">
            <a:avLst/>
          </a:prstGeom>
          <a:noFill/>
        </p:spPr>
        <p:txBody>
          <a:bodyPr wrap="square" rtlCol="0">
            <a:spAutoFit/>
          </a:bodyPr>
          <a:lstStyle/>
          <a:p>
            <a:pPr marL="457200" indent="-457200" algn="r" rtl="1">
              <a:buFont typeface="Wingdings" panose="05000000000000000000" pitchFamily="2" charset="2"/>
              <a:buChar char="Ø"/>
            </a:pPr>
            <a:r>
              <a:rPr lang="ar-SA" sz="3200" dirty="0" smtClean="0"/>
              <a:t>المسلم يحض اخاه على............</a:t>
            </a:r>
            <a:r>
              <a:rPr lang="ar-EG" sz="3200" dirty="0" smtClean="0"/>
              <a:t> </a:t>
            </a:r>
            <a:endParaRPr lang="en-US" sz="3200" dirty="0"/>
          </a:p>
        </p:txBody>
      </p:sp>
      <p:sp>
        <p:nvSpPr>
          <p:cNvPr id="9" name="TextBox 8"/>
          <p:cNvSpPr txBox="1"/>
          <p:nvPr/>
        </p:nvSpPr>
        <p:spPr>
          <a:xfrm>
            <a:off x="3886200" y="4992469"/>
            <a:ext cx="4343400" cy="646331"/>
          </a:xfrm>
          <a:prstGeom prst="rect">
            <a:avLst/>
          </a:prstGeom>
          <a:noFill/>
        </p:spPr>
        <p:txBody>
          <a:bodyPr wrap="square" rtlCol="0">
            <a:spAutoFit/>
          </a:bodyPr>
          <a:lstStyle/>
          <a:p>
            <a:pPr marL="571500" indent="-571500" algn="r" rtl="1">
              <a:buFont typeface="Wingdings" panose="05000000000000000000" pitchFamily="2" charset="2"/>
              <a:buChar char="ü"/>
            </a:pPr>
            <a:r>
              <a:rPr lang="ar-SA" sz="3600" dirty="0" smtClean="0"/>
              <a:t>الأخرة</a:t>
            </a:r>
            <a:r>
              <a:rPr lang="ar-EG" sz="3600" dirty="0" smtClean="0"/>
              <a:t>.</a:t>
            </a:r>
            <a:endParaRPr lang="en-US" sz="3600" dirty="0"/>
          </a:p>
        </p:txBody>
      </p:sp>
      <p:sp>
        <p:nvSpPr>
          <p:cNvPr id="10" name="TextBox 9"/>
          <p:cNvSpPr txBox="1"/>
          <p:nvPr/>
        </p:nvSpPr>
        <p:spPr>
          <a:xfrm>
            <a:off x="1333500" y="5511225"/>
            <a:ext cx="7467600" cy="584775"/>
          </a:xfrm>
          <a:prstGeom prst="rect">
            <a:avLst/>
          </a:prstGeom>
          <a:noFill/>
        </p:spPr>
        <p:txBody>
          <a:bodyPr wrap="square" rtlCol="0">
            <a:spAutoFit/>
          </a:bodyPr>
          <a:lstStyle/>
          <a:p>
            <a:pPr marL="457200" indent="-457200" algn="r" rtl="1">
              <a:buFont typeface="Wingdings" panose="05000000000000000000" pitchFamily="2" charset="2"/>
              <a:buChar char="Ø"/>
            </a:pPr>
            <a:r>
              <a:rPr lang="ar-SA" sz="3200" dirty="0" smtClean="0"/>
              <a:t>والله ............. بالعباد</a:t>
            </a:r>
            <a:endParaRPr lang="en-US" sz="3200" dirty="0"/>
          </a:p>
        </p:txBody>
      </p:sp>
      <p:sp>
        <p:nvSpPr>
          <p:cNvPr id="12" name="TextBox 11"/>
          <p:cNvSpPr txBox="1"/>
          <p:nvPr/>
        </p:nvSpPr>
        <p:spPr>
          <a:xfrm>
            <a:off x="1659340" y="6120825"/>
            <a:ext cx="5562600" cy="584775"/>
          </a:xfrm>
          <a:prstGeom prst="rect">
            <a:avLst/>
          </a:prstGeom>
          <a:noFill/>
        </p:spPr>
        <p:txBody>
          <a:bodyPr wrap="square" rtlCol="0">
            <a:spAutoFit/>
          </a:bodyPr>
          <a:lstStyle/>
          <a:p>
            <a:pPr marL="457200" indent="-457200" algn="r" rtl="1">
              <a:buFont typeface="Wingdings" panose="05000000000000000000" pitchFamily="2" charset="2"/>
              <a:buChar char="ü"/>
            </a:pPr>
            <a:r>
              <a:rPr lang="ar-SA" sz="3200" dirty="0" smtClean="0"/>
              <a:t>رؤوف</a:t>
            </a:r>
            <a:endParaRPr lang="en-US" sz="3200" dirty="0"/>
          </a:p>
        </p:txBody>
      </p:sp>
      <p:sp>
        <p:nvSpPr>
          <p:cNvPr id="13" name="TextBox 12"/>
          <p:cNvSpPr txBox="1"/>
          <p:nvPr/>
        </p:nvSpPr>
        <p:spPr>
          <a:xfrm>
            <a:off x="495300" y="838200"/>
            <a:ext cx="8648700" cy="584775"/>
          </a:xfrm>
          <a:prstGeom prst="rect">
            <a:avLst/>
          </a:prstGeom>
          <a:noFill/>
        </p:spPr>
        <p:txBody>
          <a:bodyPr wrap="square" rtlCol="0">
            <a:spAutoFit/>
          </a:bodyPr>
          <a:lstStyle/>
          <a:p>
            <a:pPr marL="285750" indent="-285750" algn="r" rtl="1">
              <a:buFont typeface="Wingdings" panose="05000000000000000000" pitchFamily="2" charset="2"/>
              <a:buChar char="Ø"/>
            </a:pPr>
            <a:r>
              <a:rPr lang="ar-SA" sz="3200" dirty="0" smtClean="0"/>
              <a:t> ارسل الله محمدا صلى الله عليه وسلم على ..... من الرسل</a:t>
            </a:r>
            <a:endParaRPr lang="en-US" sz="3200" dirty="0"/>
          </a:p>
        </p:txBody>
      </p:sp>
      <p:sp>
        <p:nvSpPr>
          <p:cNvPr id="14" name="TextBox 13"/>
          <p:cNvSpPr txBox="1"/>
          <p:nvPr/>
        </p:nvSpPr>
        <p:spPr>
          <a:xfrm>
            <a:off x="4572000" y="1396425"/>
            <a:ext cx="3680583" cy="584775"/>
          </a:xfrm>
          <a:prstGeom prst="rect">
            <a:avLst/>
          </a:prstGeom>
          <a:noFill/>
        </p:spPr>
        <p:txBody>
          <a:bodyPr wrap="square" rtlCol="0">
            <a:spAutoFit/>
          </a:bodyPr>
          <a:lstStyle/>
          <a:p>
            <a:pPr marL="457200" indent="-457200" algn="r" rtl="1">
              <a:buFont typeface="Wingdings" panose="05000000000000000000" pitchFamily="2" charset="2"/>
              <a:buChar char="ü"/>
            </a:pPr>
            <a:r>
              <a:rPr lang="ar-SA" sz="3200" dirty="0" smtClean="0"/>
              <a:t>فترة</a:t>
            </a:r>
            <a:r>
              <a:rPr lang="ar-EG" sz="3200" dirty="0" smtClean="0"/>
              <a:t>.</a:t>
            </a:r>
            <a:endParaRPr lang="en-US" sz="3200" dirty="0"/>
          </a:p>
        </p:txBody>
      </p:sp>
      <p:sp>
        <p:nvSpPr>
          <p:cNvPr id="11" name="Rectangle 10"/>
          <p:cNvSpPr/>
          <p:nvPr/>
        </p:nvSpPr>
        <p:spPr>
          <a:xfrm>
            <a:off x="4267200" y="1981200"/>
            <a:ext cx="4485523" cy="584775"/>
          </a:xfrm>
          <a:prstGeom prst="rect">
            <a:avLst/>
          </a:prstGeom>
        </p:spPr>
        <p:txBody>
          <a:bodyPr wrap="none">
            <a:spAutoFit/>
          </a:bodyPr>
          <a:lstStyle/>
          <a:p>
            <a:pPr marL="285750" indent="-285750" algn="r" rtl="1">
              <a:buFont typeface="Wingdings" panose="05000000000000000000" pitchFamily="2" charset="2"/>
              <a:buChar char="Ø"/>
            </a:pPr>
            <a:r>
              <a:rPr lang="ar-SA" sz="3200" dirty="0" smtClean="0"/>
              <a:t>من ....... الله ورسوله فقد رشد</a:t>
            </a:r>
            <a:endParaRPr lang="en-US" sz="3200" dirty="0"/>
          </a:p>
        </p:txBody>
      </p:sp>
      <p:sp>
        <p:nvSpPr>
          <p:cNvPr id="15" name="TextBox 14"/>
          <p:cNvSpPr txBox="1"/>
          <p:nvPr/>
        </p:nvSpPr>
        <p:spPr>
          <a:xfrm>
            <a:off x="4800600" y="2590800"/>
            <a:ext cx="3680583" cy="584775"/>
          </a:xfrm>
          <a:prstGeom prst="rect">
            <a:avLst/>
          </a:prstGeom>
          <a:noFill/>
        </p:spPr>
        <p:txBody>
          <a:bodyPr wrap="square" rtlCol="0">
            <a:spAutoFit/>
          </a:bodyPr>
          <a:lstStyle/>
          <a:p>
            <a:pPr marL="457200" indent="-457200" algn="r" rtl="1">
              <a:buFont typeface="Wingdings" panose="05000000000000000000" pitchFamily="2" charset="2"/>
              <a:buChar char="ü"/>
            </a:pPr>
            <a:r>
              <a:rPr lang="ar-SA" sz="3200" dirty="0" smtClean="0"/>
              <a:t>يطع</a:t>
            </a:r>
            <a:r>
              <a:rPr lang="ar-EG" sz="3200" dirty="0" smtClean="0"/>
              <a:t>.</a:t>
            </a:r>
            <a:endParaRPr lang="en-US" sz="3200" dirty="0"/>
          </a:p>
        </p:txBody>
      </p:sp>
      <p:sp>
        <p:nvSpPr>
          <p:cNvPr id="17" name="TextBox 16"/>
          <p:cNvSpPr txBox="1"/>
          <p:nvPr/>
        </p:nvSpPr>
        <p:spPr>
          <a:xfrm>
            <a:off x="2057400" y="3200400"/>
            <a:ext cx="6972529" cy="584775"/>
          </a:xfrm>
          <a:prstGeom prst="rect">
            <a:avLst/>
          </a:prstGeom>
          <a:noFill/>
        </p:spPr>
        <p:txBody>
          <a:bodyPr wrap="square" rtlCol="0">
            <a:spAutoFit/>
          </a:bodyPr>
          <a:lstStyle/>
          <a:p>
            <a:pPr marL="457200" indent="-457200" algn="r" rtl="1">
              <a:buFont typeface="Wingdings" panose="05000000000000000000" pitchFamily="2" charset="2"/>
              <a:buChar char="Ø"/>
            </a:pPr>
            <a:r>
              <a:rPr lang="ar-SA" sz="3200" dirty="0" smtClean="0"/>
              <a:t>ويحذركم الله ............</a:t>
            </a:r>
            <a:r>
              <a:rPr lang="ar-EG" sz="3200" dirty="0" smtClean="0"/>
              <a:t> </a:t>
            </a:r>
            <a:endParaRPr lang="en-US" sz="3200" dirty="0"/>
          </a:p>
        </p:txBody>
      </p:sp>
      <p:sp>
        <p:nvSpPr>
          <p:cNvPr id="18" name="TextBox 17"/>
          <p:cNvSpPr txBox="1"/>
          <p:nvPr/>
        </p:nvSpPr>
        <p:spPr>
          <a:xfrm>
            <a:off x="4800600" y="3758625"/>
            <a:ext cx="3680583" cy="584775"/>
          </a:xfrm>
          <a:prstGeom prst="rect">
            <a:avLst/>
          </a:prstGeom>
          <a:noFill/>
        </p:spPr>
        <p:txBody>
          <a:bodyPr wrap="square" rtlCol="0">
            <a:spAutoFit/>
          </a:bodyPr>
          <a:lstStyle/>
          <a:p>
            <a:pPr marL="457200" indent="-457200" algn="r" rtl="1">
              <a:buFont typeface="Wingdings" panose="05000000000000000000" pitchFamily="2" charset="2"/>
              <a:buChar char="ü"/>
            </a:pPr>
            <a:r>
              <a:rPr lang="ar-SA" sz="3200" dirty="0" smtClean="0"/>
              <a:t>نفسه</a:t>
            </a:r>
            <a:r>
              <a:rPr lang="ar-EG" sz="3200" dirty="0" smtClean="0"/>
              <a:t>.</a:t>
            </a:r>
            <a:endParaRPr lang="en-US" sz="3200" dirty="0"/>
          </a:p>
        </p:txBody>
      </p:sp>
      <p:sp>
        <p:nvSpPr>
          <p:cNvPr id="19" name="Oval 18"/>
          <p:cNvSpPr/>
          <p:nvPr/>
        </p:nvSpPr>
        <p:spPr>
          <a:xfrm>
            <a:off x="2743200" y="0"/>
            <a:ext cx="4800600"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000" dirty="0" smtClean="0">
                <a:solidFill>
                  <a:schemeClr val="tx1"/>
                </a:solidFill>
              </a:rPr>
              <a:t>التقييم</a:t>
            </a:r>
            <a:endParaRPr lang="en-US" dirty="0">
              <a:solidFill>
                <a:schemeClr val="tx1"/>
              </a:solidFill>
            </a:endParaRPr>
          </a:p>
        </p:txBody>
      </p:sp>
    </p:spTree>
    <p:extLst>
      <p:ext uri="{BB962C8B-B14F-4D97-AF65-F5344CB8AC3E}">
        <p14:creationId xmlns:p14="http://schemas.microsoft.com/office/powerpoint/2010/main" xmlns="" val="960000584"/>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5" name="type.wav"/>
          </p:stSnd>
        </p:sndAc>
      </p:transition>
    </mc:Choice>
    <mc:Fallback>
      <p:transition spd="slow">
        <p:fade/>
        <p:sndAc>
          <p:stSnd>
            <p:snd r:embed="rId2"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down)">
                                      <p:cBhvr>
                                        <p:cTn id="13" dur="580">
                                          <p:stCondLst>
                                            <p:cond delay="0"/>
                                          </p:stCondLst>
                                        </p:cTn>
                                        <p:tgtEl>
                                          <p:spTgt spid="14"/>
                                        </p:tgtEl>
                                      </p:cBhvr>
                                    </p:animEffect>
                                    <p:anim calcmode="lin" valueType="num">
                                      <p:cBhvr>
                                        <p:cTn id="14"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9" dur="26">
                                          <p:stCondLst>
                                            <p:cond delay="650"/>
                                          </p:stCondLst>
                                        </p:cTn>
                                        <p:tgtEl>
                                          <p:spTgt spid="14"/>
                                        </p:tgtEl>
                                      </p:cBhvr>
                                      <p:to x="100000" y="60000"/>
                                    </p:animScale>
                                    <p:animScale>
                                      <p:cBhvr>
                                        <p:cTn id="20" dur="166" decel="50000">
                                          <p:stCondLst>
                                            <p:cond delay="676"/>
                                          </p:stCondLst>
                                        </p:cTn>
                                        <p:tgtEl>
                                          <p:spTgt spid="14"/>
                                        </p:tgtEl>
                                      </p:cBhvr>
                                      <p:to x="100000" y="100000"/>
                                    </p:animScale>
                                    <p:animScale>
                                      <p:cBhvr>
                                        <p:cTn id="21" dur="26">
                                          <p:stCondLst>
                                            <p:cond delay="1312"/>
                                          </p:stCondLst>
                                        </p:cTn>
                                        <p:tgtEl>
                                          <p:spTgt spid="14"/>
                                        </p:tgtEl>
                                      </p:cBhvr>
                                      <p:to x="100000" y="80000"/>
                                    </p:animScale>
                                    <p:animScale>
                                      <p:cBhvr>
                                        <p:cTn id="22" dur="166" decel="50000">
                                          <p:stCondLst>
                                            <p:cond delay="1338"/>
                                          </p:stCondLst>
                                        </p:cTn>
                                        <p:tgtEl>
                                          <p:spTgt spid="14"/>
                                        </p:tgtEl>
                                      </p:cBhvr>
                                      <p:to x="100000" y="100000"/>
                                    </p:animScale>
                                    <p:animScale>
                                      <p:cBhvr>
                                        <p:cTn id="23" dur="26">
                                          <p:stCondLst>
                                            <p:cond delay="1642"/>
                                          </p:stCondLst>
                                        </p:cTn>
                                        <p:tgtEl>
                                          <p:spTgt spid="14"/>
                                        </p:tgtEl>
                                      </p:cBhvr>
                                      <p:to x="100000" y="90000"/>
                                    </p:animScale>
                                    <p:animScale>
                                      <p:cBhvr>
                                        <p:cTn id="24" dur="166" decel="50000">
                                          <p:stCondLst>
                                            <p:cond delay="1668"/>
                                          </p:stCondLst>
                                        </p:cTn>
                                        <p:tgtEl>
                                          <p:spTgt spid="14"/>
                                        </p:tgtEl>
                                      </p:cBhvr>
                                      <p:to x="100000" y="100000"/>
                                    </p:animScale>
                                    <p:animScale>
                                      <p:cBhvr>
                                        <p:cTn id="25" dur="26">
                                          <p:stCondLst>
                                            <p:cond delay="1808"/>
                                          </p:stCondLst>
                                        </p:cTn>
                                        <p:tgtEl>
                                          <p:spTgt spid="14"/>
                                        </p:tgtEl>
                                      </p:cBhvr>
                                      <p:to x="100000" y="95000"/>
                                    </p:animScale>
                                    <p:animScale>
                                      <p:cBhvr>
                                        <p:cTn id="26" dur="166" decel="50000">
                                          <p:stCondLst>
                                            <p:cond delay="1834"/>
                                          </p:stCondLst>
                                        </p:cTn>
                                        <p:tgtEl>
                                          <p:spTgt spid="14"/>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down)">
                                      <p:cBhvr>
                                        <p:cTn id="38" dur="580">
                                          <p:stCondLst>
                                            <p:cond delay="0"/>
                                          </p:stCondLst>
                                        </p:cTn>
                                        <p:tgtEl>
                                          <p:spTgt spid="15"/>
                                        </p:tgtEl>
                                      </p:cBhvr>
                                    </p:animEffect>
                                    <p:anim calcmode="lin" valueType="num">
                                      <p:cBhvr>
                                        <p:cTn id="39"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44" dur="26">
                                          <p:stCondLst>
                                            <p:cond delay="650"/>
                                          </p:stCondLst>
                                        </p:cTn>
                                        <p:tgtEl>
                                          <p:spTgt spid="15"/>
                                        </p:tgtEl>
                                      </p:cBhvr>
                                      <p:to x="100000" y="60000"/>
                                    </p:animScale>
                                    <p:animScale>
                                      <p:cBhvr>
                                        <p:cTn id="45" dur="166" decel="50000">
                                          <p:stCondLst>
                                            <p:cond delay="676"/>
                                          </p:stCondLst>
                                        </p:cTn>
                                        <p:tgtEl>
                                          <p:spTgt spid="15"/>
                                        </p:tgtEl>
                                      </p:cBhvr>
                                      <p:to x="100000" y="100000"/>
                                    </p:animScale>
                                    <p:animScale>
                                      <p:cBhvr>
                                        <p:cTn id="46" dur="26">
                                          <p:stCondLst>
                                            <p:cond delay="1312"/>
                                          </p:stCondLst>
                                        </p:cTn>
                                        <p:tgtEl>
                                          <p:spTgt spid="15"/>
                                        </p:tgtEl>
                                      </p:cBhvr>
                                      <p:to x="100000" y="80000"/>
                                    </p:animScale>
                                    <p:animScale>
                                      <p:cBhvr>
                                        <p:cTn id="47" dur="166" decel="50000">
                                          <p:stCondLst>
                                            <p:cond delay="1338"/>
                                          </p:stCondLst>
                                        </p:cTn>
                                        <p:tgtEl>
                                          <p:spTgt spid="15"/>
                                        </p:tgtEl>
                                      </p:cBhvr>
                                      <p:to x="100000" y="100000"/>
                                    </p:animScale>
                                    <p:animScale>
                                      <p:cBhvr>
                                        <p:cTn id="48" dur="26">
                                          <p:stCondLst>
                                            <p:cond delay="1642"/>
                                          </p:stCondLst>
                                        </p:cTn>
                                        <p:tgtEl>
                                          <p:spTgt spid="15"/>
                                        </p:tgtEl>
                                      </p:cBhvr>
                                      <p:to x="100000" y="90000"/>
                                    </p:animScale>
                                    <p:animScale>
                                      <p:cBhvr>
                                        <p:cTn id="49" dur="166" decel="50000">
                                          <p:stCondLst>
                                            <p:cond delay="1668"/>
                                          </p:stCondLst>
                                        </p:cTn>
                                        <p:tgtEl>
                                          <p:spTgt spid="15"/>
                                        </p:tgtEl>
                                      </p:cBhvr>
                                      <p:to x="100000" y="100000"/>
                                    </p:animScale>
                                    <p:animScale>
                                      <p:cBhvr>
                                        <p:cTn id="50" dur="26">
                                          <p:stCondLst>
                                            <p:cond delay="1808"/>
                                          </p:stCondLst>
                                        </p:cTn>
                                        <p:tgtEl>
                                          <p:spTgt spid="15"/>
                                        </p:tgtEl>
                                      </p:cBhvr>
                                      <p:to x="100000" y="95000"/>
                                    </p:animScale>
                                    <p:animScale>
                                      <p:cBhvr>
                                        <p:cTn id="51" dur="166" decel="50000">
                                          <p:stCondLst>
                                            <p:cond delay="1834"/>
                                          </p:stCondLst>
                                        </p:cTn>
                                        <p:tgtEl>
                                          <p:spTgt spid="15"/>
                                        </p:tgtEl>
                                      </p:cBhvr>
                                      <p:to x="100000" y="100000"/>
                                    </p:animScale>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additive="base">
                                        <p:cTn id="56" dur="500" fill="hold"/>
                                        <p:tgtEl>
                                          <p:spTgt spid="17"/>
                                        </p:tgtEl>
                                        <p:attrNameLst>
                                          <p:attrName>ppt_x</p:attrName>
                                        </p:attrNameLst>
                                      </p:cBhvr>
                                      <p:tavLst>
                                        <p:tav tm="0">
                                          <p:val>
                                            <p:strVal val="#ppt_x"/>
                                          </p:val>
                                        </p:tav>
                                        <p:tav tm="100000">
                                          <p:val>
                                            <p:strVal val="#ppt_x"/>
                                          </p:val>
                                        </p:tav>
                                      </p:tavLst>
                                    </p:anim>
                                    <p:anim calcmode="lin" valueType="num">
                                      <p:cBhvr additive="base">
                                        <p:cTn id="5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6" presetClass="entr" presetSubtype="0"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down)">
                                      <p:cBhvr>
                                        <p:cTn id="62" dur="580">
                                          <p:stCondLst>
                                            <p:cond delay="0"/>
                                          </p:stCondLst>
                                        </p:cTn>
                                        <p:tgtEl>
                                          <p:spTgt spid="18"/>
                                        </p:tgtEl>
                                      </p:cBhvr>
                                    </p:animEffect>
                                    <p:anim calcmode="lin" valueType="num">
                                      <p:cBhvr>
                                        <p:cTn id="63"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68" dur="26">
                                          <p:stCondLst>
                                            <p:cond delay="650"/>
                                          </p:stCondLst>
                                        </p:cTn>
                                        <p:tgtEl>
                                          <p:spTgt spid="18"/>
                                        </p:tgtEl>
                                      </p:cBhvr>
                                      <p:to x="100000" y="60000"/>
                                    </p:animScale>
                                    <p:animScale>
                                      <p:cBhvr>
                                        <p:cTn id="69" dur="166" decel="50000">
                                          <p:stCondLst>
                                            <p:cond delay="676"/>
                                          </p:stCondLst>
                                        </p:cTn>
                                        <p:tgtEl>
                                          <p:spTgt spid="18"/>
                                        </p:tgtEl>
                                      </p:cBhvr>
                                      <p:to x="100000" y="100000"/>
                                    </p:animScale>
                                    <p:animScale>
                                      <p:cBhvr>
                                        <p:cTn id="70" dur="26">
                                          <p:stCondLst>
                                            <p:cond delay="1312"/>
                                          </p:stCondLst>
                                        </p:cTn>
                                        <p:tgtEl>
                                          <p:spTgt spid="18"/>
                                        </p:tgtEl>
                                      </p:cBhvr>
                                      <p:to x="100000" y="80000"/>
                                    </p:animScale>
                                    <p:animScale>
                                      <p:cBhvr>
                                        <p:cTn id="71" dur="166" decel="50000">
                                          <p:stCondLst>
                                            <p:cond delay="1338"/>
                                          </p:stCondLst>
                                        </p:cTn>
                                        <p:tgtEl>
                                          <p:spTgt spid="18"/>
                                        </p:tgtEl>
                                      </p:cBhvr>
                                      <p:to x="100000" y="100000"/>
                                    </p:animScale>
                                    <p:animScale>
                                      <p:cBhvr>
                                        <p:cTn id="72" dur="26">
                                          <p:stCondLst>
                                            <p:cond delay="1642"/>
                                          </p:stCondLst>
                                        </p:cTn>
                                        <p:tgtEl>
                                          <p:spTgt spid="18"/>
                                        </p:tgtEl>
                                      </p:cBhvr>
                                      <p:to x="100000" y="90000"/>
                                    </p:animScale>
                                    <p:animScale>
                                      <p:cBhvr>
                                        <p:cTn id="73" dur="166" decel="50000">
                                          <p:stCondLst>
                                            <p:cond delay="1668"/>
                                          </p:stCondLst>
                                        </p:cTn>
                                        <p:tgtEl>
                                          <p:spTgt spid="18"/>
                                        </p:tgtEl>
                                      </p:cBhvr>
                                      <p:to x="100000" y="100000"/>
                                    </p:animScale>
                                    <p:animScale>
                                      <p:cBhvr>
                                        <p:cTn id="74" dur="26">
                                          <p:stCondLst>
                                            <p:cond delay="1808"/>
                                          </p:stCondLst>
                                        </p:cTn>
                                        <p:tgtEl>
                                          <p:spTgt spid="18"/>
                                        </p:tgtEl>
                                      </p:cBhvr>
                                      <p:to x="100000" y="95000"/>
                                    </p:animScale>
                                    <p:animScale>
                                      <p:cBhvr>
                                        <p:cTn id="75" dur="166" decel="50000">
                                          <p:stCondLst>
                                            <p:cond delay="1834"/>
                                          </p:stCondLst>
                                        </p:cTn>
                                        <p:tgtEl>
                                          <p:spTgt spid="18"/>
                                        </p:tgtEl>
                                      </p:cBhvr>
                                      <p:to x="100000" y="100000"/>
                                    </p:animScale>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2"/>
                                        </p:tgtEl>
                                        <p:attrNameLst>
                                          <p:attrName>style.visibility</p:attrName>
                                        </p:attrNameLst>
                                      </p:cBhvr>
                                      <p:to>
                                        <p:strVal val="visible"/>
                                      </p:to>
                                    </p:set>
                                    <p:anim calcmode="lin" valueType="num">
                                      <p:cBhvr additive="base">
                                        <p:cTn id="80" dur="500" fill="hold"/>
                                        <p:tgtEl>
                                          <p:spTgt spid="2"/>
                                        </p:tgtEl>
                                        <p:attrNameLst>
                                          <p:attrName>ppt_x</p:attrName>
                                        </p:attrNameLst>
                                      </p:cBhvr>
                                      <p:tavLst>
                                        <p:tav tm="0">
                                          <p:val>
                                            <p:strVal val="#ppt_x"/>
                                          </p:val>
                                        </p:tav>
                                        <p:tav tm="100000">
                                          <p:val>
                                            <p:strVal val="#ppt_x"/>
                                          </p:val>
                                        </p:tav>
                                      </p:tavLst>
                                    </p:anim>
                                    <p:anim calcmode="lin" valueType="num">
                                      <p:cBhvr additive="base">
                                        <p:cTn id="8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9"/>
                                        </p:tgtEl>
                                        <p:attrNameLst>
                                          <p:attrName>style.visibility</p:attrName>
                                        </p:attrNameLst>
                                      </p:cBhvr>
                                      <p:to>
                                        <p:strVal val="visible"/>
                                      </p:to>
                                    </p:set>
                                    <p:animEffect transition="in" filter="wipe(down)">
                                      <p:cBhvr>
                                        <p:cTn id="86" dur="580">
                                          <p:stCondLst>
                                            <p:cond delay="0"/>
                                          </p:stCondLst>
                                        </p:cTn>
                                        <p:tgtEl>
                                          <p:spTgt spid="9"/>
                                        </p:tgtEl>
                                      </p:cBhvr>
                                    </p:animEffect>
                                    <p:anim calcmode="lin" valueType="num">
                                      <p:cBhvr>
                                        <p:cTn id="87"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92" dur="26">
                                          <p:stCondLst>
                                            <p:cond delay="650"/>
                                          </p:stCondLst>
                                        </p:cTn>
                                        <p:tgtEl>
                                          <p:spTgt spid="9"/>
                                        </p:tgtEl>
                                      </p:cBhvr>
                                      <p:to x="100000" y="60000"/>
                                    </p:animScale>
                                    <p:animScale>
                                      <p:cBhvr>
                                        <p:cTn id="93" dur="166" decel="50000">
                                          <p:stCondLst>
                                            <p:cond delay="676"/>
                                          </p:stCondLst>
                                        </p:cTn>
                                        <p:tgtEl>
                                          <p:spTgt spid="9"/>
                                        </p:tgtEl>
                                      </p:cBhvr>
                                      <p:to x="100000" y="100000"/>
                                    </p:animScale>
                                    <p:animScale>
                                      <p:cBhvr>
                                        <p:cTn id="94" dur="26">
                                          <p:stCondLst>
                                            <p:cond delay="1312"/>
                                          </p:stCondLst>
                                        </p:cTn>
                                        <p:tgtEl>
                                          <p:spTgt spid="9"/>
                                        </p:tgtEl>
                                      </p:cBhvr>
                                      <p:to x="100000" y="80000"/>
                                    </p:animScale>
                                    <p:animScale>
                                      <p:cBhvr>
                                        <p:cTn id="95" dur="166" decel="50000">
                                          <p:stCondLst>
                                            <p:cond delay="1338"/>
                                          </p:stCondLst>
                                        </p:cTn>
                                        <p:tgtEl>
                                          <p:spTgt spid="9"/>
                                        </p:tgtEl>
                                      </p:cBhvr>
                                      <p:to x="100000" y="100000"/>
                                    </p:animScale>
                                    <p:animScale>
                                      <p:cBhvr>
                                        <p:cTn id="96" dur="26">
                                          <p:stCondLst>
                                            <p:cond delay="1642"/>
                                          </p:stCondLst>
                                        </p:cTn>
                                        <p:tgtEl>
                                          <p:spTgt spid="9"/>
                                        </p:tgtEl>
                                      </p:cBhvr>
                                      <p:to x="100000" y="90000"/>
                                    </p:animScale>
                                    <p:animScale>
                                      <p:cBhvr>
                                        <p:cTn id="97" dur="166" decel="50000">
                                          <p:stCondLst>
                                            <p:cond delay="1668"/>
                                          </p:stCondLst>
                                        </p:cTn>
                                        <p:tgtEl>
                                          <p:spTgt spid="9"/>
                                        </p:tgtEl>
                                      </p:cBhvr>
                                      <p:to x="100000" y="100000"/>
                                    </p:animScale>
                                    <p:animScale>
                                      <p:cBhvr>
                                        <p:cTn id="98" dur="26">
                                          <p:stCondLst>
                                            <p:cond delay="1808"/>
                                          </p:stCondLst>
                                        </p:cTn>
                                        <p:tgtEl>
                                          <p:spTgt spid="9"/>
                                        </p:tgtEl>
                                      </p:cBhvr>
                                      <p:to x="100000" y="95000"/>
                                    </p:animScale>
                                    <p:animScale>
                                      <p:cBhvr>
                                        <p:cTn id="99" dur="166" decel="50000">
                                          <p:stCondLst>
                                            <p:cond delay="1834"/>
                                          </p:stCondLst>
                                        </p:cTn>
                                        <p:tgtEl>
                                          <p:spTgt spid="9"/>
                                        </p:tgtEl>
                                      </p:cBhvr>
                                      <p:to x="100000" y="100000"/>
                                    </p:animScale>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10"/>
                                        </p:tgtEl>
                                        <p:attrNameLst>
                                          <p:attrName>style.visibility</p:attrName>
                                        </p:attrNameLst>
                                      </p:cBhvr>
                                      <p:to>
                                        <p:strVal val="visible"/>
                                      </p:to>
                                    </p:set>
                                    <p:anim calcmode="lin" valueType="num">
                                      <p:cBhvr additive="base">
                                        <p:cTn id="104" dur="500" fill="hold"/>
                                        <p:tgtEl>
                                          <p:spTgt spid="10"/>
                                        </p:tgtEl>
                                        <p:attrNameLst>
                                          <p:attrName>ppt_x</p:attrName>
                                        </p:attrNameLst>
                                      </p:cBhvr>
                                      <p:tavLst>
                                        <p:tav tm="0">
                                          <p:val>
                                            <p:strVal val="#ppt_x"/>
                                          </p:val>
                                        </p:tav>
                                        <p:tav tm="100000">
                                          <p:val>
                                            <p:strVal val="#ppt_x"/>
                                          </p:val>
                                        </p:tav>
                                      </p:tavLst>
                                    </p:anim>
                                    <p:anim calcmode="lin" valueType="num">
                                      <p:cBhvr additive="base">
                                        <p:cTn id="10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6" presetClass="entr" presetSubtype="0" fill="hold" grpId="0" nodeType="clickEffect">
                                  <p:stCondLst>
                                    <p:cond delay="0"/>
                                  </p:stCondLst>
                                  <p:childTnLst>
                                    <p:set>
                                      <p:cBhvr>
                                        <p:cTn id="109" dur="1" fill="hold">
                                          <p:stCondLst>
                                            <p:cond delay="0"/>
                                          </p:stCondLst>
                                        </p:cTn>
                                        <p:tgtEl>
                                          <p:spTgt spid="12"/>
                                        </p:tgtEl>
                                        <p:attrNameLst>
                                          <p:attrName>style.visibility</p:attrName>
                                        </p:attrNameLst>
                                      </p:cBhvr>
                                      <p:to>
                                        <p:strVal val="visible"/>
                                      </p:to>
                                    </p:set>
                                    <p:animEffect transition="in" filter="wipe(down)">
                                      <p:cBhvr>
                                        <p:cTn id="110" dur="580">
                                          <p:stCondLst>
                                            <p:cond delay="0"/>
                                          </p:stCondLst>
                                        </p:cTn>
                                        <p:tgtEl>
                                          <p:spTgt spid="12"/>
                                        </p:tgtEl>
                                      </p:cBhvr>
                                    </p:animEffect>
                                    <p:anim calcmode="lin" valueType="num">
                                      <p:cBhvr>
                                        <p:cTn id="111"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12"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13"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4"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15"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16" dur="26">
                                          <p:stCondLst>
                                            <p:cond delay="650"/>
                                          </p:stCondLst>
                                        </p:cTn>
                                        <p:tgtEl>
                                          <p:spTgt spid="12"/>
                                        </p:tgtEl>
                                      </p:cBhvr>
                                      <p:to x="100000" y="60000"/>
                                    </p:animScale>
                                    <p:animScale>
                                      <p:cBhvr>
                                        <p:cTn id="117" dur="166" decel="50000">
                                          <p:stCondLst>
                                            <p:cond delay="676"/>
                                          </p:stCondLst>
                                        </p:cTn>
                                        <p:tgtEl>
                                          <p:spTgt spid="12"/>
                                        </p:tgtEl>
                                      </p:cBhvr>
                                      <p:to x="100000" y="100000"/>
                                    </p:animScale>
                                    <p:animScale>
                                      <p:cBhvr>
                                        <p:cTn id="118" dur="26">
                                          <p:stCondLst>
                                            <p:cond delay="1312"/>
                                          </p:stCondLst>
                                        </p:cTn>
                                        <p:tgtEl>
                                          <p:spTgt spid="12"/>
                                        </p:tgtEl>
                                      </p:cBhvr>
                                      <p:to x="100000" y="80000"/>
                                    </p:animScale>
                                    <p:animScale>
                                      <p:cBhvr>
                                        <p:cTn id="119" dur="166" decel="50000">
                                          <p:stCondLst>
                                            <p:cond delay="1338"/>
                                          </p:stCondLst>
                                        </p:cTn>
                                        <p:tgtEl>
                                          <p:spTgt spid="12"/>
                                        </p:tgtEl>
                                      </p:cBhvr>
                                      <p:to x="100000" y="100000"/>
                                    </p:animScale>
                                    <p:animScale>
                                      <p:cBhvr>
                                        <p:cTn id="120" dur="26">
                                          <p:stCondLst>
                                            <p:cond delay="1642"/>
                                          </p:stCondLst>
                                        </p:cTn>
                                        <p:tgtEl>
                                          <p:spTgt spid="12"/>
                                        </p:tgtEl>
                                      </p:cBhvr>
                                      <p:to x="100000" y="90000"/>
                                    </p:animScale>
                                    <p:animScale>
                                      <p:cBhvr>
                                        <p:cTn id="121" dur="166" decel="50000">
                                          <p:stCondLst>
                                            <p:cond delay="1668"/>
                                          </p:stCondLst>
                                        </p:cTn>
                                        <p:tgtEl>
                                          <p:spTgt spid="12"/>
                                        </p:tgtEl>
                                      </p:cBhvr>
                                      <p:to x="100000" y="100000"/>
                                    </p:animScale>
                                    <p:animScale>
                                      <p:cBhvr>
                                        <p:cTn id="122" dur="26">
                                          <p:stCondLst>
                                            <p:cond delay="1808"/>
                                          </p:stCondLst>
                                        </p:cTn>
                                        <p:tgtEl>
                                          <p:spTgt spid="12"/>
                                        </p:tgtEl>
                                      </p:cBhvr>
                                      <p:to x="100000" y="95000"/>
                                    </p:animScale>
                                    <p:animScale>
                                      <p:cBhvr>
                                        <p:cTn id="123"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12" grpId="0"/>
      <p:bldP spid="13" grpId="0"/>
      <p:bldP spid="14" grpId="0"/>
      <p:bldP spid="11" grpId="0"/>
      <p:bldP spid="15" grpId="0"/>
      <p:bldP spid="17"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8713" y="76200"/>
            <a:ext cx="6019800" cy="769441"/>
          </a:xfrm>
          <a:prstGeom prst="rect">
            <a:avLst/>
          </a:prstGeom>
          <a:solidFill>
            <a:srgbClr val="92D050"/>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lgn="ctr" rtl="1"/>
            <a:r>
              <a:rPr lang="ar-EG" sz="4400" dirty="0" smtClean="0"/>
              <a:t>الواجب المنزلي ~</a:t>
            </a:r>
            <a:endParaRPr lang="en-US" sz="4400" dirty="0"/>
          </a:p>
        </p:txBody>
      </p:sp>
      <p:sp>
        <p:nvSpPr>
          <p:cNvPr id="3" name="TextBox 2"/>
          <p:cNvSpPr txBox="1"/>
          <p:nvPr/>
        </p:nvSpPr>
        <p:spPr>
          <a:xfrm>
            <a:off x="188794" y="3811012"/>
            <a:ext cx="8955206" cy="3046988"/>
          </a:xfrm>
          <a:prstGeom prst="rect">
            <a:avLst/>
          </a:prstGeom>
          <a:solidFill>
            <a:schemeClr val="accent4">
              <a:lumMod val="60000"/>
              <a:lumOff val="40000"/>
            </a:schemeClr>
          </a:solidFill>
          <a:effectLst>
            <a:outerShdw blurRad="63500" sx="102000" sy="102000" algn="ctr" rotWithShape="0">
              <a:prstClr val="black">
                <a:alpha val="40000"/>
              </a:prstClr>
            </a:outerShdw>
          </a:effectLst>
          <a:scene3d>
            <a:camera prst="orthographicFront"/>
            <a:lightRig rig="threePt" dir="t"/>
          </a:scene3d>
          <a:sp3d>
            <a:bevelT prst="relaxedInset"/>
          </a:sp3d>
        </p:spPr>
        <p:txBody>
          <a:bodyPr wrap="square" rtlCol="0">
            <a:spAutoFit/>
          </a:bodyPr>
          <a:lstStyle/>
          <a:p>
            <a:pPr marL="342900" indent="-342900" algn="r" rtl="1">
              <a:buAutoNum type="arabicPeriod"/>
            </a:pPr>
            <a:r>
              <a:rPr lang="ar-SA" sz="4800" dirty="0" smtClean="0">
                <a:latin typeface="Arabic Typesetting" panose="03020402040406030203" pitchFamily="66" charset="-78"/>
                <a:cs typeface="Arabic Typesetting" panose="03020402040406030203" pitchFamily="66" charset="-78"/>
              </a:rPr>
              <a:t>من رشد فى الناس ومن غوى</a:t>
            </a:r>
            <a:r>
              <a:rPr lang="ar-EG" sz="4800" dirty="0" smtClean="0">
                <a:latin typeface="Arabic Typesetting" panose="03020402040406030203" pitchFamily="66" charset="-78"/>
                <a:cs typeface="Arabic Typesetting" panose="03020402040406030203" pitchFamily="66" charset="-78"/>
              </a:rPr>
              <a:t> ؟</a:t>
            </a:r>
          </a:p>
          <a:p>
            <a:pPr algn="r" rtl="1"/>
            <a:r>
              <a:rPr lang="ar-EG" sz="4800" dirty="0" smtClean="0">
                <a:latin typeface="Arabic Typesetting" panose="03020402040406030203" pitchFamily="66" charset="-78"/>
                <a:cs typeface="Arabic Typesetting" panose="03020402040406030203" pitchFamily="66" charset="-78"/>
              </a:rPr>
              <a:t>٢. </a:t>
            </a:r>
            <a:r>
              <a:rPr lang="ar-SA" sz="4800" dirty="0" smtClean="0">
                <a:latin typeface="Arabic Typesetting" panose="03020402040406030203" pitchFamily="66" charset="-78"/>
                <a:cs typeface="Arabic Typesetting" panose="03020402040406030203" pitchFamily="66" charset="-78"/>
              </a:rPr>
              <a:t>ما هى خير وصية اوصى بها المسلم المسلم </a:t>
            </a:r>
            <a:r>
              <a:rPr lang="ar-EG" sz="4800" dirty="0" smtClean="0">
                <a:latin typeface="Arabic Typesetting" panose="03020402040406030203" pitchFamily="66" charset="-78"/>
                <a:cs typeface="Arabic Typesetting" panose="03020402040406030203" pitchFamily="66" charset="-78"/>
              </a:rPr>
              <a:t>؟</a:t>
            </a:r>
          </a:p>
          <a:p>
            <a:pPr algn="r" rtl="1"/>
            <a:r>
              <a:rPr lang="ar-EG" sz="4800" dirty="0" smtClean="0">
                <a:latin typeface="Arabic Typesetting" panose="03020402040406030203" pitchFamily="66" charset="-78"/>
                <a:cs typeface="Arabic Typesetting" panose="03020402040406030203" pitchFamily="66" charset="-78"/>
              </a:rPr>
              <a:t>٣. </a:t>
            </a:r>
            <a:r>
              <a:rPr lang="ar-SA" sz="4800" dirty="0" smtClean="0">
                <a:latin typeface="Arabic Typesetting" panose="03020402040406030203" pitchFamily="66" charset="-78"/>
                <a:cs typeface="Arabic Typesetting" panose="03020402040406030203" pitchFamily="66" charset="-78"/>
              </a:rPr>
              <a:t>ما هى نتيجة الإصلاح بين العبد وربه من امر السر والعلانية</a:t>
            </a:r>
            <a:r>
              <a:rPr lang="ar-EG" sz="4800" dirty="0" smtClean="0">
                <a:latin typeface="Arabic Typesetting" panose="03020402040406030203" pitchFamily="66" charset="-78"/>
                <a:cs typeface="Arabic Typesetting" panose="03020402040406030203" pitchFamily="66" charset="-78"/>
              </a:rPr>
              <a:t>؟</a:t>
            </a:r>
            <a:r>
              <a:rPr lang="ar-SA" sz="4800" dirty="0" smtClean="0">
                <a:latin typeface="Arabic Typesetting" panose="03020402040406030203" pitchFamily="66" charset="-78"/>
                <a:cs typeface="Arabic Typesetting" panose="03020402040406030203" pitchFamily="66" charset="-78"/>
              </a:rPr>
              <a:t> وما نتيجة عكسه؟</a:t>
            </a:r>
            <a:endParaRPr lang="ar-EG" sz="4800" dirty="0">
              <a:latin typeface="Arabic Typesetting" panose="03020402040406030203" pitchFamily="66" charset="-78"/>
              <a:cs typeface="Arabic Typesetting" panose="03020402040406030203" pitchFamily="66" charset="-78"/>
            </a:endParaRPr>
          </a:p>
        </p:txBody>
      </p:sp>
      <p:sp>
        <p:nvSpPr>
          <p:cNvPr id="7" name="TextBox 6"/>
          <p:cNvSpPr txBox="1"/>
          <p:nvPr/>
        </p:nvSpPr>
        <p:spPr>
          <a:xfrm>
            <a:off x="115315" y="3124200"/>
            <a:ext cx="9028685" cy="584775"/>
          </a:xfrm>
          <a:prstGeom prst="rect">
            <a:avLst/>
          </a:prstGeom>
          <a:noFill/>
        </p:spPr>
        <p:txBody>
          <a:bodyPr wrap="square" rtlCol="0">
            <a:spAutoFit/>
          </a:bodyPr>
          <a:lstStyle/>
          <a:p>
            <a:pPr marL="457200" indent="-457200" algn="r" rtl="1">
              <a:buFont typeface="Wingdings" panose="05000000000000000000" pitchFamily="2" charset="2"/>
              <a:buChar char="q"/>
            </a:pPr>
            <a:r>
              <a:rPr lang="ar-EG" sz="3200" dirty="0" smtClean="0"/>
              <a:t>كون الفقرة مع الأجوبة من الأسئلة التالية ~</a:t>
            </a:r>
            <a:endParaRPr lang="en-US" sz="3200" dirty="0" smtClean="0"/>
          </a:p>
        </p:txBody>
      </p:sp>
      <p:pic>
        <p:nvPicPr>
          <p:cNvPr id="5" name="Picture 4" descr="images3.jpg"/>
          <p:cNvPicPr>
            <a:picLocks noChangeAspect="1"/>
          </p:cNvPicPr>
          <p:nvPr/>
        </p:nvPicPr>
        <p:blipFill>
          <a:blip r:embed="rId3"/>
          <a:stretch>
            <a:fillRect/>
          </a:stretch>
        </p:blipFill>
        <p:spPr>
          <a:xfrm>
            <a:off x="2438400" y="838200"/>
            <a:ext cx="4681538" cy="2337862"/>
          </a:xfrm>
          <a:prstGeom prst="rect">
            <a:avLst/>
          </a:prstGeom>
        </p:spPr>
      </p:pic>
    </p:spTree>
    <p:extLst>
      <p:ext uri="{BB962C8B-B14F-4D97-AF65-F5344CB8AC3E}">
        <p14:creationId xmlns:p14="http://schemas.microsoft.com/office/powerpoint/2010/main" xmlns="" val="3398678847"/>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4" name="type.wav"/>
          </p:stSnd>
        </p:sndAc>
      </p:transition>
    </mc:Choice>
    <mc:Fallback>
      <p:transition spd="slow">
        <p:fade/>
        <p:sndAc>
          <p:stSnd>
            <p:snd r:embed="rId2"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diamond(in)">
                                      <p:cBhvr>
                                        <p:cTn id="14" dur="2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slide(fromBottom)">
                                      <p:cBhvr>
                                        <p:cTn id="19" dur="500"/>
                                        <p:tgtEl>
                                          <p:spTgt spid="7">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BEBA8EAE-BF5A-486C-A8C5-ECC9F3942E4B}">
                <a14:imgProps xmlns="" xmlns:a14="http://schemas.microsoft.com/office/drawing/2010/main">
                  <a14:imgLayer r:embed="rId6">
                    <a14:imgEffect>
                      <a14:brightnessContrast contrast="20000"/>
                    </a14:imgEffect>
                  </a14:imgLayer>
                </a14:imgProps>
              </a:ext>
              <a:ext uri="{28A0092B-C50C-407E-A947-70E740481C1C}">
                <a14:useLocalDpi xmlns="" xmlns:a14="http://schemas.microsoft.com/office/drawing/2010/main" val="0"/>
              </a:ext>
            </a:extLst>
          </a:blip>
          <a:stretch>
            <a:fillRect/>
          </a:stretch>
        </p:blipFill>
        <p:spPr>
          <a:xfrm>
            <a:off x="609600" y="2133600"/>
            <a:ext cx="8229600" cy="4419600"/>
          </a:xfrm>
          <a:prstGeom prst="rect">
            <a:avLst/>
          </a:prstGeom>
          <a:ln>
            <a:noFill/>
          </a:ln>
          <a:effectLst>
            <a:glow rad="101600">
              <a:schemeClr val="accent2">
                <a:satMod val="175000"/>
                <a:alpha val="40000"/>
              </a:schemeClr>
            </a:glow>
            <a:outerShdw blurRad="190500" algn="tl" rotWithShape="0">
              <a:srgbClr val="000000">
                <a:alpha val="70000"/>
              </a:srgbClr>
            </a:outerShdw>
          </a:effectLst>
          <a:scene3d>
            <a:camera prst="orthographicFront"/>
            <a:lightRig rig="threePt" dir="t"/>
          </a:scene3d>
          <a:sp3d>
            <a:bevelT prst="angle"/>
          </a:sp3d>
        </p:spPr>
      </p:pic>
      <p:sp>
        <p:nvSpPr>
          <p:cNvPr id="6" name="Rounded Rectangle 5"/>
          <p:cNvSpPr/>
          <p:nvPr/>
        </p:nvSpPr>
        <p:spPr>
          <a:xfrm>
            <a:off x="1295400" y="457200"/>
            <a:ext cx="6705600" cy="1219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8800" dirty="0" smtClean="0">
                <a:solidFill>
                  <a:schemeClr val="tx1"/>
                </a:solidFill>
                <a:latin typeface="Aparajita" pitchFamily="34" charset="0"/>
              </a:rPr>
              <a:t>شكرا جزيلا</a:t>
            </a:r>
            <a:endParaRPr lang="en-US" dirty="0">
              <a:solidFill>
                <a:schemeClr val="tx1"/>
              </a:solidFill>
              <a:latin typeface="Aparajita" pitchFamily="34" charset="0"/>
              <a:cs typeface="Aparajita" pitchFamily="34" charset="0"/>
            </a:endParaRPr>
          </a:p>
        </p:txBody>
      </p:sp>
    </p:spTree>
    <p:extLst>
      <p:ext uri="{BB962C8B-B14F-4D97-AF65-F5344CB8AC3E}">
        <p14:creationId xmlns:p14="http://schemas.microsoft.com/office/powerpoint/2010/main" xmlns="" val="509969417"/>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7" name="type.wav"/>
          </p:stSnd>
        </p:sndAc>
      </p:transition>
    </mc:Choice>
    <mc:Fallback>
      <p:transition spd="slow">
        <p:fade/>
        <p:sndAc>
          <p:stSnd>
            <p:snd r:embed="rId2"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eft-Right Arrow 6"/>
          <p:cNvSpPr/>
          <p:nvPr/>
        </p:nvSpPr>
        <p:spPr>
          <a:xfrm>
            <a:off x="3505200" y="152400"/>
            <a:ext cx="2667000" cy="1066800"/>
          </a:xfrm>
          <a:prstGeom prst="leftRightArrow">
            <a:avLst/>
          </a:prstGeom>
          <a:solidFill>
            <a:schemeClr val="bg1"/>
          </a:solidFill>
          <a:ln/>
          <a:effectLst>
            <a:glow rad="101600">
              <a:schemeClr val="accent3">
                <a:satMod val="175000"/>
                <a:alpha val="40000"/>
              </a:schemeClr>
            </a:glow>
            <a:outerShdw blurRad="40000" dist="20000" dir="5400000" rotWithShape="0">
              <a:srgbClr val="000000">
                <a:alpha val="38000"/>
              </a:srgbClr>
            </a:outerShdw>
          </a:effectLst>
        </p:spPr>
        <p:style>
          <a:lnRef idx="3">
            <a:schemeClr val="lt1"/>
          </a:lnRef>
          <a:fillRef idx="1">
            <a:schemeClr val="accent6"/>
          </a:fillRef>
          <a:effectRef idx="1">
            <a:schemeClr val="accent6"/>
          </a:effectRef>
          <a:fontRef idx="minor">
            <a:schemeClr val="lt1"/>
          </a:fontRef>
        </p:style>
        <p:txBody>
          <a:bodyPr lIns="97256" tIns="48628" rIns="97256" bIns="48628" rtlCol="0" anchor="ctr"/>
          <a:lstStyle/>
          <a:p>
            <a:pPr algn="ctr" rtl="1"/>
            <a:r>
              <a:rPr lang="ar-MA" sz="3200" b="1" dirty="0">
                <a:solidFill>
                  <a:schemeClr val="bg2">
                    <a:lumMod val="10000"/>
                  </a:schemeClr>
                </a:solidFill>
              </a:rPr>
              <a:t>التعريف</a:t>
            </a:r>
            <a:endParaRPr lang="en-US" sz="3000" b="1" dirty="0">
              <a:solidFill>
                <a:schemeClr val="bg2">
                  <a:lumMod val="10000"/>
                </a:schemeClr>
              </a:solidFill>
            </a:endParaRPr>
          </a:p>
        </p:txBody>
      </p:sp>
      <p:sp>
        <p:nvSpPr>
          <p:cNvPr id="8" name="Rounded Rectangle 7"/>
          <p:cNvSpPr/>
          <p:nvPr/>
        </p:nvSpPr>
        <p:spPr>
          <a:xfrm>
            <a:off x="4648200" y="3124200"/>
            <a:ext cx="4572000" cy="2720038"/>
          </a:xfrm>
          <a:prstGeom prst="roundRect">
            <a:avLst/>
          </a:prstGeom>
          <a:solidFill>
            <a:schemeClr val="bg1"/>
          </a:solidFill>
          <a:ln w="28575">
            <a:solidFill>
              <a:schemeClr val="tx1"/>
            </a:solidFill>
          </a:ln>
        </p:spPr>
        <p:style>
          <a:lnRef idx="1">
            <a:schemeClr val="accent2"/>
          </a:lnRef>
          <a:fillRef idx="2">
            <a:schemeClr val="accent2"/>
          </a:fillRef>
          <a:effectRef idx="1">
            <a:schemeClr val="accent2"/>
          </a:effectRef>
          <a:fontRef idx="minor">
            <a:schemeClr val="dk1"/>
          </a:fontRef>
        </p:style>
        <p:txBody>
          <a:bodyPr lIns="97256" tIns="48628" rIns="97256" bIns="48628" rtlCol="0" anchor="ctr"/>
          <a:lstStyle/>
          <a:p>
            <a:pPr algn="ctr" rtl="1"/>
            <a:r>
              <a:rPr lang="ar-SA" sz="2600" b="1" dirty="0" smtClean="0">
                <a:solidFill>
                  <a:schemeClr val="bg2">
                    <a:lumMod val="10000"/>
                  </a:schemeClr>
                </a:solidFill>
              </a:rPr>
              <a:t>محمد جعفر على</a:t>
            </a:r>
            <a:endParaRPr lang="ar-MA" sz="2600" b="1" dirty="0">
              <a:solidFill>
                <a:schemeClr val="bg2">
                  <a:lumMod val="10000"/>
                </a:schemeClr>
              </a:solidFill>
            </a:endParaRPr>
          </a:p>
          <a:p>
            <a:pPr algn="ctr" rtl="1"/>
            <a:r>
              <a:rPr lang="ar-MA" sz="2600" b="1" dirty="0">
                <a:solidFill>
                  <a:schemeClr val="bg2">
                    <a:lumMod val="10000"/>
                  </a:schemeClr>
                </a:solidFill>
              </a:rPr>
              <a:t>محاضر اللغة العربية</a:t>
            </a:r>
          </a:p>
          <a:p>
            <a:pPr algn="ctr" rtl="1"/>
            <a:r>
              <a:rPr lang="ar-SA" sz="2600" b="1" dirty="0" smtClean="0">
                <a:solidFill>
                  <a:schemeClr val="bg2">
                    <a:lumMod val="10000"/>
                  </a:schemeClr>
                </a:solidFill>
              </a:rPr>
              <a:t>رامفور ادرش عالم</a:t>
            </a:r>
            <a:r>
              <a:rPr lang="ar-MA" sz="2600" b="1" dirty="0" smtClean="0">
                <a:solidFill>
                  <a:schemeClr val="bg2">
                    <a:lumMod val="10000"/>
                  </a:schemeClr>
                </a:solidFill>
              </a:rPr>
              <a:t> </a:t>
            </a:r>
            <a:r>
              <a:rPr lang="ar-MA" sz="2600" b="1" dirty="0">
                <a:solidFill>
                  <a:schemeClr val="bg2">
                    <a:lumMod val="10000"/>
                  </a:schemeClr>
                </a:solidFill>
              </a:rPr>
              <a:t>مدرسة</a:t>
            </a:r>
          </a:p>
          <a:p>
            <a:pPr algn="ctr" rtl="1"/>
            <a:r>
              <a:rPr lang="ar-MA" sz="2600" b="1" dirty="0" smtClean="0">
                <a:solidFill>
                  <a:schemeClr val="bg2">
                    <a:lumMod val="10000"/>
                  </a:schemeClr>
                </a:solidFill>
              </a:rPr>
              <a:t>س</a:t>
            </a:r>
            <a:r>
              <a:rPr lang="ar-SA" sz="2600" b="1" dirty="0" smtClean="0">
                <a:solidFill>
                  <a:schemeClr val="bg2">
                    <a:lumMod val="10000"/>
                  </a:schemeClr>
                </a:solidFill>
              </a:rPr>
              <a:t>اند فو</a:t>
            </a:r>
            <a:r>
              <a:rPr lang="ar-MA" sz="2600" b="1" dirty="0" smtClean="0">
                <a:solidFill>
                  <a:schemeClr val="bg2">
                    <a:lumMod val="10000"/>
                  </a:schemeClr>
                </a:solidFill>
              </a:rPr>
              <a:t>ر</a:t>
            </a:r>
            <a:endParaRPr lang="ar-MA" sz="2600" b="1" dirty="0">
              <a:solidFill>
                <a:schemeClr val="bg2">
                  <a:lumMod val="10000"/>
                </a:schemeClr>
              </a:solidFill>
            </a:endParaRPr>
          </a:p>
          <a:p>
            <a:pPr algn="ctr" rtl="1"/>
            <a:r>
              <a:rPr lang="ar-MA" sz="2600" b="1" dirty="0">
                <a:solidFill>
                  <a:schemeClr val="bg2">
                    <a:lumMod val="10000"/>
                  </a:schemeClr>
                </a:solidFill>
              </a:rPr>
              <a:t>رقم </a:t>
            </a:r>
            <a:r>
              <a:rPr lang="ar-MA" sz="2600" b="1" dirty="0" smtClean="0">
                <a:solidFill>
                  <a:schemeClr val="bg2">
                    <a:lumMod val="10000"/>
                  </a:schemeClr>
                </a:solidFill>
              </a:rPr>
              <a:t>الجوال : </a:t>
            </a:r>
            <a:r>
              <a:rPr lang="ar-SA" sz="2100" b="1" dirty="0" smtClean="0">
                <a:ln>
                  <a:solidFill>
                    <a:srgbClr val="002060"/>
                  </a:solidFill>
                </a:ln>
                <a:solidFill>
                  <a:schemeClr val="bg2">
                    <a:lumMod val="10000"/>
                  </a:schemeClr>
                </a:solidFill>
                <a:latin typeface="Simplified Arabic" pitchFamily="18" charset="-78"/>
                <a:cs typeface="Simplified Arabic" pitchFamily="18" charset="-78"/>
              </a:rPr>
              <a:t>01814241162</a:t>
            </a:r>
            <a:endParaRPr lang="ar-MA" sz="2100" b="1" dirty="0">
              <a:ln>
                <a:solidFill>
                  <a:srgbClr val="002060"/>
                </a:solidFill>
              </a:ln>
              <a:solidFill>
                <a:schemeClr val="bg2">
                  <a:lumMod val="10000"/>
                </a:schemeClr>
              </a:solidFill>
              <a:latin typeface="Simplified Arabic" pitchFamily="18" charset="-78"/>
              <a:cs typeface="Simplified Arabic" pitchFamily="18" charset="-78"/>
            </a:endParaRPr>
          </a:p>
          <a:p>
            <a:pPr algn="ctr" rtl="1"/>
            <a:r>
              <a:rPr lang="ar-MA" sz="2400" b="1" dirty="0">
                <a:solidFill>
                  <a:schemeClr val="bg2">
                    <a:lumMod val="10000"/>
                  </a:schemeClr>
                </a:solidFill>
              </a:rPr>
              <a:t>العنوان الالكتروني : </a:t>
            </a:r>
            <a:endParaRPr lang="en-US" sz="2400" b="1" dirty="0">
              <a:solidFill>
                <a:schemeClr val="bg2">
                  <a:lumMod val="10000"/>
                </a:schemeClr>
              </a:solidFill>
            </a:endParaRPr>
          </a:p>
          <a:p>
            <a:pPr algn="ctr" rtl="1"/>
            <a:r>
              <a:rPr lang="en-US" b="1" dirty="0" smtClean="0">
                <a:ln w="0"/>
                <a:solidFill>
                  <a:schemeClr val="bg2">
                    <a:lumMod val="10000"/>
                  </a:schemeClr>
                </a:solidFill>
                <a:effectLst>
                  <a:outerShdw blurRad="38100" dist="19050" dir="2700000" algn="tl" rotWithShape="0">
                    <a:schemeClr val="dk1">
                      <a:alpha val="40000"/>
                    </a:schemeClr>
                  </a:outerShdw>
                </a:effectLst>
                <a:latin typeface="Times New Roman" pitchFamily="18" charset="0"/>
                <a:cs typeface="Times New Roman" pitchFamily="18" charset="0"/>
              </a:rPr>
              <a:t>mmzafar62@gmail.com</a:t>
            </a:r>
            <a:r>
              <a:rPr lang="ar-SA" sz="2600" b="1" dirty="0" smtClean="0">
                <a:ln w="19050">
                  <a:solidFill>
                    <a:schemeClr val="tx1"/>
                  </a:solidFill>
                </a:ln>
                <a:solidFill>
                  <a:schemeClr val="bg2">
                    <a:lumMod val="10000"/>
                  </a:schemeClr>
                </a:solidFill>
              </a:rPr>
              <a:t> </a:t>
            </a:r>
            <a:endParaRPr lang="ar-SA" sz="2600" b="1" dirty="0">
              <a:ln w="19050">
                <a:solidFill>
                  <a:schemeClr val="tx1"/>
                </a:solidFill>
              </a:ln>
              <a:solidFill>
                <a:schemeClr val="bg2">
                  <a:lumMod val="10000"/>
                </a:schemeClr>
              </a:solidFill>
            </a:endParaRPr>
          </a:p>
        </p:txBody>
      </p:sp>
      <p:sp>
        <p:nvSpPr>
          <p:cNvPr id="9" name="Rounded Rectangle 8"/>
          <p:cNvSpPr/>
          <p:nvPr/>
        </p:nvSpPr>
        <p:spPr>
          <a:xfrm>
            <a:off x="0" y="3124200"/>
            <a:ext cx="4572000" cy="2720038"/>
          </a:xfrm>
          <a:prstGeom prst="roundRect">
            <a:avLst/>
          </a:prstGeom>
          <a:ln w="28575">
            <a:solidFill>
              <a:schemeClr val="tx1"/>
            </a:solid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lIns="97256" tIns="48628" rIns="97256" bIns="48628" rtlCol="0" anchor="ctr"/>
          <a:lstStyle/>
          <a:p>
            <a:pPr algn="ctr"/>
            <a:r>
              <a:rPr lang="ar-MA" sz="2600" b="1" dirty="0">
                <a:solidFill>
                  <a:schemeClr val="bg2">
                    <a:lumMod val="10000"/>
                  </a:schemeClr>
                </a:solidFill>
              </a:rPr>
              <a:t>الصف : </a:t>
            </a:r>
            <a:r>
              <a:rPr lang="ar-MA" sz="2600" b="1" dirty="0" smtClean="0">
                <a:solidFill>
                  <a:schemeClr val="bg2">
                    <a:lumMod val="10000"/>
                  </a:schemeClr>
                </a:solidFill>
              </a:rPr>
              <a:t>ا</a:t>
            </a:r>
            <a:r>
              <a:rPr lang="ar-SA" sz="2600" b="1" dirty="0" smtClean="0">
                <a:solidFill>
                  <a:schemeClr val="bg2">
                    <a:lumMod val="10000"/>
                  </a:schemeClr>
                </a:solidFill>
              </a:rPr>
              <a:t>لعالم</a:t>
            </a:r>
            <a:endParaRPr lang="ar-MA" sz="2600" b="1" dirty="0">
              <a:solidFill>
                <a:schemeClr val="bg2">
                  <a:lumMod val="10000"/>
                </a:schemeClr>
              </a:solidFill>
            </a:endParaRPr>
          </a:p>
          <a:p>
            <a:pPr algn="ctr"/>
            <a:r>
              <a:rPr lang="ar-MA" sz="2600" b="1" dirty="0">
                <a:solidFill>
                  <a:schemeClr val="bg2">
                    <a:lumMod val="10000"/>
                  </a:schemeClr>
                </a:solidFill>
              </a:rPr>
              <a:t>المادة : اللغة العربية الاتصالية</a:t>
            </a:r>
          </a:p>
          <a:p>
            <a:pPr algn="ctr"/>
            <a:r>
              <a:rPr lang="ar-MA" sz="2600" b="1" dirty="0">
                <a:solidFill>
                  <a:schemeClr val="bg2">
                    <a:lumMod val="10000"/>
                  </a:schemeClr>
                </a:solidFill>
              </a:rPr>
              <a:t>الوحدة : الأولى</a:t>
            </a:r>
          </a:p>
          <a:p>
            <a:pPr algn="ctr"/>
            <a:r>
              <a:rPr lang="ar-MA" sz="2600" b="1" dirty="0">
                <a:solidFill>
                  <a:schemeClr val="bg2">
                    <a:lumMod val="10000"/>
                  </a:schemeClr>
                </a:solidFill>
              </a:rPr>
              <a:t>الدرس : الأول</a:t>
            </a:r>
          </a:p>
          <a:p>
            <a:pPr algn="ctr" rtl="1"/>
            <a:r>
              <a:rPr lang="ar-MA" sz="2600" b="1" dirty="0">
                <a:solidFill>
                  <a:schemeClr val="bg2">
                    <a:lumMod val="10000"/>
                  </a:schemeClr>
                </a:solidFill>
              </a:rPr>
              <a:t>الوقت : </a:t>
            </a:r>
            <a:r>
              <a:rPr lang="en-US" sz="2600" b="1" dirty="0" smtClean="0">
                <a:solidFill>
                  <a:schemeClr val="bg2">
                    <a:lumMod val="10000"/>
                  </a:schemeClr>
                </a:solidFill>
              </a:rPr>
              <a:t>40 </a:t>
            </a:r>
            <a:r>
              <a:rPr lang="ar-MA" sz="2600" b="1" dirty="0" smtClean="0">
                <a:solidFill>
                  <a:schemeClr val="bg2">
                    <a:lumMod val="10000"/>
                  </a:schemeClr>
                </a:solidFill>
              </a:rPr>
              <a:t> </a:t>
            </a:r>
            <a:r>
              <a:rPr lang="ar-MA" sz="2600" b="1" dirty="0">
                <a:solidFill>
                  <a:schemeClr val="bg2">
                    <a:lumMod val="10000"/>
                  </a:schemeClr>
                </a:solidFill>
              </a:rPr>
              <a:t>دقيقة</a:t>
            </a:r>
            <a:endParaRPr lang="ar-MA" sz="2600" b="1" dirty="0">
              <a:ln>
                <a:solidFill>
                  <a:srgbClr val="002060"/>
                </a:solidFill>
              </a:ln>
              <a:solidFill>
                <a:schemeClr val="bg2">
                  <a:lumMod val="10000"/>
                </a:schemeClr>
              </a:solidFill>
            </a:endParaRPr>
          </a:p>
          <a:p>
            <a:pPr algn="ctr" rtl="1"/>
            <a:r>
              <a:rPr lang="ar-MA" sz="2600" b="1" dirty="0" smtClean="0">
                <a:solidFill>
                  <a:schemeClr val="bg2">
                    <a:lumMod val="10000"/>
                  </a:schemeClr>
                </a:solidFill>
              </a:rPr>
              <a:t>التاريخ : </a:t>
            </a:r>
            <a:r>
              <a:rPr lang="en-US" sz="2600" b="1" dirty="0" smtClean="0">
                <a:solidFill>
                  <a:schemeClr val="bg2">
                    <a:lumMod val="10000"/>
                  </a:schemeClr>
                </a:solidFill>
              </a:rPr>
              <a:t>12</a:t>
            </a:r>
            <a:r>
              <a:rPr lang="ar-MA" sz="2600" b="1" dirty="0" smtClean="0">
                <a:solidFill>
                  <a:schemeClr val="bg2">
                    <a:lumMod val="10000"/>
                  </a:schemeClr>
                </a:solidFill>
              </a:rPr>
              <a:t>/</a:t>
            </a:r>
            <a:r>
              <a:rPr lang="en-US" sz="2600" b="1" dirty="0" smtClean="0">
                <a:solidFill>
                  <a:schemeClr val="bg2">
                    <a:lumMod val="10000"/>
                  </a:schemeClr>
                </a:solidFill>
              </a:rPr>
              <a:t>08</a:t>
            </a:r>
            <a:r>
              <a:rPr lang="ar-MA" sz="2600" b="1" dirty="0" smtClean="0">
                <a:solidFill>
                  <a:schemeClr val="bg2">
                    <a:lumMod val="10000"/>
                  </a:schemeClr>
                </a:solidFill>
              </a:rPr>
              <a:t>/</a:t>
            </a:r>
            <a:r>
              <a:rPr lang="en-US" sz="2600" b="1" dirty="0" smtClean="0">
                <a:solidFill>
                  <a:schemeClr val="bg2">
                    <a:lumMod val="10000"/>
                  </a:schemeClr>
                </a:solidFill>
              </a:rPr>
              <a:t>2020</a:t>
            </a:r>
            <a:r>
              <a:rPr lang="ar-MA" sz="2600" b="1" dirty="0" smtClean="0">
                <a:solidFill>
                  <a:schemeClr val="bg2">
                    <a:lumMod val="10000"/>
                  </a:schemeClr>
                </a:solidFill>
              </a:rPr>
              <a:t>م</a:t>
            </a:r>
            <a:endParaRPr lang="en-US" sz="2600" b="1" dirty="0">
              <a:solidFill>
                <a:schemeClr val="bg2">
                  <a:lumMod val="10000"/>
                </a:schemeClr>
              </a:solidFill>
            </a:endParaRPr>
          </a:p>
        </p:txBody>
      </p:sp>
      <p:pic>
        <p:nvPicPr>
          <p:cNvPr id="10" name="Picture 9" descr="ei_1594689057205-removebg-preview-3.png"/>
          <p:cNvPicPr>
            <a:picLocks noChangeAspect="1"/>
          </p:cNvPicPr>
          <p:nvPr/>
        </p:nvPicPr>
        <p:blipFill>
          <a:blip r:embed="rId3"/>
          <a:stretch>
            <a:fillRect/>
          </a:stretch>
        </p:blipFill>
        <p:spPr>
          <a:xfrm>
            <a:off x="6324600" y="609600"/>
            <a:ext cx="2543116" cy="2438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xmlns="" val="3190880641"/>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4" name="type.wav"/>
          </p:stSnd>
        </p:sndAc>
      </p:transition>
    </mc:Choice>
    <mc:Fallback>
      <p:transition spd="slow">
        <p:fade/>
        <p:sndAc>
          <p:stSnd>
            <p:snd r:embed="rId2"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4"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to="" calcmode="lin" valueType="num">
                                      <p:cBhvr>
                                        <p:cTn id="14" dur="1" fill="hold"/>
                                        <p:tgtEl>
                                          <p:spTgt spid="10"/>
                                        </p:tgtEl>
                                        <p:attrNameLst>
                                          <p:attrName/>
                                        </p:attrNameLst>
                                      </p:cBhvr>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 y="15922"/>
            <a:ext cx="4114800" cy="2362200"/>
          </a:xfrm>
          <a:prstGeom prst="rect">
            <a:avLst/>
          </a:prstGeom>
        </p:spPr>
      </p:pic>
      <p:pic>
        <p:nvPicPr>
          <p:cNvPr id="16" name="Picture 15" descr="Screen Clippi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205219" y="2378122"/>
            <a:ext cx="3704363" cy="696030"/>
          </a:xfrm>
          <a:prstGeom prst="rect">
            <a:avLst/>
          </a:prstGeom>
          <a:ln>
            <a:noFill/>
          </a:ln>
          <a:effectLst>
            <a:softEdge rad="112500"/>
          </a:effectLst>
        </p:spPr>
      </p:pic>
      <p:pic>
        <p:nvPicPr>
          <p:cNvPr id="6" name="Picture 5"/>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4572000" y="1"/>
            <a:ext cx="4087091" cy="2378122"/>
          </a:xfrm>
          <a:prstGeom prst="rect">
            <a:avLst/>
          </a:prstGeom>
        </p:spPr>
      </p:pic>
      <p:pic>
        <p:nvPicPr>
          <p:cNvPr id="7" name="Picture 6" descr="Screen Clipping"/>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4634345" y="2476440"/>
            <a:ext cx="3962400" cy="5977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8" name="Picture 7"/>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4572000" y="3172469"/>
            <a:ext cx="4480074" cy="2819400"/>
          </a:xfrm>
          <a:prstGeom prst="rect">
            <a:avLst/>
          </a:prstGeom>
        </p:spPr>
      </p:pic>
      <p:pic>
        <p:nvPicPr>
          <p:cNvPr id="9" name="Picture 8" descr="Screen Clipping"/>
          <p:cNvPicPr>
            <a:picLocks noChangeAspect="1"/>
          </p:cNvPicPr>
          <p:nvPr/>
        </p:nvPicPr>
        <p:blipFill>
          <a:blip r:embed="rId9">
            <a:extLst>
              <a:ext uri="{28A0092B-C50C-407E-A947-70E740481C1C}">
                <a14:useLocalDpi xmlns:a14="http://schemas.microsoft.com/office/drawing/2010/main" xmlns="" val="0"/>
              </a:ext>
            </a:extLst>
          </a:blip>
          <a:stretch>
            <a:fillRect/>
          </a:stretch>
        </p:blipFill>
        <p:spPr>
          <a:xfrm>
            <a:off x="152401" y="4107909"/>
            <a:ext cx="3962400" cy="948519"/>
          </a:xfrm>
          <a:prstGeom prst="rect">
            <a:avLst/>
          </a:prstGeom>
          <a:ln>
            <a:solidFill>
              <a:schemeClr val="tx1"/>
            </a:solidFill>
            <a:prstDash val="sysDash"/>
          </a:ln>
          <a:effectLst>
            <a:softEdge rad="112500"/>
          </a:effectLst>
          <a:scene3d>
            <a:camera prst="orthographicFront"/>
            <a:lightRig rig="threePt" dir="t"/>
          </a:scene3d>
          <a:sp3d>
            <a:bevelT prst="convex"/>
          </a:sp3d>
        </p:spPr>
      </p:pic>
    </p:spTree>
    <p:extLst>
      <p:ext uri="{BB962C8B-B14F-4D97-AF65-F5344CB8AC3E}">
        <p14:creationId xmlns:p14="http://schemas.microsoft.com/office/powerpoint/2010/main" xmlns="" val="533831192"/>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10" name="type.wav"/>
          </p:stSnd>
        </p:sndAc>
      </p:transition>
    </mc:Choice>
    <mc:Fallback>
      <p:transition spd="slow">
        <p:fade/>
        <p:sndAc>
          <p:stSnd>
            <p:snd r:embed="rId3"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down)">
                                      <p:cBhvr>
                                        <p:cTn id="12" dur="580">
                                          <p:stCondLst>
                                            <p:cond delay="0"/>
                                          </p:stCondLst>
                                        </p:cTn>
                                        <p:tgtEl>
                                          <p:spTgt spid="16"/>
                                        </p:tgtEl>
                                      </p:cBhvr>
                                    </p:animEffect>
                                    <p:anim calcmode="lin" valueType="num">
                                      <p:cBhvr>
                                        <p:cTn id="13"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8" dur="26">
                                          <p:stCondLst>
                                            <p:cond delay="650"/>
                                          </p:stCondLst>
                                        </p:cTn>
                                        <p:tgtEl>
                                          <p:spTgt spid="16"/>
                                        </p:tgtEl>
                                      </p:cBhvr>
                                      <p:to x="100000" y="60000"/>
                                    </p:animScale>
                                    <p:animScale>
                                      <p:cBhvr>
                                        <p:cTn id="19" dur="166" decel="50000">
                                          <p:stCondLst>
                                            <p:cond delay="676"/>
                                          </p:stCondLst>
                                        </p:cTn>
                                        <p:tgtEl>
                                          <p:spTgt spid="16"/>
                                        </p:tgtEl>
                                      </p:cBhvr>
                                      <p:to x="100000" y="100000"/>
                                    </p:animScale>
                                    <p:animScale>
                                      <p:cBhvr>
                                        <p:cTn id="20" dur="26">
                                          <p:stCondLst>
                                            <p:cond delay="1312"/>
                                          </p:stCondLst>
                                        </p:cTn>
                                        <p:tgtEl>
                                          <p:spTgt spid="16"/>
                                        </p:tgtEl>
                                      </p:cBhvr>
                                      <p:to x="100000" y="80000"/>
                                    </p:animScale>
                                    <p:animScale>
                                      <p:cBhvr>
                                        <p:cTn id="21" dur="166" decel="50000">
                                          <p:stCondLst>
                                            <p:cond delay="1338"/>
                                          </p:stCondLst>
                                        </p:cTn>
                                        <p:tgtEl>
                                          <p:spTgt spid="16"/>
                                        </p:tgtEl>
                                      </p:cBhvr>
                                      <p:to x="100000" y="100000"/>
                                    </p:animScale>
                                    <p:animScale>
                                      <p:cBhvr>
                                        <p:cTn id="22" dur="26">
                                          <p:stCondLst>
                                            <p:cond delay="1642"/>
                                          </p:stCondLst>
                                        </p:cTn>
                                        <p:tgtEl>
                                          <p:spTgt spid="16"/>
                                        </p:tgtEl>
                                      </p:cBhvr>
                                      <p:to x="100000" y="90000"/>
                                    </p:animScale>
                                    <p:animScale>
                                      <p:cBhvr>
                                        <p:cTn id="23" dur="166" decel="50000">
                                          <p:stCondLst>
                                            <p:cond delay="1668"/>
                                          </p:stCondLst>
                                        </p:cTn>
                                        <p:tgtEl>
                                          <p:spTgt spid="16"/>
                                        </p:tgtEl>
                                      </p:cBhvr>
                                      <p:to x="100000" y="100000"/>
                                    </p:animScale>
                                    <p:animScale>
                                      <p:cBhvr>
                                        <p:cTn id="24" dur="26">
                                          <p:stCondLst>
                                            <p:cond delay="1808"/>
                                          </p:stCondLst>
                                        </p:cTn>
                                        <p:tgtEl>
                                          <p:spTgt spid="16"/>
                                        </p:tgtEl>
                                      </p:cBhvr>
                                      <p:to x="100000" y="95000"/>
                                    </p:animScale>
                                    <p:animScale>
                                      <p:cBhvr>
                                        <p:cTn id="25" dur="166" decel="50000">
                                          <p:stCondLst>
                                            <p:cond delay="1834"/>
                                          </p:stCondLst>
                                        </p:cTn>
                                        <p:tgtEl>
                                          <p:spTgt spid="16"/>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1000" fill="hold"/>
                                        <p:tgtEl>
                                          <p:spTgt spid="6"/>
                                        </p:tgtEl>
                                        <p:attrNameLst>
                                          <p:attrName>ppt_w</p:attrName>
                                        </p:attrNameLst>
                                      </p:cBhvr>
                                      <p:tavLst>
                                        <p:tav tm="0">
                                          <p:val>
                                            <p:fltVal val="0"/>
                                          </p:val>
                                        </p:tav>
                                        <p:tav tm="100000">
                                          <p:val>
                                            <p:strVal val="#ppt_w"/>
                                          </p:val>
                                        </p:tav>
                                      </p:tavLst>
                                    </p:anim>
                                    <p:anim calcmode="lin" valueType="num">
                                      <p:cBhvr>
                                        <p:cTn id="31" dur="1000" fill="hold"/>
                                        <p:tgtEl>
                                          <p:spTgt spid="6"/>
                                        </p:tgtEl>
                                        <p:attrNameLst>
                                          <p:attrName>ppt_h</p:attrName>
                                        </p:attrNameLst>
                                      </p:cBhvr>
                                      <p:tavLst>
                                        <p:tav tm="0">
                                          <p:val>
                                            <p:fltVal val="0"/>
                                          </p:val>
                                        </p:tav>
                                        <p:tav tm="100000">
                                          <p:val>
                                            <p:strVal val="#ppt_h"/>
                                          </p:val>
                                        </p:tav>
                                      </p:tavLst>
                                    </p:anim>
                                    <p:anim calcmode="lin" valueType="num">
                                      <p:cBhvr>
                                        <p:cTn id="32" dur="1000" fill="hold"/>
                                        <p:tgtEl>
                                          <p:spTgt spid="6"/>
                                        </p:tgtEl>
                                        <p:attrNameLst>
                                          <p:attrName>style.rotation</p:attrName>
                                        </p:attrNameLst>
                                      </p:cBhvr>
                                      <p:tavLst>
                                        <p:tav tm="0">
                                          <p:val>
                                            <p:fltVal val="90"/>
                                          </p:val>
                                        </p:tav>
                                        <p:tav tm="100000">
                                          <p:val>
                                            <p:fltVal val="0"/>
                                          </p:val>
                                        </p:tav>
                                      </p:tavLst>
                                    </p:anim>
                                    <p:animEffect transition="in" filter="fade">
                                      <p:cBhvr>
                                        <p:cTn id="33" dur="10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down)">
                                      <p:cBhvr>
                                        <p:cTn id="38" dur="580">
                                          <p:stCondLst>
                                            <p:cond delay="0"/>
                                          </p:stCondLst>
                                        </p:cTn>
                                        <p:tgtEl>
                                          <p:spTgt spid="7"/>
                                        </p:tgtEl>
                                      </p:cBhvr>
                                    </p:animEffect>
                                    <p:anim calcmode="lin" valueType="num">
                                      <p:cBhvr>
                                        <p:cTn id="3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4" dur="26">
                                          <p:stCondLst>
                                            <p:cond delay="650"/>
                                          </p:stCondLst>
                                        </p:cTn>
                                        <p:tgtEl>
                                          <p:spTgt spid="7"/>
                                        </p:tgtEl>
                                      </p:cBhvr>
                                      <p:to x="100000" y="60000"/>
                                    </p:animScale>
                                    <p:animScale>
                                      <p:cBhvr>
                                        <p:cTn id="45" dur="166" decel="50000">
                                          <p:stCondLst>
                                            <p:cond delay="676"/>
                                          </p:stCondLst>
                                        </p:cTn>
                                        <p:tgtEl>
                                          <p:spTgt spid="7"/>
                                        </p:tgtEl>
                                      </p:cBhvr>
                                      <p:to x="100000" y="100000"/>
                                    </p:animScale>
                                    <p:animScale>
                                      <p:cBhvr>
                                        <p:cTn id="46" dur="26">
                                          <p:stCondLst>
                                            <p:cond delay="1312"/>
                                          </p:stCondLst>
                                        </p:cTn>
                                        <p:tgtEl>
                                          <p:spTgt spid="7"/>
                                        </p:tgtEl>
                                      </p:cBhvr>
                                      <p:to x="100000" y="80000"/>
                                    </p:animScale>
                                    <p:animScale>
                                      <p:cBhvr>
                                        <p:cTn id="47" dur="166" decel="50000">
                                          <p:stCondLst>
                                            <p:cond delay="1338"/>
                                          </p:stCondLst>
                                        </p:cTn>
                                        <p:tgtEl>
                                          <p:spTgt spid="7"/>
                                        </p:tgtEl>
                                      </p:cBhvr>
                                      <p:to x="100000" y="100000"/>
                                    </p:animScale>
                                    <p:animScale>
                                      <p:cBhvr>
                                        <p:cTn id="48" dur="26">
                                          <p:stCondLst>
                                            <p:cond delay="1642"/>
                                          </p:stCondLst>
                                        </p:cTn>
                                        <p:tgtEl>
                                          <p:spTgt spid="7"/>
                                        </p:tgtEl>
                                      </p:cBhvr>
                                      <p:to x="100000" y="90000"/>
                                    </p:animScale>
                                    <p:animScale>
                                      <p:cBhvr>
                                        <p:cTn id="49" dur="166" decel="50000">
                                          <p:stCondLst>
                                            <p:cond delay="1668"/>
                                          </p:stCondLst>
                                        </p:cTn>
                                        <p:tgtEl>
                                          <p:spTgt spid="7"/>
                                        </p:tgtEl>
                                      </p:cBhvr>
                                      <p:to x="100000" y="100000"/>
                                    </p:animScale>
                                    <p:animScale>
                                      <p:cBhvr>
                                        <p:cTn id="50" dur="26">
                                          <p:stCondLst>
                                            <p:cond delay="1808"/>
                                          </p:stCondLst>
                                        </p:cTn>
                                        <p:tgtEl>
                                          <p:spTgt spid="7"/>
                                        </p:tgtEl>
                                      </p:cBhvr>
                                      <p:to x="100000" y="95000"/>
                                    </p:animScale>
                                    <p:animScale>
                                      <p:cBhvr>
                                        <p:cTn id="51" dur="166" decel="50000">
                                          <p:stCondLst>
                                            <p:cond delay="1834"/>
                                          </p:stCondLst>
                                        </p:cTn>
                                        <p:tgtEl>
                                          <p:spTgt spid="7"/>
                                        </p:tgtEl>
                                      </p:cBhvr>
                                      <p:to x="100000" y="100000"/>
                                    </p:animScale>
                                  </p:childTnLst>
                                </p:cTn>
                              </p:par>
                            </p:childTnLst>
                          </p:cTn>
                        </p:par>
                      </p:childTnLst>
                    </p:cTn>
                  </p:par>
                  <p:par>
                    <p:cTn id="52" fill="hold">
                      <p:stCondLst>
                        <p:cond delay="indefinite"/>
                      </p:stCondLst>
                      <p:childTnLst>
                        <p:par>
                          <p:cTn id="53" fill="hold">
                            <p:stCondLst>
                              <p:cond delay="0"/>
                            </p:stCondLst>
                            <p:childTnLst>
                              <p:par>
                                <p:cTn id="54" presetID="26" presetClass="entr" presetSubtype="0" fill="hold" nodeType="click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wipe(down)">
                                      <p:cBhvr>
                                        <p:cTn id="56" dur="580">
                                          <p:stCondLst>
                                            <p:cond delay="0"/>
                                          </p:stCondLst>
                                        </p:cTn>
                                        <p:tgtEl>
                                          <p:spTgt spid="8"/>
                                        </p:tgtEl>
                                      </p:cBhvr>
                                    </p:animEffect>
                                    <p:anim calcmode="lin" valueType="num">
                                      <p:cBhvr>
                                        <p:cTn id="57"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2" dur="26">
                                          <p:stCondLst>
                                            <p:cond delay="650"/>
                                          </p:stCondLst>
                                        </p:cTn>
                                        <p:tgtEl>
                                          <p:spTgt spid="8"/>
                                        </p:tgtEl>
                                      </p:cBhvr>
                                      <p:to x="100000" y="60000"/>
                                    </p:animScale>
                                    <p:animScale>
                                      <p:cBhvr>
                                        <p:cTn id="63" dur="166" decel="50000">
                                          <p:stCondLst>
                                            <p:cond delay="676"/>
                                          </p:stCondLst>
                                        </p:cTn>
                                        <p:tgtEl>
                                          <p:spTgt spid="8"/>
                                        </p:tgtEl>
                                      </p:cBhvr>
                                      <p:to x="100000" y="100000"/>
                                    </p:animScale>
                                    <p:animScale>
                                      <p:cBhvr>
                                        <p:cTn id="64" dur="26">
                                          <p:stCondLst>
                                            <p:cond delay="1312"/>
                                          </p:stCondLst>
                                        </p:cTn>
                                        <p:tgtEl>
                                          <p:spTgt spid="8"/>
                                        </p:tgtEl>
                                      </p:cBhvr>
                                      <p:to x="100000" y="80000"/>
                                    </p:animScale>
                                    <p:animScale>
                                      <p:cBhvr>
                                        <p:cTn id="65" dur="166" decel="50000">
                                          <p:stCondLst>
                                            <p:cond delay="1338"/>
                                          </p:stCondLst>
                                        </p:cTn>
                                        <p:tgtEl>
                                          <p:spTgt spid="8"/>
                                        </p:tgtEl>
                                      </p:cBhvr>
                                      <p:to x="100000" y="100000"/>
                                    </p:animScale>
                                    <p:animScale>
                                      <p:cBhvr>
                                        <p:cTn id="66" dur="26">
                                          <p:stCondLst>
                                            <p:cond delay="1642"/>
                                          </p:stCondLst>
                                        </p:cTn>
                                        <p:tgtEl>
                                          <p:spTgt spid="8"/>
                                        </p:tgtEl>
                                      </p:cBhvr>
                                      <p:to x="100000" y="90000"/>
                                    </p:animScale>
                                    <p:animScale>
                                      <p:cBhvr>
                                        <p:cTn id="67" dur="166" decel="50000">
                                          <p:stCondLst>
                                            <p:cond delay="1668"/>
                                          </p:stCondLst>
                                        </p:cTn>
                                        <p:tgtEl>
                                          <p:spTgt spid="8"/>
                                        </p:tgtEl>
                                      </p:cBhvr>
                                      <p:to x="100000" y="100000"/>
                                    </p:animScale>
                                    <p:animScale>
                                      <p:cBhvr>
                                        <p:cTn id="68" dur="26">
                                          <p:stCondLst>
                                            <p:cond delay="1808"/>
                                          </p:stCondLst>
                                        </p:cTn>
                                        <p:tgtEl>
                                          <p:spTgt spid="8"/>
                                        </p:tgtEl>
                                      </p:cBhvr>
                                      <p:to x="100000" y="95000"/>
                                    </p:animScale>
                                    <p:animScale>
                                      <p:cBhvr>
                                        <p:cTn id="69" dur="166" decel="50000">
                                          <p:stCondLst>
                                            <p:cond delay="1834"/>
                                          </p:stCondLst>
                                        </p:cTn>
                                        <p:tgtEl>
                                          <p:spTgt spid="8"/>
                                        </p:tgtEl>
                                      </p:cBhvr>
                                      <p:to x="100000" y="100000"/>
                                    </p:animScale>
                                  </p:childTnLst>
                                </p:cTn>
                              </p:par>
                            </p:childTnLst>
                          </p:cTn>
                        </p:par>
                      </p:childTnLst>
                    </p:cTn>
                  </p:par>
                  <p:par>
                    <p:cTn id="70" fill="hold">
                      <p:stCondLst>
                        <p:cond delay="indefinite"/>
                      </p:stCondLst>
                      <p:childTnLst>
                        <p:par>
                          <p:cTn id="71" fill="hold">
                            <p:stCondLst>
                              <p:cond delay="0"/>
                            </p:stCondLst>
                            <p:childTnLst>
                              <p:par>
                                <p:cTn id="72" presetID="26" presetClass="entr" presetSubtype="0" fill="hold" nodeType="click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wipe(down)">
                                      <p:cBhvr>
                                        <p:cTn id="74" dur="580">
                                          <p:stCondLst>
                                            <p:cond delay="0"/>
                                          </p:stCondLst>
                                        </p:cTn>
                                        <p:tgtEl>
                                          <p:spTgt spid="9"/>
                                        </p:tgtEl>
                                      </p:cBhvr>
                                    </p:animEffect>
                                    <p:anim calcmode="lin" valueType="num">
                                      <p:cBhvr>
                                        <p:cTn id="75"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80" dur="26">
                                          <p:stCondLst>
                                            <p:cond delay="650"/>
                                          </p:stCondLst>
                                        </p:cTn>
                                        <p:tgtEl>
                                          <p:spTgt spid="9"/>
                                        </p:tgtEl>
                                      </p:cBhvr>
                                      <p:to x="100000" y="60000"/>
                                    </p:animScale>
                                    <p:animScale>
                                      <p:cBhvr>
                                        <p:cTn id="81" dur="166" decel="50000">
                                          <p:stCondLst>
                                            <p:cond delay="676"/>
                                          </p:stCondLst>
                                        </p:cTn>
                                        <p:tgtEl>
                                          <p:spTgt spid="9"/>
                                        </p:tgtEl>
                                      </p:cBhvr>
                                      <p:to x="100000" y="100000"/>
                                    </p:animScale>
                                    <p:animScale>
                                      <p:cBhvr>
                                        <p:cTn id="82" dur="26">
                                          <p:stCondLst>
                                            <p:cond delay="1312"/>
                                          </p:stCondLst>
                                        </p:cTn>
                                        <p:tgtEl>
                                          <p:spTgt spid="9"/>
                                        </p:tgtEl>
                                      </p:cBhvr>
                                      <p:to x="100000" y="80000"/>
                                    </p:animScale>
                                    <p:animScale>
                                      <p:cBhvr>
                                        <p:cTn id="83" dur="166" decel="50000">
                                          <p:stCondLst>
                                            <p:cond delay="1338"/>
                                          </p:stCondLst>
                                        </p:cTn>
                                        <p:tgtEl>
                                          <p:spTgt spid="9"/>
                                        </p:tgtEl>
                                      </p:cBhvr>
                                      <p:to x="100000" y="100000"/>
                                    </p:animScale>
                                    <p:animScale>
                                      <p:cBhvr>
                                        <p:cTn id="84" dur="26">
                                          <p:stCondLst>
                                            <p:cond delay="1642"/>
                                          </p:stCondLst>
                                        </p:cTn>
                                        <p:tgtEl>
                                          <p:spTgt spid="9"/>
                                        </p:tgtEl>
                                      </p:cBhvr>
                                      <p:to x="100000" y="90000"/>
                                    </p:animScale>
                                    <p:animScale>
                                      <p:cBhvr>
                                        <p:cTn id="85" dur="166" decel="50000">
                                          <p:stCondLst>
                                            <p:cond delay="1668"/>
                                          </p:stCondLst>
                                        </p:cTn>
                                        <p:tgtEl>
                                          <p:spTgt spid="9"/>
                                        </p:tgtEl>
                                      </p:cBhvr>
                                      <p:to x="100000" y="100000"/>
                                    </p:animScale>
                                    <p:animScale>
                                      <p:cBhvr>
                                        <p:cTn id="86" dur="26">
                                          <p:stCondLst>
                                            <p:cond delay="1808"/>
                                          </p:stCondLst>
                                        </p:cTn>
                                        <p:tgtEl>
                                          <p:spTgt spid="9"/>
                                        </p:tgtEl>
                                      </p:cBhvr>
                                      <p:to x="100000" y="95000"/>
                                    </p:animScale>
                                    <p:animScale>
                                      <p:cBhvr>
                                        <p:cTn id="87"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3729827667"/>
              </p:ext>
            </p:extLst>
          </p:nvPr>
        </p:nvGraphicFramePr>
        <p:xfrm>
          <a:off x="304800" y="381000"/>
          <a:ext cx="8382000"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841353857"/>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 name="type.wav"/>
          </p:stSnd>
        </p:sndAc>
      </p:transition>
    </mc:Choice>
    <mc:Fallback>
      <p:transition spd="slow">
        <p:fade/>
        <p:sndAc>
          <p:stSnd>
            <p:snd r:embed="rId2"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graphicEl>
                                              <a:dgm id="{0F7FFE09-89C8-4AA4-87B7-2EF814B3A83D}"/>
                                            </p:graphicEl>
                                          </p:spTgt>
                                        </p:tgtEl>
                                        <p:attrNameLst>
                                          <p:attrName>style.visibility</p:attrName>
                                        </p:attrNameLst>
                                      </p:cBhvr>
                                      <p:to>
                                        <p:strVal val="visible"/>
                                      </p:to>
                                    </p:set>
                                    <p:anim calcmode="lin" valueType="num">
                                      <p:cBhvr>
                                        <p:cTn id="7" dur="500" fill="hold"/>
                                        <p:tgtEl>
                                          <p:spTgt spid="2">
                                            <p:graphicEl>
                                              <a:dgm id="{0F7FFE09-89C8-4AA4-87B7-2EF814B3A83D}"/>
                                            </p:graphicEl>
                                          </p:spTgt>
                                        </p:tgtEl>
                                        <p:attrNameLst>
                                          <p:attrName>ppt_w</p:attrName>
                                        </p:attrNameLst>
                                      </p:cBhvr>
                                      <p:tavLst>
                                        <p:tav tm="0">
                                          <p:val>
                                            <p:fltVal val="0"/>
                                          </p:val>
                                        </p:tav>
                                        <p:tav tm="100000">
                                          <p:val>
                                            <p:strVal val="#ppt_w"/>
                                          </p:val>
                                        </p:tav>
                                      </p:tavLst>
                                    </p:anim>
                                    <p:anim calcmode="lin" valueType="num">
                                      <p:cBhvr>
                                        <p:cTn id="8" dur="500" fill="hold"/>
                                        <p:tgtEl>
                                          <p:spTgt spid="2">
                                            <p:graphicEl>
                                              <a:dgm id="{0F7FFE09-89C8-4AA4-87B7-2EF814B3A83D}"/>
                                            </p:graphic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
                                            <p:graphicEl>
                                              <a:dgm id="{630879FF-FB3E-4D2E-AAA2-0A8698131CCC}"/>
                                            </p:graphicEl>
                                          </p:spTgt>
                                        </p:tgtEl>
                                        <p:attrNameLst>
                                          <p:attrName>style.visibility</p:attrName>
                                        </p:attrNameLst>
                                      </p:cBhvr>
                                      <p:to>
                                        <p:strVal val="visible"/>
                                      </p:to>
                                    </p:set>
                                    <p:anim calcmode="lin" valueType="num">
                                      <p:cBhvr>
                                        <p:cTn id="13" dur="500" fill="hold"/>
                                        <p:tgtEl>
                                          <p:spTgt spid="2">
                                            <p:graphicEl>
                                              <a:dgm id="{630879FF-FB3E-4D2E-AAA2-0A8698131CCC}"/>
                                            </p:graphicEl>
                                          </p:spTgt>
                                        </p:tgtEl>
                                        <p:attrNameLst>
                                          <p:attrName>ppt_w</p:attrName>
                                        </p:attrNameLst>
                                      </p:cBhvr>
                                      <p:tavLst>
                                        <p:tav tm="0">
                                          <p:val>
                                            <p:fltVal val="0"/>
                                          </p:val>
                                        </p:tav>
                                        <p:tav tm="100000">
                                          <p:val>
                                            <p:strVal val="#ppt_w"/>
                                          </p:val>
                                        </p:tav>
                                      </p:tavLst>
                                    </p:anim>
                                    <p:anim calcmode="lin" valueType="num">
                                      <p:cBhvr>
                                        <p:cTn id="14" dur="500" fill="hold"/>
                                        <p:tgtEl>
                                          <p:spTgt spid="2">
                                            <p:graphicEl>
                                              <a:dgm id="{630879FF-FB3E-4D2E-AAA2-0A8698131CCC}"/>
                                            </p:graphic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2">
                                            <p:graphicEl>
                                              <a:dgm id="{9AD689AB-5F55-4A89-87D4-CD2029921A5E}"/>
                                            </p:graphicEl>
                                          </p:spTgt>
                                        </p:tgtEl>
                                        <p:attrNameLst>
                                          <p:attrName>style.visibility</p:attrName>
                                        </p:attrNameLst>
                                      </p:cBhvr>
                                      <p:to>
                                        <p:strVal val="visible"/>
                                      </p:to>
                                    </p:set>
                                    <p:anim calcmode="lin" valueType="num">
                                      <p:cBhvr>
                                        <p:cTn id="17" dur="500" fill="hold"/>
                                        <p:tgtEl>
                                          <p:spTgt spid="2">
                                            <p:graphicEl>
                                              <a:dgm id="{9AD689AB-5F55-4A89-87D4-CD2029921A5E}"/>
                                            </p:graphicEl>
                                          </p:spTgt>
                                        </p:tgtEl>
                                        <p:attrNameLst>
                                          <p:attrName>ppt_w</p:attrName>
                                        </p:attrNameLst>
                                      </p:cBhvr>
                                      <p:tavLst>
                                        <p:tav tm="0">
                                          <p:val>
                                            <p:fltVal val="0"/>
                                          </p:val>
                                        </p:tav>
                                        <p:tav tm="100000">
                                          <p:val>
                                            <p:strVal val="#ppt_w"/>
                                          </p:val>
                                        </p:tav>
                                      </p:tavLst>
                                    </p:anim>
                                    <p:anim calcmode="lin" valueType="num">
                                      <p:cBhvr>
                                        <p:cTn id="18" dur="500" fill="hold"/>
                                        <p:tgtEl>
                                          <p:spTgt spid="2">
                                            <p:graphicEl>
                                              <a:dgm id="{9AD689AB-5F55-4A89-87D4-CD2029921A5E}"/>
                                            </p:graphic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2">
                                            <p:graphicEl>
                                              <a:dgm id="{8250D613-DF3D-44A1-8FDA-B69BC51EA007}"/>
                                            </p:graphicEl>
                                          </p:spTgt>
                                        </p:tgtEl>
                                        <p:attrNameLst>
                                          <p:attrName>style.visibility</p:attrName>
                                        </p:attrNameLst>
                                      </p:cBhvr>
                                      <p:to>
                                        <p:strVal val="visible"/>
                                      </p:to>
                                    </p:set>
                                    <p:anim calcmode="lin" valueType="num">
                                      <p:cBhvr>
                                        <p:cTn id="23" dur="500" fill="hold"/>
                                        <p:tgtEl>
                                          <p:spTgt spid="2">
                                            <p:graphicEl>
                                              <a:dgm id="{8250D613-DF3D-44A1-8FDA-B69BC51EA007}"/>
                                            </p:graphicEl>
                                          </p:spTgt>
                                        </p:tgtEl>
                                        <p:attrNameLst>
                                          <p:attrName>ppt_w</p:attrName>
                                        </p:attrNameLst>
                                      </p:cBhvr>
                                      <p:tavLst>
                                        <p:tav tm="0">
                                          <p:val>
                                            <p:fltVal val="0"/>
                                          </p:val>
                                        </p:tav>
                                        <p:tav tm="100000">
                                          <p:val>
                                            <p:strVal val="#ppt_w"/>
                                          </p:val>
                                        </p:tav>
                                      </p:tavLst>
                                    </p:anim>
                                    <p:anim calcmode="lin" valueType="num">
                                      <p:cBhvr>
                                        <p:cTn id="24" dur="500" fill="hold"/>
                                        <p:tgtEl>
                                          <p:spTgt spid="2">
                                            <p:graphicEl>
                                              <a:dgm id="{8250D613-DF3D-44A1-8FDA-B69BC51EA007}"/>
                                            </p:graphic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2">
                                            <p:graphicEl>
                                              <a:dgm id="{0BE7660F-C356-45EA-A0F1-BC70D6FE1C11}"/>
                                            </p:graphicEl>
                                          </p:spTgt>
                                        </p:tgtEl>
                                        <p:attrNameLst>
                                          <p:attrName>style.visibility</p:attrName>
                                        </p:attrNameLst>
                                      </p:cBhvr>
                                      <p:to>
                                        <p:strVal val="visible"/>
                                      </p:to>
                                    </p:set>
                                    <p:anim calcmode="lin" valueType="num">
                                      <p:cBhvr>
                                        <p:cTn id="27" dur="500" fill="hold"/>
                                        <p:tgtEl>
                                          <p:spTgt spid="2">
                                            <p:graphicEl>
                                              <a:dgm id="{0BE7660F-C356-45EA-A0F1-BC70D6FE1C11}"/>
                                            </p:graphicEl>
                                          </p:spTgt>
                                        </p:tgtEl>
                                        <p:attrNameLst>
                                          <p:attrName>ppt_w</p:attrName>
                                        </p:attrNameLst>
                                      </p:cBhvr>
                                      <p:tavLst>
                                        <p:tav tm="0">
                                          <p:val>
                                            <p:fltVal val="0"/>
                                          </p:val>
                                        </p:tav>
                                        <p:tav tm="100000">
                                          <p:val>
                                            <p:strVal val="#ppt_w"/>
                                          </p:val>
                                        </p:tav>
                                      </p:tavLst>
                                    </p:anim>
                                    <p:anim calcmode="lin" valueType="num">
                                      <p:cBhvr>
                                        <p:cTn id="28" dur="500" fill="hold"/>
                                        <p:tgtEl>
                                          <p:spTgt spid="2">
                                            <p:graphicEl>
                                              <a:dgm id="{0BE7660F-C356-45EA-A0F1-BC70D6FE1C11}"/>
                                            </p:graphic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2">
                                            <p:graphicEl>
                                              <a:dgm id="{5D5200C1-4098-4926-BE8E-DF3518AF34EF}"/>
                                            </p:graphicEl>
                                          </p:spTgt>
                                        </p:tgtEl>
                                        <p:attrNameLst>
                                          <p:attrName>style.visibility</p:attrName>
                                        </p:attrNameLst>
                                      </p:cBhvr>
                                      <p:to>
                                        <p:strVal val="visible"/>
                                      </p:to>
                                    </p:set>
                                    <p:anim calcmode="lin" valueType="num">
                                      <p:cBhvr>
                                        <p:cTn id="33" dur="500" fill="hold"/>
                                        <p:tgtEl>
                                          <p:spTgt spid="2">
                                            <p:graphicEl>
                                              <a:dgm id="{5D5200C1-4098-4926-BE8E-DF3518AF34EF}"/>
                                            </p:graphicEl>
                                          </p:spTgt>
                                        </p:tgtEl>
                                        <p:attrNameLst>
                                          <p:attrName>ppt_w</p:attrName>
                                        </p:attrNameLst>
                                      </p:cBhvr>
                                      <p:tavLst>
                                        <p:tav tm="0">
                                          <p:val>
                                            <p:fltVal val="0"/>
                                          </p:val>
                                        </p:tav>
                                        <p:tav tm="100000">
                                          <p:val>
                                            <p:strVal val="#ppt_w"/>
                                          </p:val>
                                        </p:tav>
                                      </p:tavLst>
                                    </p:anim>
                                    <p:anim calcmode="lin" valueType="num">
                                      <p:cBhvr>
                                        <p:cTn id="34" dur="500" fill="hold"/>
                                        <p:tgtEl>
                                          <p:spTgt spid="2">
                                            <p:graphicEl>
                                              <a:dgm id="{5D5200C1-4098-4926-BE8E-DF3518AF34EF}"/>
                                            </p:graphicEl>
                                          </p:spTgt>
                                        </p:tgtEl>
                                        <p:attrNameLst>
                                          <p:attrName>ppt_h</p:attrName>
                                        </p:attrNameLst>
                                      </p:cBhvr>
                                      <p:tavLst>
                                        <p:tav tm="0">
                                          <p:val>
                                            <p:fltVal val="0"/>
                                          </p:val>
                                        </p:tav>
                                        <p:tav tm="100000">
                                          <p:val>
                                            <p:strVal val="#ppt_h"/>
                                          </p:val>
                                        </p:tav>
                                      </p:tavLst>
                                    </p:anim>
                                  </p:childTnLst>
                                </p:cTn>
                              </p:par>
                              <p:par>
                                <p:cTn id="35" presetID="23" presetClass="entr" presetSubtype="16" fill="hold" grpId="0" nodeType="withEffect">
                                  <p:stCondLst>
                                    <p:cond delay="0"/>
                                  </p:stCondLst>
                                  <p:childTnLst>
                                    <p:set>
                                      <p:cBhvr>
                                        <p:cTn id="36" dur="1" fill="hold">
                                          <p:stCondLst>
                                            <p:cond delay="0"/>
                                          </p:stCondLst>
                                        </p:cTn>
                                        <p:tgtEl>
                                          <p:spTgt spid="2">
                                            <p:graphicEl>
                                              <a:dgm id="{5F516A63-2319-4EC4-965E-ACC1BC49AB48}"/>
                                            </p:graphicEl>
                                          </p:spTgt>
                                        </p:tgtEl>
                                        <p:attrNameLst>
                                          <p:attrName>style.visibility</p:attrName>
                                        </p:attrNameLst>
                                      </p:cBhvr>
                                      <p:to>
                                        <p:strVal val="visible"/>
                                      </p:to>
                                    </p:set>
                                    <p:anim calcmode="lin" valueType="num">
                                      <p:cBhvr>
                                        <p:cTn id="37" dur="500" fill="hold"/>
                                        <p:tgtEl>
                                          <p:spTgt spid="2">
                                            <p:graphicEl>
                                              <a:dgm id="{5F516A63-2319-4EC4-965E-ACC1BC49AB48}"/>
                                            </p:graphicEl>
                                          </p:spTgt>
                                        </p:tgtEl>
                                        <p:attrNameLst>
                                          <p:attrName>ppt_w</p:attrName>
                                        </p:attrNameLst>
                                      </p:cBhvr>
                                      <p:tavLst>
                                        <p:tav tm="0">
                                          <p:val>
                                            <p:fltVal val="0"/>
                                          </p:val>
                                        </p:tav>
                                        <p:tav tm="100000">
                                          <p:val>
                                            <p:strVal val="#ppt_w"/>
                                          </p:val>
                                        </p:tav>
                                      </p:tavLst>
                                    </p:anim>
                                    <p:anim calcmode="lin" valueType="num">
                                      <p:cBhvr>
                                        <p:cTn id="38" dur="500" fill="hold"/>
                                        <p:tgtEl>
                                          <p:spTgt spid="2">
                                            <p:graphicEl>
                                              <a:dgm id="{5F516A63-2319-4EC4-965E-ACC1BC49AB48}"/>
                                            </p:graphic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
                                            <p:graphicEl>
                                              <a:dgm id="{871DAF01-6BC0-40CF-B462-05D1199F20C1}"/>
                                            </p:graphicEl>
                                          </p:spTgt>
                                        </p:tgtEl>
                                        <p:attrNameLst>
                                          <p:attrName>style.visibility</p:attrName>
                                        </p:attrNameLst>
                                      </p:cBhvr>
                                      <p:to>
                                        <p:strVal val="visible"/>
                                      </p:to>
                                    </p:set>
                                    <p:anim calcmode="lin" valueType="num">
                                      <p:cBhvr>
                                        <p:cTn id="43" dur="500" fill="hold"/>
                                        <p:tgtEl>
                                          <p:spTgt spid="2">
                                            <p:graphicEl>
                                              <a:dgm id="{871DAF01-6BC0-40CF-B462-05D1199F20C1}"/>
                                            </p:graphicEl>
                                          </p:spTgt>
                                        </p:tgtEl>
                                        <p:attrNameLst>
                                          <p:attrName>ppt_w</p:attrName>
                                        </p:attrNameLst>
                                      </p:cBhvr>
                                      <p:tavLst>
                                        <p:tav tm="0">
                                          <p:val>
                                            <p:fltVal val="0"/>
                                          </p:val>
                                        </p:tav>
                                        <p:tav tm="100000">
                                          <p:val>
                                            <p:strVal val="#ppt_w"/>
                                          </p:val>
                                        </p:tav>
                                      </p:tavLst>
                                    </p:anim>
                                    <p:anim calcmode="lin" valueType="num">
                                      <p:cBhvr>
                                        <p:cTn id="44" dur="500" fill="hold"/>
                                        <p:tgtEl>
                                          <p:spTgt spid="2">
                                            <p:graphicEl>
                                              <a:dgm id="{871DAF01-6BC0-40CF-B462-05D1199F20C1}"/>
                                            </p:graphicEl>
                                          </p:spTgt>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2">
                                            <p:graphicEl>
                                              <a:dgm id="{3A7AE70F-A60D-4422-BE33-91C062BCADF6}"/>
                                            </p:graphicEl>
                                          </p:spTgt>
                                        </p:tgtEl>
                                        <p:attrNameLst>
                                          <p:attrName>style.visibility</p:attrName>
                                        </p:attrNameLst>
                                      </p:cBhvr>
                                      <p:to>
                                        <p:strVal val="visible"/>
                                      </p:to>
                                    </p:set>
                                    <p:anim calcmode="lin" valueType="num">
                                      <p:cBhvr>
                                        <p:cTn id="47" dur="500" fill="hold"/>
                                        <p:tgtEl>
                                          <p:spTgt spid="2">
                                            <p:graphicEl>
                                              <a:dgm id="{3A7AE70F-A60D-4422-BE33-91C062BCADF6}"/>
                                            </p:graphicEl>
                                          </p:spTgt>
                                        </p:tgtEl>
                                        <p:attrNameLst>
                                          <p:attrName>ppt_w</p:attrName>
                                        </p:attrNameLst>
                                      </p:cBhvr>
                                      <p:tavLst>
                                        <p:tav tm="0">
                                          <p:val>
                                            <p:fltVal val="0"/>
                                          </p:val>
                                        </p:tav>
                                        <p:tav tm="100000">
                                          <p:val>
                                            <p:strVal val="#ppt_w"/>
                                          </p:val>
                                        </p:tav>
                                      </p:tavLst>
                                    </p:anim>
                                    <p:anim calcmode="lin" valueType="num">
                                      <p:cBhvr>
                                        <p:cTn id="48" dur="500" fill="hold"/>
                                        <p:tgtEl>
                                          <p:spTgt spid="2">
                                            <p:graphicEl>
                                              <a:dgm id="{3A7AE70F-A60D-4422-BE33-91C062BCADF6}"/>
                                            </p:graphic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0" y="1066800"/>
            <a:ext cx="9143999" cy="34163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rtl="1"/>
            <a:r>
              <a:rPr lang="ar-EG" sz="7200" dirty="0" smtClean="0"/>
              <a:t>خطبة</a:t>
            </a:r>
            <a:r>
              <a:rPr lang="ar-SA" sz="7200" dirty="0" smtClean="0"/>
              <a:t>ا</a:t>
            </a:r>
            <a:r>
              <a:rPr lang="ar-EG" sz="7200" dirty="0" smtClean="0"/>
              <a:t>لرسول</a:t>
            </a:r>
            <a:r>
              <a:rPr lang="ar-SA" sz="7200" dirty="0" smtClean="0"/>
              <a:t> </a:t>
            </a:r>
            <a:r>
              <a:rPr lang="ar-EG" sz="7200" dirty="0" smtClean="0"/>
              <a:t>صلى الله عليه وسلم  </a:t>
            </a:r>
            <a:r>
              <a:rPr lang="ar-SA" sz="7200" dirty="0" smtClean="0"/>
              <a:t>لأ</a:t>
            </a:r>
            <a:r>
              <a:rPr lang="ar-EG" sz="7200" dirty="0" smtClean="0"/>
              <a:t>ول جمعة</a:t>
            </a:r>
            <a:r>
              <a:rPr lang="ar-SA" sz="7200" dirty="0" smtClean="0"/>
              <a:t> في مسجد قباء</a:t>
            </a:r>
            <a:r>
              <a:rPr lang="ar-EG" sz="7200" dirty="0" smtClean="0"/>
              <a:t>- </a:t>
            </a:r>
          </a:p>
        </p:txBody>
      </p:sp>
    </p:spTree>
    <p:extLst>
      <p:ext uri="{BB962C8B-B14F-4D97-AF65-F5344CB8AC3E}">
        <p14:creationId xmlns:p14="http://schemas.microsoft.com/office/powerpoint/2010/main" xmlns="" val="4028333205"/>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type.wav"/>
          </p:stSnd>
        </p:sndAc>
      </p:transition>
    </mc:Choice>
    <mc:Fallback>
      <p:transition spd="slow">
        <p:fade/>
        <p:sndAc>
          <p:stSnd>
            <p:snd r:embed="rId2"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owchart: Off-page Connector 9"/>
          <p:cNvSpPr/>
          <p:nvPr/>
        </p:nvSpPr>
        <p:spPr>
          <a:xfrm>
            <a:off x="2590800" y="381000"/>
            <a:ext cx="4191000" cy="838200"/>
          </a:xfrm>
          <a:prstGeom prst="flowChartOffpageConnector">
            <a:avLst/>
          </a:prstGeom>
          <a:noFill/>
          <a:ln w="12700">
            <a:solidFill>
              <a:srgbClr val="7030A0"/>
            </a:solidFill>
          </a:ln>
          <a:effectLst>
            <a:glow rad="228600">
              <a:schemeClr val="accent4">
                <a:satMod val="175000"/>
                <a:alpha val="40000"/>
              </a:schemeClr>
            </a:glow>
            <a:outerShdw blurRad="57150" dist="38100" dir="5400000" algn="ctr" rotWithShape="0">
              <a:schemeClr val="accent6">
                <a:shade val="9000"/>
                <a:satMod val="105000"/>
                <a:alpha val="48000"/>
              </a:schemeClr>
            </a:outerShdw>
          </a:effectLst>
        </p:spPr>
        <p:style>
          <a:lnRef idx="1">
            <a:schemeClr val="accent6"/>
          </a:lnRef>
          <a:fillRef idx="2">
            <a:schemeClr val="accent6"/>
          </a:fillRef>
          <a:effectRef idx="1">
            <a:schemeClr val="accent6"/>
          </a:effectRef>
          <a:fontRef idx="minor">
            <a:schemeClr val="dk1"/>
          </a:fontRef>
        </p:style>
        <p:txBody>
          <a:bodyPr lIns="97256" tIns="48628" rIns="97256" bIns="48628" rtlCol="0" anchor="ctr"/>
          <a:lstStyle/>
          <a:p>
            <a:pPr algn="ctr"/>
            <a:endParaRPr lang="ar-SA" sz="1300" b="1" dirty="0">
              <a:ln w="10541" cmpd="sng">
                <a:solidFill>
                  <a:schemeClr val="tx1">
                    <a:lumMod val="95000"/>
                    <a:lumOff val="5000"/>
                  </a:schemeClr>
                </a:solidFill>
                <a:prstDash val="solid"/>
              </a:ln>
              <a:solidFill>
                <a:schemeClr val="tx1">
                  <a:lumMod val="95000"/>
                  <a:lumOff val="5000"/>
                </a:schemeClr>
              </a:solidFill>
              <a:effectLst>
                <a:outerShdw blurRad="38100" dist="38100" dir="2700000" algn="tl">
                  <a:srgbClr val="000000">
                    <a:alpha val="43137"/>
                  </a:srgbClr>
                </a:outerShdw>
              </a:effectLst>
            </a:endParaRPr>
          </a:p>
          <a:p>
            <a:pPr algn="ctr" rtl="1"/>
            <a:r>
              <a:rPr lang="ar-SA" sz="3200" b="1" dirty="0">
                <a:ln w="10541" cmpd="sng">
                  <a:solidFill>
                    <a:schemeClr val="tx1">
                      <a:lumMod val="95000"/>
                      <a:lumOff val="5000"/>
                    </a:schemeClr>
                  </a:solidFill>
                  <a:prstDash val="solid"/>
                </a:ln>
                <a:solidFill>
                  <a:srgbClr val="FF0000"/>
                </a:solidFill>
              </a:rPr>
              <a:t>النتائج من الدرس</a:t>
            </a:r>
          </a:p>
        </p:txBody>
      </p:sp>
      <p:sp>
        <p:nvSpPr>
          <p:cNvPr id="16" name="Rectangle 15"/>
          <p:cNvSpPr/>
          <p:nvPr/>
        </p:nvSpPr>
        <p:spPr>
          <a:xfrm>
            <a:off x="3962400" y="1600200"/>
            <a:ext cx="5029200" cy="609598"/>
          </a:xfrm>
          <a:prstGeom prst="rect">
            <a:avLst/>
          </a:prstGeom>
          <a:noFill/>
        </p:spPr>
        <p:style>
          <a:lnRef idx="1">
            <a:schemeClr val="accent5"/>
          </a:lnRef>
          <a:fillRef idx="2">
            <a:schemeClr val="accent5"/>
          </a:fillRef>
          <a:effectRef idx="1">
            <a:schemeClr val="accent5"/>
          </a:effectRef>
          <a:fontRef idx="minor">
            <a:schemeClr val="dk1"/>
          </a:fontRef>
        </p:style>
        <p:txBody>
          <a:bodyPr lIns="97256" tIns="48628" rIns="97256" bIns="48628" rtlCol="0" anchor="ctr"/>
          <a:lstStyle/>
          <a:p>
            <a:pPr lvl="0" algn="ctr" rtl="1"/>
            <a:r>
              <a:rPr lang="ar-SA" sz="2600" b="1" dirty="0" smtClean="0">
                <a:solidFill>
                  <a:schemeClr val="tx1"/>
                </a:solidFill>
                <a:effectLst>
                  <a:outerShdw blurRad="38100" dist="38100" dir="2700000" algn="tl">
                    <a:srgbClr val="000000">
                      <a:alpha val="43137"/>
                    </a:srgbClr>
                  </a:outerShdw>
                </a:effectLst>
              </a:rPr>
              <a:t>يستطيع الطلاب </a:t>
            </a:r>
            <a:r>
              <a:rPr lang="ar-SA" sz="2600" b="1" dirty="0">
                <a:solidFill>
                  <a:schemeClr val="tx1"/>
                </a:solidFill>
                <a:effectLst>
                  <a:outerShdw blurRad="38100" dist="38100" dir="2700000" algn="tl">
                    <a:srgbClr val="000000">
                      <a:alpha val="43137"/>
                    </a:srgbClr>
                  </a:outerShdw>
                </a:effectLst>
              </a:rPr>
              <a:t>بعد نهاية هذا الدرس...</a:t>
            </a:r>
          </a:p>
        </p:txBody>
      </p:sp>
      <p:sp>
        <p:nvSpPr>
          <p:cNvPr id="17" name="Left Arrow 16"/>
          <p:cNvSpPr/>
          <p:nvPr/>
        </p:nvSpPr>
        <p:spPr>
          <a:xfrm>
            <a:off x="3124200" y="2250532"/>
            <a:ext cx="5837228" cy="797468"/>
          </a:xfrm>
          <a:prstGeom prst="leftArrow">
            <a:avLst/>
          </a:prstGeom>
          <a:solidFill>
            <a:schemeClr val="accent1">
              <a:lumMod val="20000"/>
              <a:lumOff val="80000"/>
            </a:schemeClr>
          </a:solidFill>
        </p:spPr>
        <p:style>
          <a:lnRef idx="3">
            <a:schemeClr val="lt1"/>
          </a:lnRef>
          <a:fillRef idx="1">
            <a:schemeClr val="accent3"/>
          </a:fillRef>
          <a:effectRef idx="1">
            <a:schemeClr val="accent3"/>
          </a:effectRef>
          <a:fontRef idx="minor">
            <a:schemeClr val="lt1"/>
          </a:fontRef>
        </p:style>
        <p:txBody>
          <a:bodyPr lIns="97256" tIns="48628" rIns="97256" bIns="48628" rtlCol="0" anchor="ctr"/>
          <a:lstStyle/>
          <a:p>
            <a:pPr algn="r" rtl="1"/>
            <a:r>
              <a:rPr lang="ar-SA" sz="2600" b="1" dirty="0" smtClean="0">
                <a:solidFill>
                  <a:schemeClr val="tx1"/>
                </a:solidFill>
              </a:rPr>
              <a:t>ان يقول باول خطبة الرسول صلى الله عليه وسلم  </a:t>
            </a:r>
            <a:endParaRPr lang="en-US" sz="2600" dirty="0">
              <a:solidFill>
                <a:schemeClr val="tx1"/>
              </a:solidFill>
            </a:endParaRPr>
          </a:p>
        </p:txBody>
      </p:sp>
      <p:sp>
        <p:nvSpPr>
          <p:cNvPr id="18" name="Left Arrow 17"/>
          <p:cNvSpPr/>
          <p:nvPr/>
        </p:nvSpPr>
        <p:spPr>
          <a:xfrm>
            <a:off x="3352800" y="3124200"/>
            <a:ext cx="5550575" cy="990600"/>
          </a:xfrm>
          <a:prstGeom prst="leftArrow">
            <a:avLst/>
          </a:prstGeom>
          <a:solidFill>
            <a:srgbClr val="92D050"/>
          </a:solidFill>
        </p:spPr>
        <p:style>
          <a:lnRef idx="3">
            <a:schemeClr val="lt1"/>
          </a:lnRef>
          <a:fillRef idx="1">
            <a:schemeClr val="accent6"/>
          </a:fillRef>
          <a:effectRef idx="1">
            <a:schemeClr val="accent6"/>
          </a:effectRef>
          <a:fontRef idx="minor">
            <a:schemeClr val="lt1"/>
          </a:fontRef>
        </p:style>
        <p:txBody>
          <a:bodyPr lIns="97256" tIns="48628" rIns="97256" bIns="48628" rtlCol="0" anchor="ctr"/>
          <a:lstStyle/>
          <a:p>
            <a:pPr algn="r" rtl="1"/>
            <a:r>
              <a:rPr lang="ar-SA" sz="2600" b="1" dirty="0" smtClean="0">
                <a:solidFill>
                  <a:schemeClr val="tx1"/>
                </a:solidFill>
              </a:rPr>
              <a:t>ان </a:t>
            </a:r>
            <a:r>
              <a:rPr lang="ar-MA" sz="2600" b="1" dirty="0" smtClean="0">
                <a:solidFill>
                  <a:schemeClr val="tx1"/>
                </a:solidFill>
              </a:rPr>
              <a:t>يبين </a:t>
            </a:r>
            <a:r>
              <a:rPr lang="ar-SA" sz="2600" b="1" dirty="0" smtClean="0">
                <a:solidFill>
                  <a:schemeClr val="tx1"/>
                </a:solidFill>
              </a:rPr>
              <a:t>الوقت والمكان لأول جمعة</a:t>
            </a:r>
            <a:endParaRPr lang="en-US" sz="2600" dirty="0" smtClean="0">
              <a:solidFill>
                <a:schemeClr val="tx1"/>
              </a:solidFill>
            </a:endParaRPr>
          </a:p>
        </p:txBody>
      </p:sp>
      <p:sp>
        <p:nvSpPr>
          <p:cNvPr id="19" name="Left Arrow 18"/>
          <p:cNvSpPr/>
          <p:nvPr/>
        </p:nvSpPr>
        <p:spPr>
          <a:xfrm>
            <a:off x="3352800" y="4114800"/>
            <a:ext cx="5566903" cy="990600"/>
          </a:xfrm>
          <a:prstGeom prst="leftArrow">
            <a:avLst/>
          </a:prstGeom>
          <a:solidFill>
            <a:schemeClr val="accent5">
              <a:lumMod val="60000"/>
              <a:lumOff val="40000"/>
            </a:schemeClr>
          </a:solidFill>
        </p:spPr>
        <p:style>
          <a:lnRef idx="3">
            <a:schemeClr val="lt1"/>
          </a:lnRef>
          <a:fillRef idx="1">
            <a:schemeClr val="accent5"/>
          </a:fillRef>
          <a:effectRef idx="1">
            <a:schemeClr val="accent5"/>
          </a:effectRef>
          <a:fontRef idx="minor">
            <a:schemeClr val="lt1"/>
          </a:fontRef>
        </p:style>
        <p:txBody>
          <a:bodyPr lIns="97256" tIns="48628" rIns="97256" bIns="48628" rtlCol="0" anchor="ctr"/>
          <a:lstStyle/>
          <a:p>
            <a:pPr algn="r" rtl="1"/>
            <a:r>
              <a:rPr lang="ar-SA" sz="2600" b="1" dirty="0" smtClean="0">
                <a:solidFill>
                  <a:schemeClr val="tx1"/>
                </a:solidFill>
              </a:rPr>
              <a:t>ان </a:t>
            </a:r>
            <a:r>
              <a:rPr lang="ar-MA" sz="2600" b="1" dirty="0" smtClean="0">
                <a:solidFill>
                  <a:schemeClr val="tx1"/>
                </a:solidFill>
              </a:rPr>
              <a:t>ي</a:t>
            </a:r>
            <a:r>
              <a:rPr lang="ar-SA" sz="2600" b="1" dirty="0" smtClean="0">
                <a:solidFill>
                  <a:schemeClr val="tx1"/>
                </a:solidFill>
              </a:rPr>
              <a:t>بين بافضل النصيحة </a:t>
            </a:r>
            <a:endParaRPr lang="en-US" sz="2600" dirty="0">
              <a:solidFill>
                <a:schemeClr val="tx1"/>
              </a:solidFill>
            </a:endParaRPr>
          </a:p>
        </p:txBody>
      </p:sp>
      <p:sp>
        <p:nvSpPr>
          <p:cNvPr id="21" name="Left Arrow 20"/>
          <p:cNvSpPr/>
          <p:nvPr/>
        </p:nvSpPr>
        <p:spPr>
          <a:xfrm>
            <a:off x="3352800" y="5105400"/>
            <a:ext cx="5566903" cy="990600"/>
          </a:xfrm>
          <a:prstGeom prst="leftArrow">
            <a:avLst/>
          </a:prstGeom>
          <a:solidFill>
            <a:srgbClr val="C6FF25"/>
          </a:solidFill>
        </p:spPr>
        <p:style>
          <a:lnRef idx="3">
            <a:schemeClr val="lt1"/>
          </a:lnRef>
          <a:fillRef idx="1">
            <a:schemeClr val="accent5"/>
          </a:fillRef>
          <a:effectRef idx="1">
            <a:schemeClr val="accent5"/>
          </a:effectRef>
          <a:fontRef idx="minor">
            <a:schemeClr val="lt1"/>
          </a:fontRef>
        </p:style>
        <p:txBody>
          <a:bodyPr lIns="97256" tIns="48628" rIns="97256" bIns="48628" rtlCol="0" anchor="ctr"/>
          <a:lstStyle/>
          <a:p>
            <a:pPr algn="r" rtl="1"/>
            <a:r>
              <a:rPr lang="ar-SA" sz="2600" b="1" dirty="0" smtClean="0">
                <a:solidFill>
                  <a:schemeClr val="tx1"/>
                </a:solidFill>
              </a:rPr>
              <a:t>ان </a:t>
            </a:r>
            <a:r>
              <a:rPr lang="ar-MA" sz="2600" b="1" dirty="0" smtClean="0">
                <a:solidFill>
                  <a:schemeClr val="tx1"/>
                </a:solidFill>
              </a:rPr>
              <a:t>ي</a:t>
            </a:r>
            <a:r>
              <a:rPr lang="ar-SA" sz="2600" b="1" dirty="0" smtClean="0">
                <a:solidFill>
                  <a:schemeClr val="tx1"/>
                </a:solidFill>
              </a:rPr>
              <a:t>قول</a:t>
            </a:r>
            <a:r>
              <a:rPr lang="ar-MA" sz="2600" b="1" dirty="0" smtClean="0">
                <a:solidFill>
                  <a:schemeClr val="tx1"/>
                </a:solidFill>
              </a:rPr>
              <a:t> </a:t>
            </a:r>
            <a:r>
              <a:rPr lang="ar-SA" sz="2600" b="1" dirty="0" smtClean="0">
                <a:solidFill>
                  <a:schemeClr val="tx1"/>
                </a:solidFill>
              </a:rPr>
              <a:t>مرادف الكلمات</a:t>
            </a:r>
            <a:endParaRPr lang="en-US" sz="2600" dirty="0">
              <a:solidFill>
                <a:schemeClr val="tx1"/>
              </a:solidFill>
            </a:endParaRPr>
          </a:p>
        </p:txBody>
      </p:sp>
    </p:spTree>
    <p:extLst>
      <p:ext uri="{BB962C8B-B14F-4D97-AF65-F5344CB8AC3E}">
        <p14:creationId xmlns:p14="http://schemas.microsoft.com/office/powerpoint/2010/main" xmlns="" val="869804386"/>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type.wav"/>
          </p:stSnd>
        </p:sndAc>
      </p:transition>
    </mc:Choice>
    <mc:Fallback>
      <p:transition spd="slow">
        <p:fade/>
        <p:sndAc>
          <p:stSnd>
            <p:snd r:embed="rId2"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5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ppt_x"/>
                                          </p:val>
                                        </p:tav>
                                        <p:tav tm="100000">
                                          <p:val>
                                            <p:strVal val="#ppt_x"/>
                                          </p:val>
                                        </p:tav>
                                      </p:tavLst>
                                    </p:anim>
                                    <p:anim calcmode="lin" valueType="num">
                                      <p:cBhvr additive="base">
                                        <p:cTn id="8"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500"/>
                                  </p:stCondLst>
                                  <p:childTnLst>
                                    <p:set>
                                      <p:cBhvr>
                                        <p:cTn id="12" dur="1" fill="hold">
                                          <p:stCondLst>
                                            <p:cond delay="0"/>
                                          </p:stCondLst>
                                        </p:cTn>
                                        <p:tgtEl>
                                          <p:spTgt spid="16"/>
                                        </p:tgtEl>
                                        <p:attrNameLst>
                                          <p:attrName>style.visibility</p:attrName>
                                        </p:attrNameLst>
                                      </p:cBhvr>
                                      <p:to>
                                        <p:strVal val="visible"/>
                                      </p:to>
                                    </p:set>
                                    <p:animEffect transition="in" filter="wedge">
                                      <p:cBhvr>
                                        <p:cTn id="13" dur="20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52"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Scale>
                                      <p:cBhvr>
                                        <p:cTn id="18" dur="2000" decel="50000" fill="hold">
                                          <p:stCondLst>
                                            <p:cond delay="0"/>
                                          </p:stCondLst>
                                        </p:cTn>
                                        <p:tgtEl>
                                          <p:spTgt spid="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2000" decel="50000" fill="hold">
                                          <p:stCondLst>
                                            <p:cond delay="0"/>
                                          </p:stCondLst>
                                        </p:cTn>
                                        <p:tgtEl>
                                          <p:spTgt spid="17"/>
                                        </p:tgtEl>
                                        <p:attrNameLst>
                                          <p:attrName>ppt_x</p:attrName>
                                          <p:attrName>ppt_y</p:attrName>
                                        </p:attrNameLst>
                                      </p:cBhvr>
                                    </p:animMotion>
                                    <p:animEffect transition="in" filter="fade">
                                      <p:cBhvr>
                                        <p:cTn id="20" dur="2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Scale>
                                      <p:cBhvr>
                                        <p:cTn id="25" dur="2000" decel="50000" fill="hold">
                                          <p:stCondLst>
                                            <p:cond delay="0"/>
                                          </p:stCondLst>
                                        </p:cTn>
                                        <p:tgtEl>
                                          <p:spTgt spid="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2000" decel="50000" fill="hold">
                                          <p:stCondLst>
                                            <p:cond delay="0"/>
                                          </p:stCondLst>
                                        </p:cTn>
                                        <p:tgtEl>
                                          <p:spTgt spid="18"/>
                                        </p:tgtEl>
                                        <p:attrNameLst>
                                          <p:attrName>ppt_x</p:attrName>
                                          <p:attrName>ppt_y</p:attrName>
                                        </p:attrNameLst>
                                      </p:cBhvr>
                                    </p:animMotion>
                                    <p:animEffect transition="in" filter="fade">
                                      <p:cBhvr>
                                        <p:cTn id="27" dur="20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52"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Scale>
                                      <p:cBhvr>
                                        <p:cTn id="32" dur="2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2000" decel="50000" fill="hold">
                                          <p:stCondLst>
                                            <p:cond delay="0"/>
                                          </p:stCondLst>
                                        </p:cTn>
                                        <p:tgtEl>
                                          <p:spTgt spid="19"/>
                                        </p:tgtEl>
                                        <p:attrNameLst>
                                          <p:attrName>ppt_x</p:attrName>
                                          <p:attrName>ppt_y</p:attrName>
                                        </p:attrNameLst>
                                      </p:cBhvr>
                                    </p:animMotion>
                                    <p:animEffect transition="in" filter="fade">
                                      <p:cBhvr>
                                        <p:cTn id="34" dur="20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52"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Scale>
                                      <p:cBhvr>
                                        <p:cTn id="39" dur="2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2000" decel="50000" fill="hold">
                                          <p:stCondLst>
                                            <p:cond delay="0"/>
                                          </p:stCondLst>
                                        </p:cTn>
                                        <p:tgtEl>
                                          <p:spTgt spid="21"/>
                                        </p:tgtEl>
                                        <p:attrNameLst>
                                          <p:attrName>ppt_x</p:attrName>
                                          <p:attrName>ppt_y</p:attrName>
                                        </p:attrNameLst>
                                      </p:cBhvr>
                                    </p:animMotion>
                                    <p:animEffect transition="in" filter="fade">
                                      <p:cBhvr>
                                        <p:cTn id="41"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P spid="17" grpId="0" animBg="1"/>
      <p:bldP spid="18" grpId="0" animBg="1"/>
      <p:bldP spid="19"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p:cNvSpPr txBox="1"/>
          <p:nvPr/>
        </p:nvSpPr>
        <p:spPr>
          <a:xfrm>
            <a:off x="0" y="997089"/>
            <a:ext cx="9144000" cy="5632311"/>
          </a:xfrm>
          <a:prstGeom prst="rect">
            <a:avLst/>
          </a:prstGeom>
          <a:solidFill>
            <a:schemeClr val="bg1"/>
          </a:solidFill>
        </p:spPr>
        <p:txBody>
          <a:bodyPr wrap="square" rtlCol="0">
            <a:spAutoFit/>
          </a:bodyPr>
          <a:lstStyle/>
          <a:p>
            <a:pPr algn="just" rtl="1"/>
            <a:r>
              <a:rPr lang="ar-SA" sz="4000" dirty="0" smtClean="0"/>
              <a:t>الحمد لله أحمده وأستعينه وأستغفره و أستهديه، وأومن به ولا أكفره وأعادي من يكفره، وأشهد أن لا إله إلا الله وحده لا شريك له، وأن محمدًا عبده ورسوله، أرسله بالهدى والنور والموعظة على فترة من الرسل وقلة من العلم وضلالة من الناس وانقطاع من الزمان ودنو من الساعة وقرب من الأجل، من يطع الله ورسوله فقد رشد، ومن يعصهما فقد غوى وفرط وضل ضلالًا بعيًدا، وأوصيكم بتقوى الله، فإنه خير ما أوصى به المسلم المسلم أن يحضه على الآخرة، </a:t>
            </a:r>
            <a:endParaRPr lang="en-US" sz="4000" dirty="0"/>
          </a:p>
        </p:txBody>
      </p:sp>
      <p:sp>
        <p:nvSpPr>
          <p:cNvPr id="3" name="Flowchart: Alternate Process 2"/>
          <p:cNvSpPr/>
          <p:nvPr/>
        </p:nvSpPr>
        <p:spPr>
          <a:xfrm>
            <a:off x="2667000" y="0"/>
            <a:ext cx="4038600" cy="914400"/>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tx1"/>
                </a:solidFill>
              </a:rPr>
              <a:t>النص المدروس</a:t>
            </a:r>
            <a:endParaRPr lang="en-US" dirty="0">
              <a:solidFill>
                <a:schemeClr val="tx1"/>
              </a:solidFill>
            </a:endParaRPr>
          </a:p>
        </p:txBody>
      </p:sp>
    </p:spTree>
    <p:extLst>
      <p:ext uri="{BB962C8B-B14F-4D97-AF65-F5344CB8AC3E}">
        <p14:creationId xmlns:p14="http://schemas.microsoft.com/office/powerpoint/2010/main" xmlns="" val="3427712103"/>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3" name="type.wav"/>
          </p:stSnd>
        </p:sndAc>
      </p:transition>
    </mc:Choice>
    <mc:Fallback>
      <p:transition spd="slow">
        <p:fade/>
        <p:sndAc>
          <p:stSnd>
            <p:snd r:embed="rId2"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fade">
                                      <p:cBhvr>
                                        <p:cTn id="12" dur="1000"/>
                                        <p:tgtEl>
                                          <p:spTgt spid="42"/>
                                        </p:tgtEl>
                                      </p:cBhvr>
                                    </p:animEffect>
                                    <p:anim calcmode="lin" valueType="num">
                                      <p:cBhvr>
                                        <p:cTn id="13" dur="1000" fill="hold"/>
                                        <p:tgtEl>
                                          <p:spTgt spid="42"/>
                                        </p:tgtEl>
                                        <p:attrNameLst>
                                          <p:attrName>ppt_x</p:attrName>
                                        </p:attrNameLst>
                                      </p:cBhvr>
                                      <p:tavLst>
                                        <p:tav tm="0">
                                          <p:val>
                                            <p:strVal val="#ppt_x"/>
                                          </p:val>
                                        </p:tav>
                                        <p:tav tm="100000">
                                          <p:val>
                                            <p:strVal val="#ppt_x"/>
                                          </p:val>
                                        </p:tav>
                                      </p:tavLst>
                                    </p:anim>
                                    <p:anim calcmode="lin" valueType="num">
                                      <p:cBhvr>
                                        <p:cTn id="14"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52400" y="304800"/>
            <a:ext cx="8915400" cy="5632311"/>
          </a:xfrm>
          <a:prstGeom prst="rect">
            <a:avLst/>
          </a:prstGeom>
          <a:solidFill>
            <a:schemeClr val="bg1"/>
          </a:solidFill>
        </p:spPr>
        <p:txBody>
          <a:bodyPr wrap="square" rtlCol="0">
            <a:spAutoFit/>
          </a:bodyPr>
          <a:lstStyle/>
          <a:p>
            <a:pPr algn="just" rtl="1"/>
            <a:r>
              <a:rPr lang="ar-SA" sz="4000" dirty="0" smtClean="0"/>
              <a:t>وأن يأمره بتقوى الله، فاحذروا ما حذركم الله من نفسه، ولا أفضل من ذلك نصيحة ولا أفضل من ذلك ذكرًا، وإن تقوى الله لمن عمل به على وجل ومخافة من ربه عون صدق على ما تبغون من أمر الآخرة، ومن يصلح الذي بينه وبين الله من أمره في السر والعلانية لا ينوي بذلك إلا وجه الله يكن له ذكرًا في عاجل أمره وذخرًا فيما بعد الموت حين يفتقر المرء إلى ما قدم، وما كان من سوى ذلك يود لو أن بينه وبينه أمدًا بعيًدا، ويحذركم الله نفسه والله رؤوف بالعباد،</a:t>
            </a:r>
            <a:endParaRPr lang="en-US" sz="4000" dirty="0"/>
          </a:p>
        </p:txBody>
      </p:sp>
    </p:spTree>
    <p:extLst>
      <p:ext uri="{BB962C8B-B14F-4D97-AF65-F5344CB8AC3E}">
        <p14:creationId xmlns:p14="http://schemas.microsoft.com/office/powerpoint/2010/main" xmlns="" val="1720853974"/>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8" name="type.wav"/>
          </p:stSnd>
        </p:sndAc>
      </p:transition>
    </mc:Choice>
    <mc:Fallback>
      <p:transition spd="slow">
        <p:fade/>
        <p:sndAc>
          <p:stSnd>
            <p:snd r:embed="rId2"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p:cNvSpPr/>
          <p:nvPr/>
        </p:nvSpPr>
        <p:spPr>
          <a:xfrm>
            <a:off x="2819400" y="228600"/>
            <a:ext cx="3733800" cy="685800"/>
          </a:xfrm>
          <a:prstGeom prst="round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مرادف الكلمات</a:t>
            </a:r>
            <a:endParaRPr lang="en-US" sz="3200" b="1" dirty="0">
              <a:solidFill>
                <a:schemeClr val="tx1"/>
              </a:solidFill>
              <a:latin typeface="SutonnyMJ" pitchFamily="2" charset="0"/>
            </a:endParaRPr>
          </a:p>
        </p:txBody>
      </p:sp>
      <p:sp>
        <p:nvSpPr>
          <p:cNvPr id="25" name="Horizontal Scroll 24"/>
          <p:cNvSpPr/>
          <p:nvPr/>
        </p:nvSpPr>
        <p:spPr>
          <a:xfrm>
            <a:off x="1143000" y="1219200"/>
            <a:ext cx="7315200" cy="939800"/>
          </a:xfrm>
          <a:prstGeom prst="horizontalScroll">
            <a:avLst/>
          </a:prstGeom>
          <a:scene3d>
            <a:camera prst="perspectiveAbove"/>
            <a:lightRig rig="threePt" dir="t"/>
          </a:scene3d>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SA" sz="3200" b="1" dirty="0" smtClean="0">
                <a:solidFill>
                  <a:srgbClr val="FF0000"/>
                </a:solidFill>
              </a:rPr>
              <a:t>الكلمة المذكورة                    الكلمة المرادفة</a:t>
            </a:r>
            <a:endParaRPr lang="en-US" sz="3200" b="1" dirty="0">
              <a:solidFill>
                <a:srgbClr val="FF0000"/>
              </a:solidFill>
              <a:latin typeface="SutonnyMJ" pitchFamily="2" charset="0"/>
            </a:endParaRPr>
          </a:p>
        </p:txBody>
      </p:sp>
      <p:sp>
        <p:nvSpPr>
          <p:cNvPr id="26" name="Rounded Rectangle 25"/>
          <p:cNvSpPr/>
          <p:nvPr/>
        </p:nvSpPr>
        <p:spPr>
          <a:xfrm>
            <a:off x="5715000" y="22860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الحمد </a:t>
            </a:r>
            <a:endParaRPr lang="en-US" sz="3200" b="1" dirty="0">
              <a:solidFill>
                <a:schemeClr val="tx1"/>
              </a:solidFill>
              <a:latin typeface="SutonnyMJ" pitchFamily="2" charset="0"/>
            </a:endParaRPr>
          </a:p>
        </p:txBody>
      </p:sp>
      <p:sp>
        <p:nvSpPr>
          <p:cNvPr id="27" name="Rounded Rectangle 26"/>
          <p:cNvSpPr/>
          <p:nvPr/>
        </p:nvSpPr>
        <p:spPr>
          <a:xfrm>
            <a:off x="5715000" y="48006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عون</a:t>
            </a:r>
            <a:endParaRPr lang="en-US" sz="3200" b="1" dirty="0">
              <a:solidFill>
                <a:schemeClr val="tx1"/>
              </a:solidFill>
              <a:latin typeface="SutonnyMJ" pitchFamily="2" charset="0"/>
            </a:endParaRPr>
          </a:p>
        </p:txBody>
      </p:sp>
      <p:sp>
        <p:nvSpPr>
          <p:cNvPr id="28" name="Rounded Rectangle 27"/>
          <p:cNvSpPr/>
          <p:nvPr/>
        </p:nvSpPr>
        <p:spPr>
          <a:xfrm>
            <a:off x="5715000" y="56388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العلانية</a:t>
            </a:r>
            <a:endParaRPr lang="en-US" sz="3200" b="1" dirty="0">
              <a:solidFill>
                <a:schemeClr val="tx1"/>
              </a:solidFill>
              <a:latin typeface="SutonnyMJ" pitchFamily="2" charset="0"/>
            </a:endParaRPr>
          </a:p>
        </p:txBody>
      </p:sp>
      <p:sp>
        <p:nvSpPr>
          <p:cNvPr id="29" name="Rounded Rectangle 28"/>
          <p:cNvSpPr/>
          <p:nvPr/>
        </p:nvSpPr>
        <p:spPr>
          <a:xfrm>
            <a:off x="1600200" y="57912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الجهر</a:t>
            </a:r>
            <a:endParaRPr lang="en-US" sz="3200" b="1" dirty="0">
              <a:solidFill>
                <a:schemeClr val="tx1"/>
              </a:solidFill>
              <a:latin typeface="SutonnyMJ" pitchFamily="2" charset="0"/>
            </a:endParaRPr>
          </a:p>
        </p:txBody>
      </p:sp>
      <p:sp>
        <p:nvSpPr>
          <p:cNvPr id="30" name="Rounded Rectangle 29"/>
          <p:cNvSpPr/>
          <p:nvPr/>
        </p:nvSpPr>
        <p:spPr>
          <a:xfrm>
            <a:off x="1600200" y="48768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نصر</a:t>
            </a:r>
            <a:endParaRPr lang="en-US" sz="3200" b="1" dirty="0">
              <a:solidFill>
                <a:schemeClr val="tx1"/>
              </a:solidFill>
              <a:latin typeface="SutonnyMJ" pitchFamily="2" charset="0"/>
            </a:endParaRPr>
          </a:p>
        </p:txBody>
      </p:sp>
      <p:sp>
        <p:nvSpPr>
          <p:cNvPr id="31" name="Rounded Rectangle 30"/>
          <p:cNvSpPr/>
          <p:nvPr/>
        </p:nvSpPr>
        <p:spPr>
          <a:xfrm>
            <a:off x="1600200" y="40386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latin typeface="SutonnyMJ" pitchFamily="2" charset="0"/>
              </a:rPr>
              <a:t>موعظة</a:t>
            </a:r>
            <a:endParaRPr lang="en-US" sz="3200" b="1" dirty="0">
              <a:solidFill>
                <a:schemeClr val="tx1"/>
              </a:solidFill>
              <a:latin typeface="SutonnyMJ" pitchFamily="2" charset="0"/>
            </a:endParaRPr>
          </a:p>
        </p:txBody>
      </p:sp>
      <p:sp>
        <p:nvSpPr>
          <p:cNvPr id="32" name="Rounded Rectangle 31"/>
          <p:cNvSpPr/>
          <p:nvPr/>
        </p:nvSpPr>
        <p:spPr>
          <a:xfrm>
            <a:off x="1600200" y="31242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قرب</a:t>
            </a:r>
            <a:endParaRPr lang="en-US" sz="3200" b="1" dirty="0">
              <a:solidFill>
                <a:schemeClr val="tx1"/>
              </a:solidFill>
              <a:latin typeface="SutonnyMJ" pitchFamily="2" charset="0"/>
            </a:endParaRPr>
          </a:p>
        </p:txBody>
      </p:sp>
      <p:sp>
        <p:nvSpPr>
          <p:cNvPr id="33" name="Rounded Rectangle 32"/>
          <p:cNvSpPr/>
          <p:nvPr/>
        </p:nvSpPr>
        <p:spPr>
          <a:xfrm>
            <a:off x="1600200" y="22098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الثناء</a:t>
            </a:r>
            <a:endParaRPr lang="en-US" sz="3200" b="1" dirty="0">
              <a:solidFill>
                <a:schemeClr val="tx1"/>
              </a:solidFill>
              <a:latin typeface="SutonnyMJ" pitchFamily="2" charset="0"/>
            </a:endParaRPr>
          </a:p>
        </p:txBody>
      </p:sp>
      <p:sp>
        <p:nvSpPr>
          <p:cNvPr id="34" name="Rounded Rectangle 33"/>
          <p:cNvSpPr/>
          <p:nvPr/>
        </p:nvSpPr>
        <p:spPr>
          <a:xfrm>
            <a:off x="5715000" y="31242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دنو</a:t>
            </a:r>
            <a:endParaRPr lang="en-US" sz="3200" b="1" dirty="0">
              <a:solidFill>
                <a:schemeClr val="tx1"/>
              </a:solidFill>
              <a:latin typeface="SutonnyMJ" pitchFamily="2" charset="0"/>
            </a:endParaRPr>
          </a:p>
        </p:txBody>
      </p:sp>
      <p:sp>
        <p:nvSpPr>
          <p:cNvPr id="35" name="Rounded Rectangle 34"/>
          <p:cNvSpPr/>
          <p:nvPr/>
        </p:nvSpPr>
        <p:spPr>
          <a:xfrm>
            <a:off x="5715000" y="3962400"/>
            <a:ext cx="2438400" cy="685800"/>
          </a:xfrm>
          <a:prstGeom prst="round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3200" b="1" dirty="0" smtClean="0">
                <a:solidFill>
                  <a:schemeClr val="tx1"/>
                </a:solidFill>
              </a:rPr>
              <a:t>نصيحة</a:t>
            </a:r>
            <a:endParaRPr lang="en-US" sz="3200" b="1" dirty="0">
              <a:solidFill>
                <a:schemeClr val="tx1"/>
              </a:solidFill>
              <a:latin typeface="SutonnyMJ" pitchFamily="2" charset="0"/>
            </a:endParaRPr>
          </a:p>
        </p:txBody>
      </p:sp>
    </p:spTree>
    <p:extLst>
      <p:ext uri="{BB962C8B-B14F-4D97-AF65-F5344CB8AC3E}">
        <p14:creationId xmlns:p14="http://schemas.microsoft.com/office/powerpoint/2010/main" xmlns="" val="1983497052"/>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5" name="type.wav"/>
          </p:stSnd>
        </p:sndAc>
      </p:transition>
    </mc:Choice>
    <mc:Fallback>
      <p:transition spd="slow">
        <p:fade/>
        <p:sndAc>
          <p:stSnd>
            <p:snd r:embed="rId2"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fade">
                                      <p:cBhvr>
                                        <p:cTn id="14" dur="1000"/>
                                        <p:tgtEl>
                                          <p:spTgt spid="25"/>
                                        </p:tgtEl>
                                      </p:cBhvr>
                                    </p:animEffect>
                                    <p:anim calcmode="lin" valueType="num">
                                      <p:cBhvr>
                                        <p:cTn id="15" dur="1000" fill="hold"/>
                                        <p:tgtEl>
                                          <p:spTgt spid="25"/>
                                        </p:tgtEl>
                                        <p:attrNameLst>
                                          <p:attrName>ppt_x</p:attrName>
                                        </p:attrNameLst>
                                      </p:cBhvr>
                                      <p:tavLst>
                                        <p:tav tm="0">
                                          <p:val>
                                            <p:strVal val="#ppt_x"/>
                                          </p:val>
                                        </p:tav>
                                        <p:tav tm="100000">
                                          <p:val>
                                            <p:strVal val="#ppt_x"/>
                                          </p:val>
                                        </p:tav>
                                      </p:tavLst>
                                    </p:anim>
                                    <p:anim calcmode="lin" valueType="num">
                                      <p:cBhvr>
                                        <p:cTn id="1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1000"/>
                                        <p:tgtEl>
                                          <p:spTgt spid="26"/>
                                        </p:tgtEl>
                                      </p:cBhvr>
                                    </p:animEffect>
                                    <p:anim calcmode="lin" valueType="num">
                                      <p:cBhvr>
                                        <p:cTn id="22" dur="1000" fill="hold"/>
                                        <p:tgtEl>
                                          <p:spTgt spid="26"/>
                                        </p:tgtEl>
                                        <p:attrNameLst>
                                          <p:attrName>ppt_x</p:attrName>
                                        </p:attrNameLst>
                                      </p:cBhvr>
                                      <p:tavLst>
                                        <p:tav tm="0">
                                          <p:val>
                                            <p:strVal val="#ppt_x"/>
                                          </p:val>
                                        </p:tav>
                                        <p:tav tm="100000">
                                          <p:val>
                                            <p:strVal val="#ppt_x"/>
                                          </p:val>
                                        </p:tav>
                                      </p:tavLst>
                                    </p:anim>
                                    <p:anim calcmode="lin" valueType="num">
                                      <p:cBhvr>
                                        <p:cTn id="23"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1000"/>
                                        <p:tgtEl>
                                          <p:spTgt spid="33"/>
                                        </p:tgtEl>
                                      </p:cBhvr>
                                    </p:animEffect>
                                    <p:anim calcmode="lin" valueType="num">
                                      <p:cBhvr>
                                        <p:cTn id="29" dur="1000" fill="hold"/>
                                        <p:tgtEl>
                                          <p:spTgt spid="33"/>
                                        </p:tgtEl>
                                        <p:attrNameLst>
                                          <p:attrName>ppt_x</p:attrName>
                                        </p:attrNameLst>
                                      </p:cBhvr>
                                      <p:tavLst>
                                        <p:tav tm="0">
                                          <p:val>
                                            <p:strVal val="#ppt_x"/>
                                          </p:val>
                                        </p:tav>
                                        <p:tav tm="100000">
                                          <p:val>
                                            <p:strVal val="#ppt_x"/>
                                          </p:val>
                                        </p:tav>
                                      </p:tavLst>
                                    </p:anim>
                                    <p:anim calcmode="lin" valueType="num">
                                      <p:cBhvr>
                                        <p:cTn id="30"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1000"/>
                                        <p:tgtEl>
                                          <p:spTgt spid="34"/>
                                        </p:tgtEl>
                                      </p:cBhvr>
                                    </p:animEffect>
                                    <p:anim calcmode="lin" valueType="num">
                                      <p:cBhvr>
                                        <p:cTn id="36" dur="1000" fill="hold"/>
                                        <p:tgtEl>
                                          <p:spTgt spid="34"/>
                                        </p:tgtEl>
                                        <p:attrNameLst>
                                          <p:attrName>ppt_x</p:attrName>
                                        </p:attrNameLst>
                                      </p:cBhvr>
                                      <p:tavLst>
                                        <p:tav tm="0">
                                          <p:val>
                                            <p:strVal val="#ppt_x"/>
                                          </p:val>
                                        </p:tav>
                                        <p:tav tm="100000">
                                          <p:val>
                                            <p:strVal val="#ppt_x"/>
                                          </p:val>
                                        </p:tav>
                                      </p:tavLst>
                                    </p:anim>
                                    <p:anim calcmode="lin" valueType="num">
                                      <p:cBhvr>
                                        <p:cTn id="3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1000"/>
                                        <p:tgtEl>
                                          <p:spTgt spid="32"/>
                                        </p:tgtEl>
                                      </p:cBhvr>
                                    </p:animEffect>
                                    <p:anim calcmode="lin" valueType="num">
                                      <p:cBhvr>
                                        <p:cTn id="43" dur="1000" fill="hold"/>
                                        <p:tgtEl>
                                          <p:spTgt spid="32"/>
                                        </p:tgtEl>
                                        <p:attrNameLst>
                                          <p:attrName>ppt_x</p:attrName>
                                        </p:attrNameLst>
                                      </p:cBhvr>
                                      <p:tavLst>
                                        <p:tav tm="0">
                                          <p:val>
                                            <p:strVal val="#ppt_x"/>
                                          </p:val>
                                        </p:tav>
                                        <p:tav tm="100000">
                                          <p:val>
                                            <p:strVal val="#ppt_x"/>
                                          </p:val>
                                        </p:tav>
                                      </p:tavLst>
                                    </p:anim>
                                    <p:anim calcmode="lin" valueType="num">
                                      <p:cBhvr>
                                        <p:cTn id="44"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5"/>
                                        </p:tgtEl>
                                        <p:attrNameLst>
                                          <p:attrName>style.visibility</p:attrName>
                                        </p:attrNameLst>
                                      </p:cBhvr>
                                      <p:to>
                                        <p:strVal val="visible"/>
                                      </p:to>
                                    </p:set>
                                    <p:animEffect transition="in" filter="fade">
                                      <p:cBhvr>
                                        <p:cTn id="49" dur="1000"/>
                                        <p:tgtEl>
                                          <p:spTgt spid="35"/>
                                        </p:tgtEl>
                                      </p:cBhvr>
                                    </p:animEffect>
                                    <p:anim calcmode="lin" valueType="num">
                                      <p:cBhvr>
                                        <p:cTn id="50" dur="1000" fill="hold"/>
                                        <p:tgtEl>
                                          <p:spTgt spid="35"/>
                                        </p:tgtEl>
                                        <p:attrNameLst>
                                          <p:attrName>ppt_x</p:attrName>
                                        </p:attrNameLst>
                                      </p:cBhvr>
                                      <p:tavLst>
                                        <p:tav tm="0">
                                          <p:val>
                                            <p:strVal val="#ppt_x"/>
                                          </p:val>
                                        </p:tav>
                                        <p:tav tm="100000">
                                          <p:val>
                                            <p:strVal val="#ppt_x"/>
                                          </p:val>
                                        </p:tav>
                                      </p:tavLst>
                                    </p:anim>
                                    <p:anim calcmode="lin" valueType="num">
                                      <p:cBhvr>
                                        <p:cTn id="51"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1000"/>
                                        <p:tgtEl>
                                          <p:spTgt spid="31"/>
                                        </p:tgtEl>
                                      </p:cBhvr>
                                    </p:animEffect>
                                    <p:anim calcmode="lin" valueType="num">
                                      <p:cBhvr>
                                        <p:cTn id="57" dur="1000" fill="hold"/>
                                        <p:tgtEl>
                                          <p:spTgt spid="31"/>
                                        </p:tgtEl>
                                        <p:attrNameLst>
                                          <p:attrName>ppt_x</p:attrName>
                                        </p:attrNameLst>
                                      </p:cBhvr>
                                      <p:tavLst>
                                        <p:tav tm="0">
                                          <p:val>
                                            <p:strVal val="#ppt_x"/>
                                          </p:val>
                                        </p:tav>
                                        <p:tav tm="100000">
                                          <p:val>
                                            <p:strVal val="#ppt_x"/>
                                          </p:val>
                                        </p:tav>
                                      </p:tavLst>
                                    </p:anim>
                                    <p:anim calcmode="lin" valueType="num">
                                      <p:cBhvr>
                                        <p:cTn id="5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fade">
                                      <p:cBhvr>
                                        <p:cTn id="63" dur="1000"/>
                                        <p:tgtEl>
                                          <p:spTgt spid="27"/>
                                        </p:tgtEl>
                                      </p:cBhvr>
                                    </p:animEffect>
                                    <p:anim calcmode="lin" valueType="num">
                                      <p:cBhvr>
                                        <p:cTn id="64" dur="1000" fill="hold"/>
                                        <p:tgtEl>
                                          <p:spTgt spid="27"/>
                                        </p:tgtEl>
                                        <p:attrNameLst>
                                          <p:attrName>ppt_x</p:attrName>
                                        </p:attrNameLst>
                                      </p:cBhvr>
                                      <p:tavLst>
                                        <p:tav tm="0">
                                          <p:val>
                                            <p:strVal val="#ppt_x"/>
                                          </p:val>
                                        </p:tav>
                                        <p:tav tm="100000">
                                          <p:val>
                                            <p:strVal val="#ppt_x"/>
                                          </p:val>
                                        </p:tav>
                                      </p:tavLst>
                                    </p:anim>
                                    <p:anim calcmode="lin" valueType="num">
                                      <p:cBhvr>
                                        <p:cTn id="65"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fade">
                                      <p:cBhvr>
                                        <p:cTn id="70" dur="1000"/>
                                        <p:tgtEl>
                                          <p:spTgt spid="30"/>
                                        </p:tgtEl>
                                      </p:cBhvr>
                                    </p:animEffect>
                                    <p:anim calcmode="lin" valueType="num">
                                      <p:cBhvr>
                                        <p:cTn id="71" dur="1000" fill="hold"/>
                                        <p:tgtEl>
                                          <p:spTgt spid="30"/>
                                        </p:tgtEl>
                                        <p:attrNameLst>
                                          <p:attrName>ppt_x</p:attrName>
                                        </p:attrNameLst>
                                      </p:cBhvr>
                                      <p:tavLst>
                                        <p:tav tm="0">
                                          <p:val>
                                            <p:strVal val="#ppt_x"/>
                                          </p:val>
                                        </p:tav>
                                        <p:tav tm="100000">
                                          <p:val>
                                            <p:strVal val="#ppt_x"/>
                                          </p:val>
                                        </p:tav>
                                      </p:tavLst>
                                    </p:anim>
                                    <p:anim calcmode="lin" valueType="num">
                                      <p:cBhvr>
                                        <p:cTn id="72"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anim calcmode="lin" valueType="num">
                                      <p:cBhvr>
                                        <p:cTn id="78" dur="1000" fill="hold"/>
                                        <p:tgtEl>
                                          <p:spTgt spid="28"/>
                                        </p:tgtEl>
                                        <p:attrNameLst>
                                          <p:attrName>ppt_x</p:attrName>
                                        </p:attrNameLst>
                                      </p:cBhvr>
                                      <p:tavLst>
                                        <p:tav tm="0">
                                          <p:val>
                                            <p:strVal val="#ppt_x"/>
                                          </p:val>
                                        </p:tav>
                                        <p:tav tm="100000">
                                          <p:val>
                                            <p:strVal val="#ppt_x"/>
                                          </p:val>
                                        </p:tav>
                                      </p:tavLst>
                                    </p:anim>
                                    <p:anim calcmode="lin" valueType="num">
                                      <p:cBhvr>
                                        <p:cTn id="7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7" presetClass="entr" presetSubtype="0" fill="hold" grpId="0" nodeType="click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fade">
                                      <p:cBhvr>
                                        <p:cTn id="84" dur="1000"/>
                                        <p:tgtEl>
                                          <p:spTgt spid="29"/>
                                        </p:tgtEl>
                                      </p:cBhvr>
                                    </p:animEffect>
                                    <p:anim calcmode="lin" valueType="num">
                                      <p:cBhvr>
                                        <p:cTn id="85" dur="1000" fill="hold"/>
                                        <p:tgtEl>
                                          <p:spTgt spid="29"/>
                                        </p:tgtEl>
                                        <p:attrNameLst>
                                          <p:attrName>ppt_x</p:attrName>
                                        </p:attrNameLst>
                                      </p:cBhvr>
                                      <p:tavLst>
                                        <p:tav tm="0">
                                          <p:val>
                                            <p:strVal val="#ppt_x"/>
                                          </p:val>
                                        </p:tav>
                                        <p:tav tm="100000">
                                          <p:val>
                                            <p:strVal val="#ppt_x"/>
                                          </p:val>
                                        </p:tav>
                                      </p:tavLst>
                                    </p:anim>
                                    <p:anim calcmode="lin" valueType="num">
                                      <p:cBhvr>
                                        <p:cTn id="86"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1366</TotalTime>
  <Words>441</Words>
  <Application>Microsoft Office PowerPoint</Application>
  <PresentationFormat>On-screen Show (4:3)</PresentationFormat>
  <Paragraphs>77</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Angles</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wdrruyeu43ip</cp:lastModifiedBy>
  <cp:revision>160</cp:revision>
  <dcterms:created xsi:type="dcterms:W3CDTF">2006-08-16T00:00:00Z</dcterms:created>
  <dcterms:modified xsi:type="dcterms:W3CDTF">2020-08-18T04:08:50Z</dcterms:modified>
</cp:coreProperties>
</file>