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294" r:id="rId3"/>
    <p:sldId id="295" r:id="rId4"/>
    <p:sldId id="259" r:id="rId5"/>
    <p:sldId id="296" r:id="rId6"/>
    <p:sldId id="260" r:id="rId7"/>
    <p:sldId id="261" r:id="rId8"/>
    <p:sldId id="262" r:id="rId9"/>
    <p:sldId id="283" r:id="rId10"/>
    <p:sldId id="298" r:id="rId11"/>
    <p:sldId id="297" r:id="rId12"/>
    <p:sldId id="299" r:id="rId13"/>
    <p:sldId id="300" r:id="rId14"/>
    <p:sldId id="301" r:id="rId15"/>
    <p:sldId id="303" r:id="rId16"/>
    <p:sldId id="304" r:id="rId17"/>
    <p:sldId id="270" r:id="rId18"/>
    <p:sldId id="28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57" autoAdjust="0"/>
  </p:normalViewPr>
  <p:slideViewPr>
    <p:cSldViewPr snapToGrid="0">
      <p:cViewPr varScale="1">
        <p:scale>
          <a:sx n="61" d="100"/>
          <a:sy n="61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2E23A-1104-4944-8496-C82428CAB574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4C10-A244-458B-83A8-982C6B39B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4C10-A244-458B-83A8-982C6B39B2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84C10-A244-458B-83A8-982C6B39B2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9DDAA-F573-4DF5-8CDB-CA981BE98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4FA2AD-A9F7-4490-BFFD-9A034AE8C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DF482E-9E03-4D9D-A79B-BE32B1E9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1B4D11-4C3B-4F88-B0A0-38090E76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4E47CB-E891-465B-8A19-C4516247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AAB75-C908-4D9E-80A9-ECEE6551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CD7B29-5D57-4E49-883F-F2B303AF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4BE466-20DE-44BC-B1AA-B6C9D35E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230D18-F951-4BFA-B724-8014E53C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D9B50-9AE8-4D46-B986-7EC3D9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4CA063-77AF-4B8F-912A-396CC6666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109FA9-44DD-4040-B713-F75A13994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06AEE-AFE9-4290-A823-776C27CD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30392A-EB2A-4529-910A-2AE128E8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115C9F-F6A6-4CC3-A002-51789213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B6AE0-7699-4EA7-A784-4C98B53E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FB2B2F-C68B-4E57-A668-AC43FD34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462ADA-0859-49AF-A9AB-EE83E85C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41835B-F917-4BDB-83DE-A1B7B2E3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60C16-8C64-45AC-A0FA-75C5DC59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38C98-79C1-4E60-8029-53D6A843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6EED1D-8C3D-443E-965A-8153889CC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E489C-CD38-4F7E-8283-FD2C9C59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31BB3E-665D-4268-A744-DC8D34AE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DB837B-3E71-4240-811B-67981F45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EA551-A77A-4BAB-A5B5-C9CF9346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76CD2-7D16-4241-980D-A55314468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78D44F-0301-4F99-A5D3-BDCA59F5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5EE71-7CBA-466A-80F6-F5EFAFAA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C920B0-BB6F-4BC4-BA46-49744474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8E6F34-70C2-4271-9296-619FA996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6C786-DC62-4EA6-A9ED-06A170B6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954B5-A426-4E73-86D0-5F70ABAEB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F4664F-820F-4C27-A671-7C7F665F7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DFD0D7-8ABB-4716-8797-1F06D1FA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087C75-AFA6-41E4-8855-44E9ED667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7BB8A9-BC19-49B3-89BA-BFFFF176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AED7EF4-9142-436A-B83E-8E79F0FB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1845B1-D3E1-4B0C-86D7-B12F6244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8502C-FB81-497F-925C-EC4A8713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F1D86E-EB44-4944-BA4E-AB18337A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EEA8C0-5C57-4B5F-8352-85A9F005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C927C5-1AAB-4FBF-B7C3-408C4F3C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6C47B2-98C1-46B0-B373-D7641349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55409E-9649-4716-9C2A-6159B37D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C553A-05C6-4243-B1E5-80F1CEFA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587E9-55F5-46EE-9580-6E8879E2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0074E9-690D-4279-89CF-8151BC55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2DFDB2-40E9-43ED-AE37-F32E113B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38B4A3-2BE1-4575-8789-A0FB2D2A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2024C6-9D22-4F3C-B5B8-41655CD6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8A221E-5FED-4A45-BBD4-83C34ECB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BE4CA-2857-4B34-A74A-70270CD9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8E99FD-33F3-4364-A336-FF6CE79F1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3D41C7-2134-4FEF-8991-B7D47CBFF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7AD848-DAA9-4FC1-8733-A6651B92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65B18-DF2D-4F43-B353-044F06FA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EF8C36-B9B4-4882-839A-7F844CDA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7C673-D2B2-4AE9-AE59-7780251F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4B6946-8D34-459D-B38E-9E89B419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3ADA8-CC46-4E69-BA88-87DAAC0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BAD6-4828-4CF0-9CDA-21B9E7ABA08E}" type="datetimeFigureOut">
              <a:rPr lang="en-US" smtClean="0"/>
              <a:t>21-Aug-20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F7023-D203-4B3E-9D14-B20172573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4D6FD3-5EA2-4623-BF9E-81D9548E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91A6-6485-4FC6-B86E-1D8329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683" y="709449"/>
            <a:ext cx="8048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145" y="3137339"/>
            <a:ext cx="82138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প্রসংশা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749" y="778154"/>
            <a:ext cx="727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1022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7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3904" y="786589"/>
            <a:ext cx="956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১৮০৩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ডাল্টন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পরিক্ষালব্ধ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এরিষ্টোটলের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অবিভাজ্যও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ইলেক্ট্রন,প্রোটন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066" y="162582"/>
            <a:ext cx="4391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779" y="932023"/>
            <a:ext cx="116980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79" y="3055681"/>
            <a:ext cx="114457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৮টি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৮+৮=১৬।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55" y="583324"/>
            <a:ext cx="12034345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ঐ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সংখ্যা+নিউটন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56" y="2349062"/>
            <a:ext cx="1187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হলে,ঐ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31" y="4177862"/>
            <a:ext cx="9396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097" y="914400"/>
            <a:ext cx="793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137" y="2128345"/>
            <a:ext cx="1203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ঐ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সংখ্যা+নিউটন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8897" y="3342290"/>
            <a:ext cx="934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=  ৩৫-১৭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=১৮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183" y="728420"/>
            <a:ext cx="604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বিন্যাসঃ</a:t>
            </a:r>
            <a:endParaRPr lang="en-US" sz="4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6942" y="1559417"/>
            <a:ext cx="4742481" cy="44945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12003" y="2095945"/>
            <a:ext cx="3572359" cy="33749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6582" y="2506650"/>
            <a:ext cx="2743200" cy="252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21895" y="2432115"/>
            <a:ext cx="313841" cy="166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59445" y="4958977"/>
            <a:ext cx="286719" cy="14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6170" y="1997305"/>
            <a:ext cx="221646" cy="2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3361" y="4956232"/>
            <a:ext cx="250886" cy="27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161" y="5641455"/>
            <a:ext cx="339511" cy="239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93093" y="4611337"/>
            <a:ext cx="299182" cy="25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3684" y="4282919"/>
            <a:ext cx="304167" cy="222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5992" y="5832773"/>
            <a:ext cx="302968" cy="246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04104" y="1654244"/>
            <a:ext cx="270175" cy="301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73734" y="1464590"/>
            <a:ext cx="219863" cy="259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0070" y="1419167"/>
            <a:ext cx="251825" cy="266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05189" y="5368266"/>
            <a:ext cx="261543" cy="25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01488" y="5339086"/>
            <a:ext cx="280901" cy="263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4441715" y="4153546"/>
            <a:ext cx="269770" cy="26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46868" y="4516612"/>
            <a:ext cx="300915" cy="266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7833" y="2041289"/>
            <a:ext cx="191157" cy="202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49672" y="1918057"/>
            <a:ext cx="292043" cy="283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2119" y="3921047"/>
            <a:ext cx="278972" cy="22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32159" y="5641455"/>
            <a:ext cx="202450" cy="239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052806" y="3007045"/>
            <a:ext cx="3817565" cy="109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25273" y="3842789"/>
            <a:ext cx="3245097" cy="1139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354158" y="5470901"/>
            <a:ext cx="238296" cy="266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8700" y="4539343"/>
            <a:ext cx="314057" cy="217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9284" y="4818405"/>
            <a:ext cx="241677" cy="275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92275" y="3499929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87580" y="1918056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68506" y="3273131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8298" y="3282575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2194" y="2103164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3847" y="2931100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76585" y="5591931"/>
            <a:ext cx="260094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7756" y="2822379"/>
            <a:ext cx="266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১ম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২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9715" y="3455671"/>
            <a:ext cx="30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২য়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৮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91030" y="5021990"/>
            <a:ext cx="33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৩য়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১৮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69" y="247972"/>
            <a:ext cx="1191303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ক্লোরিনের</a:t>
            </a:r>
            <a:r>
              <a:rPr lang="en-US" sz="4400" smtClean="0">
                <a:latin typeface="NikoshLightBAN" panose="02000000000000000000" pitchFamily="2" charset="0"/>
                <a:cs typeface="NikoshLightBAN" panose="02000000000000000000" pitchFamily="2" charset="0"/>
              </a:rPr>
              <a:t> (Cl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)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পারমাণবিক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১৭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যার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ইলেক্ট্রন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বিন্যাস</a:t>
            </a:r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নিম্নরুপঃ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6942" y="1559417"/>
            <a:ext cx="4742481" cy="44945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12003" y="2095945"/>
            <a:ext cx="3572359" cy="33749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526582" y="2506650"/>
            <a:ext cx="2743200" cy="252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21895" y="2432115"/>
            <a:ext cx="313841" cy="166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59445" y="4958977"/>
            <a:ext cx="286719" cy="14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46170" y="1997305"/>
            <a:ext cx="221646" cy="2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10161" y="5641455"/>
            <a:ext cx="339511" cy="239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13684" y="4282919"/>
            <a:ext cx="304167" cy="222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85992" y="5832773"/>
            <a:ext cx="302968" cy="246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470070" y="1419167"/>
            <a:ext cx="251825" cy="266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05189" y="5368266"/>
            <a:ext cx="261543" cy="25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301488" y="5339086"/>
            <a:ext cx="280901" cy="263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V="1">
            <a:off x="4441715" y="4153546"/>
            <a:ext cx="269770" cy="26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46868" y="4516612"/>
            <a:ext cx="300915" cy="266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7833" y="2041289"/>
            <a:ext cx="191157" cy="202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92119" y="3921047"/>
            <a:ext cx="278972" cy="22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052806" y="3007045"/>
            <a:ext cx="3817565" cy="109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25273" y="3842789"/>
            <a:ext cx="3245097" cy="1139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18700" y="4539343"/>
            <a:ext cx="314057" cy="217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9284" y="4818405"/>
            <a:ext cx="241677" cy="275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92275" y="3499929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68506" y="3273131"/>
            <a:ext cx="228958" cy="17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376585" y="5591931"/>
            <a:ext cx="260094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087756" y="2822379"/>
            <a:ext cx="266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১ম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২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59715" y="3455671"/>
            <a:ext cx="30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২য়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৮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91030" y="5021990"/>
            <a:ext cx="33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৩য় </a:t>
            </a:r>
            <a:r>
              <a:rPr lang="en-US" sz="36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শক্তিস্তরঃ</a:t>
            </a:r>
            <a:r>
              <a:rPr lang="en-US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>
                <a:latin typeface="NikoshLightBAN" panose="02000000000000000000" pitchFamily="2" charset="0"/>
                <a:cs typeface="NikoshLightBAN" panose="02000000000000000000" pitchFamily="2" charset="0"/>
              </a:rPr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01488" y="3061842"/>
            <a:ext cx="1371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Cl</a:t>
            </a:r>
            <a:endParaRPr lang="en-US" sz="6600" dirty="0"/>
          </a:p>
        </p:txBody>
      </p:sp>
      <p:sp>
        <p:nvSpPr>
          <p:cNvPr id="72" name="TextBox 71"/>
          <p:cNvSpPr txBox="1"/>
          <p:nvPr/>
        </p:nvSpPr>
        <p:spPr>
          <a:xfrm>
            <a:off x="3547727" y="5844283"/>
            <a:ext cx="604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বিন্যাসঃ২,৮,৭</a:t>
            </a:r>
            <a:endParaRPr lang="en-US" sz="4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9" grpId="0" animBg="1"/>
      <p:bldP spid="60" grpId="0" animBg="1"/>
      <p:bldP spid="61" grpId="0" animBg="1"/>
      <p:bldP spid="63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61EE7F-6CBD-48E8-BFC3-0FE5A9FAB4A4}"/>
              </a:ext>
            </a:extLst>
          </p:cNvPr>
          <p:cNvSpPr txBox="1"/>
          <p:nvPr/>
        </p:nvSpPr>
        <p:spPr>
          <a:xfrm>
            <a:off x="1034716" y="625642"/>
            <a:ext cx="96733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17D9EB-95DD-472D-A833-8ED8AF4BA6C8}"/>
              </a:ext>
            </a:extLst>
          </p:cNvPr>
          <p:cNvSpPr txBox="1"/>
          <p:nvPr/>
        </p:nvSpPr>
        <p:spPr>
          <a:xfrm>
            <a:off x="1019330" y="2293495"/>
            <a:ext cx="1124263" cy="5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3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901DE4-3054-4A01-85C3-B9CB74E4711E}"/>
              </a:ext>
            </a:extLst>
          </p:cNvPr>
          <p:cNvSpPr txBox="1"/>
          <p:nvPr/>
        </p:nvSpPr>
        <p:spPr>
          <a:xfrm>
            <a:off x="114847" y="0"/>
            <a:ext cx="872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1CA1057-BABD-4415-80AA-B02175C62FCD}"/>
              </a:ext>
            </a:extLst>
          </p:cNvPr>
          <p:cNvGrpSpPr/>
          <p:nvPr/>
        </p:nvGrpSpPr>
        <p:grpSpPr>
          <a:xfrm>
            <a:off x="7824866" y="209863"/>
            <a:ext cx="4367134" cy="3057994"/>
            <a:chOff x="7824866" y="1124262"/>
            <a:chExt cx="4367134" cy="305799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0007C15-CB4E-4183-B508-4A697BBC0699}"/>
                </a:ext>
              </a:extLst>
            </p:cNvPr>
            <p:cNvSpPr/>
            <p:nvPr/>
          </p:nvSpPr>
          <p:spPr>
            <a:xfrm>
              <a:off x="8094688" y="2338466"/>
              <a:ext cx="3732551" cy="1843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B3CFA510-68DE-4CE8-9217-3CD16E4C01AA}"/>
                </a:ext>
              </a:extLst>
            </p:cNvPr>
            <p:cNvSpPr/>
            <p:nvPr/>
          </p:nvSpPr>
          <p:spPr>
            <a:xfrm>
              <a:off x="7824866" y="1124262"/>
              <a:ext cx="4367134" cy="1214203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4E7C997-5E1E-49AC-B604-2E7FD69B3F81}"/>
                </a:ext>
              </a:extLst>
            </p:cNvPr>
            <p:cNvSpPr/>
            <p:nvPr/>
          </p:nvSpPr>
          <p:spPr>
            <a:xfrm>
              <a:off x="8304551" y="2923082"/>
              <a:ext cx="659567" cy="6595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67130D9-1CC0-4652-A23C-F1E21450FF57}"/>
                </a:ext>
              </a:extLst>
            </p:cNvPr>
            <p:cNvSpPr/>
            <p:nvPr/>
          </p:nvSpPr>
          <p:spPr>
            <a:xfrm>
              <a:off x="9566223" y="2608288"/>
              <a:ext cx="659567" cy="15589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B85E342-8BEC-44AE-8B12-F45E90D45915}"/>
                </a:ext>
              </a:extLst>
            </p:cNvPr>
            <p:cNvSpPr/>
            <p:nvPr/>
          </p:nvSpPr>
          <p:spPr>
            <a:xfrm>
              <a:off x="10812905" y="2898099"/>
              <a:ext cx="659567" cy="6595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1048" y="1134297"/>
            <a:ext cx="7377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X 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একটি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মৌলযার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পারমাণবিক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১১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ভর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২৩।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063" y="2473377"/>
            <a:ext cx="79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উদ্দিপকের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আলোকে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নিচের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প্রশ্নগুলোর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উত্তর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দাওঃ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104" y="3538330"/>
            <a:ext cx="7458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ক) x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মৌলটির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কী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খ)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পরমাণু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কী?পরমাণু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নিয়ে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গঠিত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গ)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মৌলটির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নিউটন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নির্ণয়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ঘ)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মৌলটির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ইলেকট্রন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বিন্যাস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7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732C1B-8363-4940-AB79-4CBC8DCA8AE5}"/>
              </a:ext>
            </a:extLst>
          </p:cNvPr>
          <p:cNvSpPr txBox="1"/>
          <p:nvPr/>
        </p:nvSpPr>
        <p:spPr>
          <a:xfrm>
            <a:off x="3964949" y="0"/>
            <a:ext cx="389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44" y="999683"/>
            <a:ext cx="8479159" cy="56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4295" y="0"/>
            <a:ext cx="6673174" cy="105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69" y="1857704"/>
            <a:ext cx="6781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58904" y="373117"/>
            <a:ext cx="8042652" cy="1155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87" y="964706"/>
            <a:ext cx="6243187" cy="514949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226254" y="2120581"/>
            <a:ext cx="5407841" cy="2090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রজব আলী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মুকুল একাডেমী উচ্চ বিদ্যালয়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ঘাটাইল,টাঙ্গাইল।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3DF8BD-6477-43D5-88C2-CA6F95897E42}"/>
              </a:ext>
            </a:extLst>
          </p:cNvPr>
          <p:cNvSpPr txBox="1"/>
          <p:nvPr/>
        </p:nvSpPr>
        <p:spPr>
          <a:xfrm>
            <a:off x="844062" y="1269239"/>
            <a:ext cx="9709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IN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45000" b="14583"/>
          <a:stretch>
            <a:fillRect/>
          </a:stretch>
        </p:blipFill>
        <p:spPr bwMode="auto">
          <a:xfrm>
            <a:off x="2638182" y="3318641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2855" y="0"/>
            <a:ext cx="4884855" cy="27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6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B35C6-32E5-4397-9B02-00A7D8286EE7}"/>
              </a:ext>
            </a:extLst>
          </p:cNvPr>
          <p:cNvSpPr txBox="1"/>
          <p:nvPr/>
        </p:nvSpPr>
        <p:spPr>
          <a:xfrm>
            <a:off x="2702732" y="189917"/>
            <a:ext cx="643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লক্ষ্যকর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7B417D7-CAC3-46E6-8F00-47107C90863C}"/>
              </a:ext>
            </a:extLst>
          </p:cNvPr>
          <p:cNvSpPr/>
          <p:nvPr/>
        </p:nvSpPr>
        <p:spPr>
          <a:xfrm>
            <a:off x="4408950" y="3724860"/>
            <a:ext cx="248652" cy="1804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7C18D48-F4C0-4639-B8DA-2262E610C872}"/>
              </a:ext>
            </a:extLst>
          </p:cNvPr>
          <p:cNvSpPr/>
          <p:nvPr/>
        </p:nvSpPr>
        <p:spPr>
          <a:xfrm>
            <a:off x="4530317" y="1800226"/>
            <a:ext cx="3765958" cy="3241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D34501-E5DE-4376-9028-DE79BCAD1DF1}"/>
              </a:ext>
            </a:extLst>
          </p:cNvPr>
          <p:cNvGrpSpPr/>
          <p:nvPr/>
        </p:nvGrpSpPr>
        <p:grpSpPr>
          <a:xfrm>
            <a:off x="5518401" y="2714626"/>
            <a:ext cx="1777749" cy="1095664"/>
            <a:chOff x="6922167" y="3649579"/>
            <a:chExt cx="766011" cy="7339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51A9821-A7FF-478B-879E-B33D0C0E14D2}"/>
                </a:ext>
              </a:extLst>
            </p:cNvPr>
            <p:cNvSpPr/>
            <p:nvPr/>
          </p:nvSpPr>
          <p:spPr>
            <a:xfrm>
              <a:off x="7255043" y="3970421"/>
              <a:ext cx="360947" cy="28875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D4CDE5E-64A1-4B01-A2CF-0356D3F99EDA}"/>
                </a:ext>
              </a:extLst>
            </p:cNvPr>
            <p:cNvSpPr/>
            <p:nvPr/>
          </p:nvSpPr>
          <p:spPr>
            <a:xfrm>
              <a:off x="7014411" y="4090737"/>
              <a:ext cx="336883" cy="2646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CA39834-62AC-407C-9B6A-0FE7D193030B}"/>
                </a:ext>
              </a:extLst>
            </p:cNvPr>
            <p:cNvSpPr/>
            <p:nvPr/>
          </p:nvSpPr>
          <p:spPr>
            <a:xfrm>
              <a:off x="7226968" y="3669632"/>
              <a:ext cx="316831" cy="3729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4158210-93D9-4EDB-89B7-3EE76412445B}"/>
                </a:ext>
              </a:extLst>
            </p:cNvPr>
            <p:cNvSpPr/>
            <p:nvPr/>
          </p:nvSpPr>
          <p:spPr>
            <a:xfrm>
              <a:off x="6958263" y="3765884"/>
              <a:ext cx="272716" cy="3649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35AA8C8-800D-4639-93B3-40D5C3561B1F}"/>
                </a:ext>
              </a:extLst>
            </p:cNvPr>
            <p:cNvSpPr/>
            <p:nvPr/>
          </p:nvSpPr>
          <p:spPr>
            <a:xfrm>
              <a:off x="6922167" y="3649579"/>
              <a:ext cx="766011" cy="7339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556E93-5ECF-4173-8A78-CCC4630C81FF}"/>
              </a:ext>
            </a:extLst>
          </p:cNvPr>
          <p:cNvSpPr txBox="1"/>
          <p:nvPr/>
        </p:nvSpPr>
        <p:spPr>
          <a:xfrm>
            <a:off x="2702732" y="5078216"/>
            <a:ext cx="817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উপরের ছবিটি কিসের 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FFDBC8-0DF0-4DE4-A5A7-D3CCAA2D4ADC}"/>
              </a:ext>
            </a:extLst>
          </p:cNvPr>
          <p:cNvSpPr txBox="1"/>
          <p:nvPr/>
        </p:nvSpPr>
        <p:spPr>
          <a:xfrm>
            <a:off x="3380196" y="5979318"/>
            <a:ext cx="548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পরমাণুর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8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78 -0.29375 C 0.2392 -0.29375 0.30873 -0.18866 0.30873 -0.05787 C 0.30873 0.07269 0.2392 0.17894 0.15378 0.17894 C 0.06849 0.17894 -0.00013 0.07269 -0.00013 -0.05787 C -0.00013 -0.18866 0.06849 -0.29375 0.15378 -0.29375 Z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85815B-984F-4A0D-998E-78351EFC7A6D}"/>
              </a:ext>
            </a:extLst>
          </p:cNvPr>
          <p:cNvSpPr txBox="1"/>
          <p:nvPr/>
        </p:nvSpPr>
        <p:spPr>
          <a:xfrm>
            <a:off x="986017" y="2858166"/>
            <a:ext cx="9071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C1593D-AA31-492E-9A2D-6F259C4996A6}"/>
              </a:ext>
            </a:extLst>
          </p:cNvPr>
          <p:cNvSpPr txBox="1"/>
          <p:nvPr/>
        </p:nvSpPr>
        <p:spPr>
          <a:xfrm>
            <a:off x="218661" y="322778"/>
            <a:ext cx="116486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পরমাণু কি তা বলতে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পরমাণু কি কি দ্বারা গঠিত তা বলতে পারবে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ভর,পারমাণবিক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সখ্যা,প্রোটন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A3F9A6-6AE2-47AD-AFE2-3084C9DD0B55}"/>
              </a:ext>
            </a:extLst>
          </p:cNvPr>
          <p:cNvSpPr txBox="1"/>
          <p:nvPr/>
        </p:nvSpPr>
        <p:spPr>
          <a:xfrm>
            <a:off x="3418449" y="576776"/>
            <a:ext cx="443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করঃ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678A15A-FA34-4278-B602-67EF61ACCEF4}"/>
              </a:ext>
            </a:extLst>
          </p:cNvPr>
          <p:cNvGrpSpPr/>
          <p:nvPr/>
        </p:nvGrpSpPr>
        <p:grpSpPr>
          <a:xfrm>
            <a:off x="4408950" y="2520058"/>
            <a:ext cx="3012957" cy="2626895"/>
            <a:chOff x="4408950" y="2415126"/>
            <a:chExt cx="3012957" cy="26268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FBD4266-679A-49EC-A9EC-1554A58D2395}"/>
                </a:ext>
              </a:extLst>
            </p:cNvPr>
            <p:cNvSpPr/>
            <p:nvPr/>
          </p:nvSpPr>
          <p:spPr>
            <a:xfrm>
              <a:off x="4408950" y="3724860"/>
              <a:ext cx="248652" cy="18047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5C44A35-7DB1-4BB7-893F-1FE29EB4410C}"/>
                </a:ext>
              </a:extLst>
            </p:cNvPr>
            <p:cNvSpPr/>
            <p:nvPr/>
          </p:nvSpPr>
          <p:spPr>
            <a:xfrm>
              <a:off x="4530317" y="2415126"/>
              <a:ext cx="2891590" cy="26268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6E7CC2C-704A-4CF3-A74F-94DAFCFCDA30}"/>
                </a:ext>
              </a:extLst>
            </p:cNvPr>
            <p:cNvGrpSpPr/>
            <p:nvPr/>
          </p:nvGrpSpPr>
          <p:grpSpPr>
            <a:xfrm>
              <a:off x="5423151" y="3409737"/>
              <a:ext cx="766011" cy="733927"/>
              <a:chOff x="6922167" y="3649579"/>
              <a:chExt cx="766011" cy="73392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8B344801-7E2A-4F3F-AA5C-2EE5E842BD7C}"/>
                  </a:ext>
                </a:extLst>
              </p:cNvPr>
              <p:cNvSpPr/>
              <p:nvPr/>
            </p:nvSpPr>
            <p:spPr>
              <a:xfrm>
                <a:off x="7255043" y="3970421"/>
                <a:ext cx="360947" cy="28875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2AA31392-B7F6-4C95-9295-F6D4DFEFFD11}"/>
                  </a:ext>
                </a:extLst>
              </p:cNvPr>
              <p:cNvSpPr/>
              <p:nvPr/>
            </p:nvSpPr>
            <p:spPr>
              <a:xfrm>
                <a:off x="7014411" y="4090737"/>
                <a:ext cx="336883" cy="2646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79E08DAC-9FA7-47D4-BF77-5BBB1A3D9AE7}"/>
                  </a:ext>
                </a:extLst>
              </p:cNvPr>
              <p:cNvSpPr/>
              <p:nvPr/>
            </p:nvSpPr>
            <p:spPr>
              <a:xfrm>
                <a:off x="7226968" y="3669632"/>
                <a:ext cx="316831" cy="37297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5163563-B005-4F2A-88B0-60234E8F6191}"/>
                  </a:ext>
                </a:extLst>
              </p:cNvPr>
              <p:cNvSpPr/>
              <p:nvPr/>
            </p:nvSpPr>
            <p:spPr>
              <a:xfrm>
                <a:off x="6958263" y="3765884"/>
                <a:ext cx="272716" cy="36495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EECF0E19-3060-491F-AE11-9AC5ACE890D1}"/>
                  </a:ext>
                </a:extLst>
              </p:cNvPr>
              <p:cNvSpPr/>
              <p:nvPr/>
            </p:nvSpPr>
            <p:spPr>
              <a:xfrm>
                <a:off x="6922167" y="3649579"/>
                <a:ext cx="766011" cy="73392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64A61ED5-A9D2-4491-ACDC-EF2CD788E729}"/>
              </a:ext>
            </a:extLst>
          </p:cNvPr>
          <p:cNvSpPr/>
          <p:nvPr/>
        </p:nvSpPr>
        <p:spPr>
          <a:xfrm>
            <a:off x="404733" y="3657601"/>
            <a:ext cx="674558" cy="35976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CB3712-F97A-40CE-89A5-7DAA52AF6430}"/>
              </a:ext>
            </a:extLst>
          </p:cNvPr>
          <p:cNvSpPr txBox="1"/>
          <p:nvPr/>
        </p:nvSpPr>
        <p:spPr>
          <a:xfrm>
            <a:off x="1454045" y="3552669"/>
            <a:ext cx="157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EF14E073-B451-4EB0-808E-24C493F1F884}"/>
              </a:ext>
            </a:extLst>
          </p:cNvPr>
          <p:cNvSpPr/>
          <p:nvPr/>
        </p:nvSpPr>
        <p:spPr>
          <a:xfrm rot="10800000">
            <a:off x="9114020" y="3417758"/>
            <a:ext cx="734518" cy="3597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95E533E4-AA04-4C8C-8B99-4248840926E4}"/>
              </a:ext>
            </a:extLst>
          </p:cNvPr>
          <p:cNvSpPr/>
          <p:nvPr/>
        </p:nvSpPr>
        <p:spPr>
          <a:xfrm rot="10800000">
            <a:off x="9206461" y="3839981"/>
            <a:ext cx="672057" cy="3597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4F0363-8C5D-4543-9209-BF7566CF6B2F}"/>
              </a:ext>
            </a:extLst>
          </p:cNvPr>
          <p:cNvSpPr txBox="1"/>
          <p:nvPr/>
        </p:nvSpPr>
        <p:spPr>
          <a:xfrm>
            <a:off x="7644984" y="3342807"/>
            <a:ext cx="110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C08B41-C629-467A-8E96-67FDA1E5BDD5}"/>
              </a:ext>
            </a:extLst>
          </p:cNvPr>
          <p:cNvSpPr txBox="1"/>
          <p:nvPr/>
        </p:nvSpPr>
        <p:spPr>
          <a:xfrm>
            <a:off x="7644984" y="3927423"/>
            <a:ext cx="106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32B91953-B49A-4FBD-A741-E42F05FA6A5B}"/>
              </a:ext>
            </a:extLst>
          </p:cNvPr>
          <p:cNvSpPr/>
          <p:nvPr/>
        </p:nvSpPr>
        <p:spPr>
          <a:xfrm rot="16200000">
            <a:off x="5561351" y="6205928"/>
            <a:ext cx="509666" cy="29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5F0EF1B-1C67-49A8-89A2-FB7CCF055770}"/>
              </a:ext>
            </a:extLst>
          </p:cNvPr>
          <p:cNvSpPr txBox="1"/>
          <p:nvPr/>
        </p:nvSpPr>
        <p:spPr>
          <a:xfrm>
            <a:off x="5156617" y="5486401"/>
            <a:ext cx="193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648 L -0.24153 0.013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1.11111E-6 L -0.23932 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438</Words>
  <Application>Microsoft Office PowerPoint</Application>
  <PresentationFormat>Widescreen</PresentationFormat>
  <Paragraphs>77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Path Finder</cp:lastModifiedBy>
  <cp:revision>89</cp:revision>
  <dcterms:created xsi:type="dcterms:W3CDTF">2020-06-29T07:00:00Z</dcterms:created>
  <dcterms:modified xsi:type="dcterms:W3CDTF">2020-08-21T08:36:31Z</dcterms:modified>
</cp:coreProperties>
</file>