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24"/>
  </p:notesMasterIdLst>
  <p:sldIdLst>
    <p:sldId id="256" r:id="rId2"/>
    <p:sldId id="362" r:id="rId3"/>
    <p:sldId id="363" r:id="rId4"/>
    <p:sldId id="351" r:id="rId5"/>
    <p:sldId id="259" r:id="rId6"/>
    <p:sldId id="274" r:id="rId7"/>
    <p:sldId id="352" r:id="rId8"/>
    <p:sldId id="353" r:id="rId9"/>
    <p:sldId id="354" r:id="rId10"/>
    <p:sldId id="355" r:id="rId11"/>
    <p:sldId id="358" r:id="rId12"/>
    <p:sldId id="345" r:id="rId13"/>
    <p:sldId id="340" r:id="rId14"/>
    <p:sldId id="356" r:id="rId15"/>
    <p:sldId id="357" r:id="rId16"/>
    <p:sldId id="359" r:id="rId17"/>
    <p:sldId id="347" r:id="rId18"/>
    <p:sldId id="360" r:id="rId19"/>
    <p:sldId id="348" r:id="rId20"/>
    <p:sldId id="272" r:id="rId21"/>
    <p:sldId id="273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Greeting</a:t>
            </a:r>
            <a:r>
              <a:rPr lang="en-US" baseline="0" dirty="0"/>
              <a:t>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Demonstration of Demonstratives as determiner.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4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difference</a:t>
            </a:r>
            <a:r>
              <a:rPr lang="en-US" baseline="0" dirty="0"/>
              <a:t> Between Demonstrative Determiner &amp; Demonstrative Pronoun.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Arrangement</a:t>
            </a:r>
            <a:r>
              <a:rPr lang="en-US" baseline="0" dirty="0"/>
              <a:t> for</a:t>
            </a:r>
            <a:r>
              <a:rPr lang="en-US" dirty="0"/>
              <a:t> Pair Work. Monitoring the given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8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Solution of Pair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Demonstration of Quantifiers as determiner.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Demonstration of Quantifiers as determiner.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6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list</a:t>
            </a:r>
            <a:r>
              <a:rPr lang="en-US" baseline="0" dirty="0"/>
              <a:t> of quantifiers.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38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Classification of</a:t>
            </a:r>
            <a:r>
              <a:rPr lang="en-US" baseline="0" dirty="0"/>
              <a:t> Determiners.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8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full list of Determiners.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61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Arrangement</a:t>
            </a:r>
            <a:r>
              <a:rPr lang="en-US" baseline="0" dirty="0"/>
              <a:t> for</a:t>
            </a:r>
            <a:r>
              <a:rPr lang="en-US" dirty="0"/>
              <a:t> Pair Work. Monitoring the given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4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Introducing</a:t>
            </a:r>
            <a:r>
              <a:rPr lang="en-US" baseline="0" dirty="0"/>
              <a:t> the teacher &amp; Subject-Lesson.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6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Evaluation</a:t>
            </a:r>
            <a:r>
              <a:rPr lang="en-US" baseline="0" dirty="0"/>
              <a:t> about today’s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Giving Home</a:t>
            </a:r>
            <a:r>
              <a:rPr lang="en-US" baseline="0" dirty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Introducing</a:t>
            </a:r>
            <a:r>
              <a:rPr lang="en-US" baseline="0" dirty="0"/>
              <a:t> the teacher &amp; Subject-Lesson.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Preparation</a:t>
            </a:r>
            <a:r>
              <a:rPr lang="en-US" baseline="0" dirty="0"/>
              <a:t> for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Declaration</a:t>
            </a:r>
            <a:r>
              <a:rPr lang="en-US" baseline="0" dirty="0"/>
              <a:t> of</a:t>
            </a:r>
            <a:r>
              <a:rPr lang="en-US" dirty="0"/>
              <a:t>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Proclamation</a:t>
            </a:r>
            <a:r>
              <a:rPr lang="en-US" baseline="0" dirty="0"/>
              <a:t> of</a:t>
            </a:r>
            <a:r>
              <a:rPr lang="en-US" dirty="0"/>
              <a:t> learning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Articles as determiner and</a:t>
            </a:r>
            <a:r>
              <a:rPr lang="en-US" baseline="0" dirty="0"/>
              <a:t> the definition of determiner.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Demonstration of Possessives as determiner.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9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Demonstration of Demonstratives as determiner.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0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jakir.oy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5" y="3938304"/>
            <a:ext cx="12192001" cy="1862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Dear Students</a:t>
            </a:r>
            <a:endParaRPr lang="en-US" sz="239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1" y="0"/>
            <a:ext cx="11761695" cy="42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3548" y="468984"/>
            <a:ext cx="53658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 book is a novel.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1172" y="558693"/>
            <a:ext cx="2613369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72490" y="1195531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993356" y="2752379"/>
            <a:ext cx="8059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Those books have been bought.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2816" y="2823427"/>
            <a:ext cx="3330731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1092468" y="3460265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453" y="4737126"/>
            <a:ext cx="1093921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This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near thing (singular), 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these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near things (plural)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5" y="153215"/>
            <a:ext cx="3273295" cy="224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95" y="1963126"/>
            <a:ext cx="2838793" cy="26438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5430" y="5475560"/>
            <a:ext cx="1096325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near thing (singular), 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those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near things (plural)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93573" y="6182489"/>
            <a:ext cx="438293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Four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Demonstratives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5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9" grpId="0"/>
      <p:bldP spid="10" grpId="0" animBg="1"/>
      <p:bldP spid="10" grpId="1" animBg="1"/>
      <p:bldP spid="11" grpId="0" animBg="1"/>
      <p:bldP spid="14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7997" y="468984"/>
            <a:ext cx="5930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pen is very costly.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1172" y="558693"/>
            <a:ext cx="2341649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72490" y="1195531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1" y="106744"/>
            <a:ext cx="2114728" cy="23394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4885" y="3880506"/>
            <a:ext cx="6430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a very costly pen.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76637" y="3970215"/>
            <a:ext cx="1184258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Callout 14"/>
          <p:cNvSpPr/>
          <p:nvPr/>
        </p:nvSpPr>
        <p:spPr>
          <a:xfrm>
            <a:off x="3454872" y="4607053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Preposition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1358" y="2564874"/>
            <a:ext cx="1195141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word ‘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This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’- sits before noun. Here ‘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This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’- Determiner.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546" y="5690046"/>
            <a:ext cx="119888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word ‘</a:t>
            </a:r>
            <a:r>
              <a:rPr lang="en-US" sz="3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This</a:t>
            </a:r>
            <a:r>
              <a:rPr lang="en-US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’- sits alone as a Subject. Here ‘</a:t>
            </a:r>
            <a:r>
              <a:rPr lang="en-US" sz="3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This</a:t>
            </a:r>
            <a:r>
              <a:rPr lang="en-US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’- Pronoun.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1" y="3268361"/>
            <a:ext cx="2114728" cy="23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12" grpId="0"/>
      <p:bldP spid="13" grpId="0" animBg="1"/>
      <p:bldP spid="13" grpId="1" animBg="1"/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224" y="2800188"/>
            <a:ext cx="432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2988" y="3991660"/>
            <a:ext cx="9405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Make a list of  (1)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Possessives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									(2)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Determiners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1364" y="2954076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minutes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30" y="324290"/>
            <a:ext cx="3736105" cy="24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4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Callout 2"/>
          <p:cNvSpPr/>
          <p:nvPr/>
        </p:nvSpPr>
        <p:spPr>
          <a:xfrm>
            <a:off x="803578" y="2618208"/>
            <a:ext cx="3176751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10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Possessives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803580" y="3604560"/>
            <a:ext cx="3176749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37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141" y="1037449"/>
            <a:ext cx="3822202" cy="7694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Determiners</a:t>
            </a:r>
          </a:p>
        </p:txBody>
      </p:sp>
      <p:sp>
        <p:nvSpPr>
          <p:cNvPr id="11" name="Up Arrow 10"/>
          <p:cNvSpPr/>
          <p:nvPr/>
        </p:nvSpPr>
        <p:spPr>
          <a:xfrm>
            <a:off x="387055" y="1811927"/>
            <a:ext cx="509420" cy="3280023"/>
          </a:xfrm>
          <a:prstGeom prst="up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5832" y="2618208"/>
            <a:ext cx="8147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My, our, your, his, her, its, ones, their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6330" y="3619402"/>
            <a:ext cx="47343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This, these, that, those</a:t>
            </a:r>
          </a:p>
        </p:txBody>
      </p:sp>
    </p:spTree>
    <p:extLst>
      <p:ext uri="{BB962C8B-B14F-4D97-AF65-F5344CB8AC3E}">
        <p14:creationId xmlns:p14="http://schemas.microsoft.com/office/powerpoint/2010/main" val="7576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2451" y="468984"/>
            <a:ext cx="9430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Many houses remain in one village.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13694" y="558693"/>
            <a:ext cx="3348471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72490" y="1195531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9695" y="5006067"/>
            <a:ext cx="951472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Quantifiers- many, one, few, some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sit before noun to modify the noun.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Quantifiers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are the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of Noun.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>
          <a:xfrm>
            <a:off x="80606" y="375487"/>
            <a:ext cx="3099064" cy="1737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6"/>
          <a:stretch/>
        </p:blipFill>
        <p:spPr>
          <a:xfrm>
            <a:off x="8522851" y="2471666"/>
            <a:ext cx="3238843" cy="232144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195727" y="551668"/>
            <a:ext cx="2779321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Callout 14"/>
          <p:cNvSpPr/>
          <p:nvPr/>
        </p:nvSpPr>
        <p:spPr>
          <a:xfrm>
            <a:off x="9088153" y="1207167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6509" y="2753445"/>
            <a:ext cx="8472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 people live in some villages.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7613" y="2843154"/>
            <a:ext cx="2986200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Callout 18"/>
          <p:cNvSpPr/>
          <p:nvPr/>
        </p:nvSpPr>
        <p:spPr>
          <a:xfrm>
            <a:off x="242671" y="3479992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12871" y="2836129"/>
            <a:ext cx="3506376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Callout 20"/>
          <p:cNvSpPr/>
          <p:nvPr/>
        </p:nvSpPr>
        <p:spPr>
          <a:xfrm>
            <a:off x="5135603" y="3491628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</p:spTree>
    <p:extLst>
      <p:ext uri="{BB962C8B-B14F-4D97-AF65-F5344CB8AC3E}">
        <p14:creationId xmlns:p14="http://schemas.microsoft.com/office/powerpoint/2010/main" val="8828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14" grpId="0" animBg="1"/>
      <p:bldP spid="13" grpId="0" animBg="1"/>
      <p:bldP spid="13" grpId="1" animBg="1"/>
      <p:bldP spid="15" grpId="0" animBg="1"/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615" y="468984"/>
            <a:ext cx="9308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lot of students enjoyed much time.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8191" y="558693"/>
            <a:ext cx="404771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72490" y="1195531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9695" y="5006067"/>
            <a:ext cx="951472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Quantifiers- a lot of, much, two, little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sit before noun to modify the noun.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Quantifiers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are the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of Noun.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31585" y="551668"/>
            <a:ext cx="2779321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Callout 14"/>
          <p:cNvSpPr/>
          <p:nvPr/>
        </p:nvSpPr>
        <p:spPr>
          <a:xfrm>
            <a:off x="9088153" y="1207167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5977" y="2753445"/>
            <a:ext cx="8705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cats are drinking little water.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039" y="2843154"/>
            <a:ext cx="2316643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Callout 18"/>
          <p:cNvSpPr/>
          <p:nvPr/>
        </p:nvSpPr>
        <p:spPr>
          <a:xfrm>
            <a:off x="153026" y="3479992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29834" y="2836129"/>
            <a:ext cx="2779057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Callout 20"/>
          <p:cNvSpPr/>
          <p:nvPr/>
        </p:nvSpPr>
        <p:spPr>
          <a:xfrm>
            <a:off x="5440396" y="3491628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" y="202173"/>
            <a:ext cx="2946708" cy="196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93" y="2490043"/>
            <a:ext cx="3555626" cy="20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14" grpId="0" animBg="1"/>
      <p:bldP spid="13" grpId="0" animBg="1"/>
      <p:bldP spid="13" grpId="1" animBg="1"/>
      <p:bldP spid="15" grpId="0" animBg="1"/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Callout 4"/>
          <p:cNvSpPr/>
          <p:nvPr/>
        </p:nvSpPr>
        <p:spPr>
          <a:xfrm>
            <a:off x="857364" y="3048964"/>
            <a:ext cx="2719549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11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Quantifiers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786" y="1467755"/>
            <a:ext cx="3822202" cy="7694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Determiners</a:t>
            </a:r>
          </a:p>
        </p:txBody>
      </p:sp>
      <p:sp>
        <p:nvSpPr>
          <p:cNvPr id="11" name="Up Arrow 10"/>
          <p:cNvSpPr/>
          <p:nvPr/>
        </p:nvSpPr>
        <p:spPr>
          <a:xfrm>
            <a:off x="476700" y="2242233"/>
            <a:ext cx="509420" cy="2078753"/>
          </a:xfrm>
          <a:prstGeom prst="up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41882" y="2577542"/>
            <a:ext cx="82171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All, both, half, some, either, neither, </a:t>
            </a: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every, each, any, no, much, more, most,</a:t>
            </a: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one, two, three etc.</a:t>
            </a:r>
          </a:p>
        </p:txBody>
      </p:sp>
    </p:spTree>
    <p:extLst>
      <p:ext uri="{BB962C8B-B14F-4D97-AF65-F5344CB8AC3E}">
        <p14:creationId xmlns:p14="http://schemas.microsoft.com/office/powerpoint/2010/main" val="42809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3277837" y="1744940"/>
            <a:ext cx="3938757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6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Articles</a:t>
            </a:r>
          </a:p>
        </p:txBody>
      </p:sp>
      <p:sp>
        <p:nvSpPr>
          <p:cNvPr id="3" name="Left Arrow Callout 2"/>
          <p:cNvSpPr/>
          <p:nvPr/>
        </p:nvSpPr>
        <p:spPr>
          <a:xfrm>
            <a:off x="3277837" y="2597504"/>
            <a:ext cx="3938757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10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Possessives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3277837" y="3450068"/>
            <a:ext cx="3938756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37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Demonstratives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3277837" y="4302632"/>
            <a:ext cx="3938757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11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Quantifiers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932337" y="421371"/>
            <a:ext cx="9448796" cy="83099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Determiners are of four kinds.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2897173" y="1238178"/>
            <a:ext cx="509420" cy="4122711"/>
          </a:xfrm>
          <a:prstGeom prst="upDown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803579" y="1309128"/>
            <a:ext cx="3176750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6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Articles</a:t>
            </a:r>
          </a:p>
        </p:txBody>
      </p:sp>
      <p:sp>
        <p:nvSpPr>
          <p:cNvPr id="3" name="Left Arrow Callout 2"/>
          <p:cNvSpPr/>
          <p:nvPr/>
        </p:nvSpPr>
        <p:spPr>
          <a:xfrm>
            <a:off x="803578" y="2403054"/>
            <a:ext cx="3176751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10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Possessives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803580" y="3389406"/>
            <a:ext cx="3176749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37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Determiners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803579" y="5039131"/>
            <a:ext cx="2719549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11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Quantifiers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141" y="320275"/>
            <a:ext cx="3822202" cy="7694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Determiners</a:t>
            </a:r>
          </a:p>
        </p:txBody>
      </p:sp>
      <p:sp>
        <p:nvSpPr>
          <p:cNvPr id="11" name="Up Arrow 10"/>
          <p:cNvSpPr/>
          <p:nvPr/>
        </p:nvSpPr>
        <p:spPr>
          <a:xfrm>
            <a:off x="387055" y="1094753"/>
            <a:ext cx="509420" cy="5165028"/>
          </a:xfrm>
          <a:prstGeom prst="up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25981" y="1335087"/>
            <a:ext cx="2097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an, the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5832" y="2403054"/>
            <a:ext cx="81473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My, our, your, his, her, its, ones, their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6330" y="3404248"/>
            <a:ext cx="47343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This, these, that, those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88097" y="4567709"/>
            <a:ext cx="82171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All, both, half, some, either, neither, </a:t>
            </a: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every, each, any, no, much, more, most,</a:t>
            </a: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one, two, three etc.</a:t>
            </a:r>
          </a:p>
        </p:txBody>
      </p:sp>
    </p:spTree>
    <p:extLst>
      <p:ext uri="{BB962C8B-B14F-4D97-AF65-F5344CB8AC3E}">
        <p14:creationId xmlns:p14="http://schemas.microsoft.com/office/powerpoint/2010/main" val="15201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06" y="3266349"/>
            <a:ext cx="4697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097" y="4726753"/>
            <a:ext cx="11241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down the full list of Determiners.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1364" y="3420237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minutes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9"/>
          <a:stretch/>
        </p:blipFill>
        <p:spPr>
          <a:xfrm>
            <a:off x="3729033" y="267727"/>
            <a:ext cx="4493007" cy="29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0637" y="1455107"/>
            <a:ext cx="2896049" cy="1530548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Identity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4056" y="3634810"/>
            <a:ext cx="97020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Md.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Jakirul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Islam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(Hons’), MA in English,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LL.B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English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Shaitshala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Adarsha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High School &amp; College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Contact-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jakir.oy@gmail.com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01811285175)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>
          <a:xfrm>
            <a:off x="1727496" y="805952"/>
            <a:ext cx="2539701" cy="28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113" y="1775001"/>
            <a:ext cx="830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How many kinds of determiners are there?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114" y="2795248"/>
            <a:ext cx="852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How many demonstratives are there?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114" y="3758345"/>
            <a:ext cx="787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3. How many possessives are there?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13" y="4677737"/>
            <a:ext cx="680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4. What kind of noun is ‘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all</a:t>
            </a:r>
            <a:r>
              <a:rPr lang="en-US" sz="2800" dirty="0">
                <a:latin typeface="Arial Rounded MT Bold" panose="020F0704030504030204" pitchFamily="34" charset="0"/>
              </a:rPr>
              <a:t>’?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882" y="5646567"/>
            <a:ext cx="6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What kind of noun is ‘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my</a:t>
            </a:r>
            <a:r>
              <a:rPr lang="en-US" sz="2800" dirty="0">
                <a:latin typeface="Arial Rounded MT Bold" panose="020F0704030504030204" pitchFamily="34" charset="0"/>
              </a:rPr>
              <a:t>’?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18651" y="1820623"/>
            <a:ext cx="28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b="1" dirty="0">
                <a:solidFill>
                  <a:srgbClr val="FFFF00"/>
                </a:solidFill>
              </a:rPr>
              <a:t>Four kinds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7760" y="2838442"/>
            <a:ext cx="45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b="1" dirty="0">
                <a:solidFill>
                  <a:srgbClr val="FFFF00"/>
                </a:solidFill>
              </a:rPr>
              <a:t>Four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6871" y="3799111"/>
            <a:ext cx="349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b="1" dirty="0">
                <a:solidFill>
                  <a:srgbClr val="FFFF00"/>
                </a:solidFill>
              </a:rPr>
              <a:t>Nine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5979" y="4716075"/>
            <a:ext cx="350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</a:t>
            </a:r>
            <a:r>
              <a:rPr lang="en-US" sz="2800" b="1" dirty="0">
                <a:solidFill>
                  <a:srgbClr val="FFFF00"/>
                </a:solidFill>
              </a:rPr>
              <a:t>Quantifier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75090" y="5619593"/>
            <a:ext cx="351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b="1" dirty="0">
                <a:solidFill>
                  <a:srgbClr val="FFFF00"/>
                </a:solidFill>
              </a:rPr>
              <a:t>Possessive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965" y="4353689"/>
            <a:ext cx="11203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Write down 15 sentences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using with Quantifiers.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9" y="703223"/>
            <a:ext cx="5177036" cy="32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enjoying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8353" y="447153"/>
            <a:ext cx="5466065" cy="1530548"/>
          </a:xfrm>
          <a:prstGeom prst="flowChartPunchedTap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8000">
                <a:srgbClr val="FFFF00"/>
              </a:gs>
              <a:gs pos="89000">
                <a:srgbClr val="FFFF00"/>
              </a:gs>
              <a:gs pos="84000">
                <a:srgbClr val="FF0000"/>
              </a:gs>
            </a:gsLst>
            <a:lin ang="5400000" scaled="1"/>
          </a:gradFill>
          <a:ln cmpd="sng"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Identity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8352" y="2389112"/>
            <a:ext cx="5466065" cy="34778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Class-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IX</a:t>
            </a: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Subject-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Grammar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English 2</a:t>
            </a:r>
            <a:r>
              <a:rPr lang="en-US" sz="4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Unit-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Time-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</a:t>
            </a:r>
          </a:p>
        </p:txBody>
      </p:sp>
    </p:spTree>
    <p:extLst>
      <p:ext uri="{BB962C8B-B14F-4D97-AF65-F5344CB8AC3E}">
        <p14:creationId xmlns:p14="http://schemas.microsoft.com/office/powerpoint/2010/main" val="232205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06590" y="1210929"/>
            <a:ext cx="1045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5866"/>
          <a:stretch/>
        </p:blipFill>
        <p:spPr>
          <a:xfrm>
            <a:off x="8299174" y="1305742"/>
            <a:ext cx="3267807" cy="36607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87189" y="367077"/>
            <a:ext cx="8566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name of the thing?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0346" y="2054479"/>
            <a:ext cx="1495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pen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62953" y="2898030"/>
            <a:ext cx="2056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My pen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9320" y="3741584"/>
            <a:ext cx="2193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This pen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7007" y="4585138"/>
            <a:ext cx="21339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One pen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06590" y="1282896"/>
            <a:ext cx="1069678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Callout 15"/>
          <p:cNvSpPr/>
          <p:nvPr/>
        </p:nvSpPr>
        <p:spPr>
          <a:xfrm>
            <a:off x="3711387" y="1273403"/>
            <a:ext cx="2849159" cy="6463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285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80346" y="2114814"/>
            <a:ext cx="51109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Callout 18"/>
          <p:cNvSpPr/>
          <p:nvPr/>
        </p:nvSpPr>
        <p:spPr>
          <a:xfrm>
            <a:off x="3119717" y="2104249"/>
            <a:ext cx="3042699" cy="6463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933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Article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27059" y="2962545"/>
            <a:ext cx="846452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Callout 20"/>
          <p:cNvSpPr/>
          <p:nvPr/>
        </p:nvSpPr>
        <p:spPr>
          <a:xfrm>
            <a:off x="2277034" y="2935095"/>
            <a:ext cx="3513811" cy="6463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431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Possessive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07007" y="3796765"/>
            <a:ext cx="106648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Callout 22"/>
          <p:cNvSpPr/>
          <p:nvPr/>
        </p:nvSpPr>
        <p:spPr>
          <a:xfrm>
            <a:off x="1039907" y="3796765"/>
            <a:ext cx="4544622" cy="6463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255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Demonstrative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60894" y="4652183"/>
            <a:ext cx="133476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Callout 24"/>
          <p:cNvSpPr/>
          <p:nvPr/>
        </p:nvSpPr>
        <p:spPr>
          <a:xfrm>
            <a:off x="430307" y="4631054"/>
            <a:ext cx="4894288" cy="6463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978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Quantifier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2661" y="5573253"/>
            <a:ext cx="110427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Article, Possessive, Demonstrative &amp; Quantifier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are the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Determiners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of Noun.</a:t>
            </a:r>
          </a:p>
        </p:txBody>
      </p:sp>
    </p:spTree>
    <p:extLst>
      <p:ext uri="{BB962C8B-B14F-4D97-AF65-F5344CB8AC3E}">
        <p14:creationId xmlns:p14="http://schemas.microsoft.com/office/powerpoint/2010/main" val="15778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286" y="1770744"/>
            <a:ext cx="10615385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Today’s lesson is on</a:t>
            </a:r>
            <a:endParaRPr lang="en-US" sz="8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3537873"/>
            <a:ext cx="996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Determiners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286" y="1911161"/>
            <a:ext cx="10612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tell today’s lesson?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79" y="1521019"/>
            <a:ext cx="11429999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58" y="2589207"/>
            <a:ext cx="11152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define determiner.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608" y="4537382"/>
            <a:ext cx="11393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classify determiners.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065" y="3559610"/>
            <a:ext cx="10564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use determiners in noun phrase.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1570" y="457999"/>
            <a:ext cx="781302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02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" y="144106"/>
            <a:ext cx="3142289" cy="209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8175" y="253836"/>
            <a:ext cx="52799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tiger is an animal.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58175" y="324884"/>
            <a:ext cx="1826719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4339017" y="961722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33822" y="324884"/>
            <a:ext cx="2624578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7413913" y="961722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785" y="2386812"/>
            <a:ext cx="7755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tiger is the king of jungle.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4523" y="2457860"/>
            <a:ext cx="2393477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349726" y="3094698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41754" y="2457860"/>
            <a:ext cx="216737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Callout 12"/>
          <p:cNvSpPr/>
          <p:nvPr/>
        </p:nvSpPr>
        <p:spPr>
          <a:xfrm>
            <a:off x="3460484" y="3094698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105" y="4232915"/>
            <a:ext cx="120958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Article- a, an, the sit before noun to modify the noun.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Articles are the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of Noun.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9245" y="5597571"/>
            <a:ext cx="1069562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Determiners are words which are used before nouns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clarify the noun.</a:t>
            </a:r>
          </a:p>
        </p:txBody>
      </p:sp>
    </p:spTree>
    <p:extLst>
      <p:ext uri="{BB962C8B-B14F-4D97-AF65-F5344CB8AC3E}">
        <p14:creationId xmlns:p14="http://schemas.microsoft.com/office/powerpoint/2010/main" val="11944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7699" y="397268"/>
            <a:ext cx="5884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pen is your choice.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27699" y="468316"/>
            <a:ext cx="205719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4339017" y="1105154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33822" y="468316"/>
            <a:ext cx="3036954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7413913" y="1105154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0311" y="2637818"/>
            <a:ext cx="8574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house is bigger than their house.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5959" y="2708866"/>
            <a:ext cx="2429335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3863892" y="3345704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522595" y="2708866"/>
            <a:ext cx="2527067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Callout 12"/>
          <p:cNvSpPr/>
          <p:nvPr/>
        </p:nvSpPr>
        <p:spPr>
          <a:xfrm>
            <a:off x="9126177" y="3345704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2397" y="5023996"/>
            <a:ext cx="10321735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Possessives- my, our, your, his, her, their, its, ones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sit before noun to modify the noun.</a:t>
            </a:r>
          </a:p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Possessives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are the 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of Noun.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5" y="173778"/>
            <a:ext cx="3443696" cy="21438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9" y="2708866"/>
            <a:ext cx="3409309" cy="21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7997" y="468984"/>
            <a:ext cx="5930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pen is very costly.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1172" y="558693"/>
            <a:ext cx="2341649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72490" y="1195531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810" y="3003385"/>
            <a:ext cx="6629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pens are not costly.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7971" y="3074433"/>
            <a:ext cx="2941418" cy="625202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1235904" y="3711271"/>
            <a:ext cx="2923485" cy="895826"/>
          </a:xfrm>
          <a:prstGeom prst="upArrowCallou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Phrase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5072" y="5006067"/>
            <a:ext cx="1074396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Demonstratives- this, these, that, those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sit before noun to modify the noun.</a:t>
            </a:r>
          </a:p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Demonstratives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are the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Determiner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of Noun.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56" y="2858527"/>
            <a:ext cx="4118153" cy="1601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0" y="106744"/>
            <a:ext cx="2114728" cy="23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9" grpId="0"/>
      <p:bldP spid="10" grpId="0" animBg="1"/>
      <p:bldP spid="10" grpId="1" animBg="1"/>
      <p:bldP spid="11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3787</TotalTime>
  <Words>862</Words>
  <Application>Microsoft Office PowerPoint</Application>
  <PresentationFormat>Widescreen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445</cp:revision>
  <dcterms:created xsi:type="dcterms:W3CDTF">2018-07-04T12:20:49Z</dcterms:created>
  <dcterms:modified xsi:type="dcterms:W3CDTF">2020-08-16T06:53:27Z</dcterms:modified>
</cp:coreProperties>
</file>