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2.jpg" ContentType="image/gif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7" r:id="rId3"/>
    <p:sldId id="260" r:id="rId4"/>
    <p:sldId id="262" r:id="rId5"/>
    <p:sldId id="269" r:id="rId6"/>
    <p:sldId id="261" r:id="rId7"/>
    <p:sldId id="263" r:id="rId8"/>
    <p:sldId id="265" r:id="rId9"/>
    <p:sldId id="264" r:id="rId10"/>
    <p:sldId id="266" r:id="rId11"/>
    <p:sldId id="268" r:id="rId12"/>
    <p:sldId id="270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gi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5705-632C-4908-B015-8575AA54427B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2B771-AA1D-472A-B8C8-507D60C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398D-19F7-4220-92AE-2FF10EE24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6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চিকিৎসায়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আইসিটি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তথ্যসমূহ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ক্রমান্বয়ে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চিকিৎসায়</a:t>
            </a:r>
            <a:r>
              <a:rPr lang="en-US" dirty="0" smtClean="0"/>
              <a:t> </a:t>
            </a:r>
            <a:r>
              <a:rPr lang="en-US" dirty="0" err="1" smtClean="0"/>
              <a:t>আইসিটির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8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8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নেবে</a:t>
            </a:r>
            <a:r>
              <a:rPr lang="en-US" baseline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6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8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4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1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8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852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4874" y="-16274"/>
            <a:ext cx="1262852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7574" y="5562600"/>
            <a:ext cx="1262852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04" y="5578874"/>
            <a:ext cx="1262852" cy="1295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EFAF-D47D-406C-8B7B-60DF57DB694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8/23/2020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25" y="1676400"/>
            <a:ext cx="5180975" cy="345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2766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চিকিৎসায়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উল্লেখযোগ্য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আবিষ্কার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4" descr="http://www.theinquirer.net/IMG/725/241725/sms-message-text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49" y="2023545"/>
            <a:ext cx="5791702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179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dirty="0" err="1"/>
              <a:t>ভবিষ্য</a:t>
            </a:r>
            <a:r>
              <a:rPr lang="en-US" dirty="0"/>
              <a:t>ৎ </a:t>
            </a:r>
            <a:r>
              <a:rPr lang="en-US" dirty="0" err="1" smtClean="0"/>
              <a:t>চিকিৎসা</a:t>
            </a:r>
            <a:r>
              <a:rPr lang="en-US" dirty="0" smtClean="0"/>
              <a:t> </a:t>
            </a:r>
            <a:r>
              <a:rPr lang="en-US" dirty="0" err="1"/>
              <a:t>জগ</a:t>
            </a:r>
            <a:r>
              <a:rPr lang="en-US" dirty="0"/>
              <a:t>ৎ …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17386"/>
              </p:ext>
            </p:extLst>
          </p:nvPr>
        </p:nvGraphicFramePr>
        <p:xfrm>
          <a:off x="1874837" y="2874963"/>
          <a:ext cx="544036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Packager Shell Object" showAsIcon="1" r:id="rId4" imgW="2112480" imgH="491040" progId="Package">
                  <p:embed/>
                </p:oleObj>
              </mc:Choice>
              <mc:Fallback>
                <p:oleObj name="Packager Shell Object" showAsIcon="1" r:id="rId4" imgW="21124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4837" y="2874963"/>
                        <a:ext cx="5440363" cy="1263650"/>
                      </a:xfrm>
                      <a:prstGeom prst="rect">
                        <a:avLst/>
                      </a:prstGeom>
                      <a:pattFill prst="smConfetti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>
                        <a:solidFill>
                          <a:schemeClr val="accent1">
                            <a:alpha val="9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16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32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91121" cy="1371599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Nikosh" pitchFamily="2" charset="0"/>
                <a:cs typeface="Nikosh" pitchFamily="2" charset="0"/>
              </a:rPr>
              <a:t>চিকিৎসায়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উল্লেখযোগ্য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আবিষ্কারসমূহ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ভবিষ্যতে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1130" y="3733800"/>
            <a:ext cx="844287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জিনোম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অত্যাধুনিক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শারিরীক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অবস্থা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নির্ণয়ের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প্রোগ্রাম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দূর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অপারেশন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58533" y="4448145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8431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৪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নির্ণয়ের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-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889031"/>
            <a:ext cx="3657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(ক) </a:t>
            </a:r>
            <a:r>
              <a:rPr lang="en-US" dirty="0" err="1"/>
              <a:t>রোগীর</a:t>
            </a:r>
            <a:r>
              <a:rPr lang="en-US" dirty="0"/>
              <a:t> </a:t>
            </a:r>
            <a:r>
              <a:rPr lang="en-US" dirty="0" err="1"/>
              <a:t>শরীরের</a:t>
            </a:r>
            <a:r>
              <a:rPr lang="en-US" dirty="0"/>
              <a:t> </a:t>
            </a:r>
            <a:r>
              <a:rPr lang="en-US" dirty="0" err="1"/>
              <a:t>অবস্থা</a:t>
            </a:r>
            <a:r>
              <a:rPr lang="en-US" dirty="0"/>
              <a:t> </a:t>
            </a:r>
            <a:r>
              <a:rPr lang="en-US" dirty="0" err="1"/>
              <a:t>দেখে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891801"/>
            <a:ext cx="2964273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800" dirty="0" smtClean="0"/>
              <a:t>(খ) </a:t>
            </a:r>
            <a:r>
              <a:rPr lang="en-US" sz="2800" dirty="0" err="1" smtClean="0"/>
              <a:t>ডাক্তার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রোগী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দেখে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728615"/>
            <a:ext cx="2964273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800" dirty="0" smtClean="0"/>
              <a:t>(গ) </a:t>
            </a:r>
            <a:r>
              <a:rPr lang="en-US" sz="2800" dirty="0" err="1"/>
              <a:t>যন্ত্রপাতির</a:t>
            </a:r>
            <a:r>
              <a:rPr lang="en-US" sz="2800" dirty="0"/>
              <a:t> </a:t>
            </a:r>
            <a:r>
              <a:rPr lang="en-US" sz="2800" dirty="0" err="1"/>
              <a:t>মাধ্যমে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728616"/>
            <a:ext cx="3276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800" dirty="0" smtClean="0"/>
              <a:t>(ঘ)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ঔষধ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সেবন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করিয়ে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87622" y="6237376"/>
            <a:ext cx="1947969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/>
              <a:t>ভুল</a:t>
            </a:r>
            <a:r>
              <a:rPr lang="en-US" dirty="0"/>
              <a:t> </a:t>
            </a:r>
            <a:r>
              <a:rPr lang="en-US" dirty="0" err="1"/>
              <a:t>হয়েছে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6251231"/>
            <a:ext cx="2377400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 smtClean="0"/>
              <a:t>সঠিক</a:t>
            </a:r>
            <a:r>
              <a:rPr lang="en-US" dirty="0" smtClean="0"/>
              <a:t> </a:t>
            </a:r>
            <a:r>
              <a:rPr lang="en-US" dirty="0" err="1"/>
              <a:t>হয়েছে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87621" y="6258580"/>
            <a:ext cx="1947969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/>
              <a:t>ভুল</a:t>
            </a:r>
            <a:r>
              <a:rPr lang="en-US" dirty="0"/>
              <a:t> </a:t>
            </a:r>
            <a:r>
              <a:rPr lang="en-US" dirty="0" err="1"/>
              <a:t>হয়েছে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70635" y="6251231"/>
            <a:ext cx="1947969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/>
              <a:t>ভুল</a:t>
            </a:r>
            <a:r>
              <a:rPr lang="en-US" dirty="0"/>
              <a:t> </a:t>
            </a:r>
            <a:r>
              <a:rPr lang="en-US" dirty="0" err="1"/>
              <a:t>হয়েছে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901908"/>
            <a:ext cx="8229600" cy="1777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শিশু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মৃত্যুর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অনেকে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কমে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যাওয়ার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জিনোম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রহস্যভেদ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হওয়ার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410200"/>
            <a:ext cx="5933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3333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7762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চিকিৎসায়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সফলতা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ভাষায়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96244"/>
            <a:ext cx="4762500" cy="2678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5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7"/>
          <a:stretch/>
        </p:blipFill>
        <p:spPr>
          <a:xfrm>
            <a:off x="1494859" y="2438399"/>
            <a:ext cx="6237409" cy="397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22923" r="19049" b="26648"/>
          <a:stretch/>
        </p:blipFill>
        <p:spPr>
          <a:xfrm>
            <a:off x="3207329" y="228600"/>
            <a:ext cx="2812471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1445" y="304800"/>
            <a:ext cx="1355959" cy="6093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473315"/>
            <a:ext cx="43154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/০৮/২০২০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96526" y="3473315"/>
            <a:ext cx="4375474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6" y="990600"/>
            <a:ext cx="1732548" cy="2194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 flipH="1">
            <a:off x="4449580" y="3429000"/>
            <a:ext cx="260245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61" y="912292"/>
            <a:ext cx="1777100" cy="2270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3371850"/>
            <a:ext cx="9144000" cy="1596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239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আমরা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একটি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ভিডিও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দেখি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en-US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038544"/>
              </p:ext>
            </p:extLst>
          </p:nvPr>
        </p:nvGraphicFramePr>
        <p:xfrm>
          <a:off x="2341562" y="2659063"/>
          <a:ext cx="4440238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Packager Shell Object" showAsIcon="1" r:id="rId4" imgW="1495800" imgH="491040" progId="Package">
                  <p:embed/>
                </p:oleObj>
              </mc:Choice>
              <mc:Fallback>
                <p:oleObj name="Packager Shell Object" showAsIcon="1" r:id="rId4" imgW="14958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1562" y="2659063"/>
                        <a:ext cx="4440238" cy="1455737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 cmpd="tri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5181600"/>
            <a:ext cx="7540847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ভিডিওটিতে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রোগীকে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ডাক্তার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পরীক্ষা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8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382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চিকিৎসা</a:t>
            </a:r>
            <a:endParaRPr lang="en-US" sz="4800" b="1" spc="50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9218" name="Picture 2" descr="https://itunews.itu.int/En/Multimedios/Imgs/11494_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31" y="2667000"/>
            <a:ext cx="4914899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0067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15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dirty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dirty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dirty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…</a:t>
            </a:r>
          </a:p>
          <a:p>
            <a:pPr marL="0" indent="0"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নির্ণয়ে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 </a:t>
            </a:r>
          </a:p>
          <a:p>
            <a:pPr marL="0" indent="0"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marL="0" indent="0"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প্রতিরোধ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পরিকল্পনায়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marL="0" indent="0"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চিকিৎসায়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উল্লেখযোগ্য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উপকরণ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8/23/2020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রোগ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পদ্ধতির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সেকাল-একাল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8194" name="Picture 2" descr="http://www.carmentablog.com/wp-content/uploads/2014/08/hippocrates_examining_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81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8194" idx="3"/>
          </p:cNvCxnSpPr>
          <p:nvPr/>
        </p:nvCxnSpPr>
        <p:spPr>
          <a:xfrm>
            <a:off x="4724400" y="37719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://www.nscva.org/cmsLibrary/NSCA/content/diagnostic_testing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50" y="1981200"/>
            <a:ext cx="350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155575" y="-13938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307975" y="-12414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460375" y="-10890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612775" y="-9366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49" y="1892202"/>
            <a:ext cx="6639502" cy="40085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68757" y="594359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রোগীর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ডাটাবেজ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ভবিষ্যতের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206" name="Picture 14" descr="http://www.lexisnexis.com/Community/workerscompensationlaw/cfs-file.ashx/__key/CommunityServer.Blogs.Components.WeblogFiles/workerscompensationlawblog/PrescriptionP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49" y="1897443"/>
            <a:ext cx="6639502" cy="40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29569" y="5933977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http://upload.wikimedia.org/wikipedia/commons/0/0e/%D0%9E%D0%BF%D0%B5%D1%80%D0%B0%D1%86%D0%B8%D0%BE%D0%BD%D0%BD%D0%B0%D1%8F._%D0%A4%D0%A6%D0%9D_%28%D0%A2%D1%8E%D0%BC%D0%B5%D0%BD%D1%8C%29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199"/>
            <a:ext cx="7772400" cy="44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টেলিমেডিসিন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075375"/>
              </p:ext>
            </p:extLst>
          </p:nvPr>
        </p:nvGraphicFramePr>
        <p:xfrm>
          <a:off x="3176588" y="2570163"/>
          <a:ext cx="3041650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Packager Shell Object" showAsIcon="1" r:id="rId5" imgW="979200" imgH="491040" progId="Package">
                  <p:embed/>
                </p:oleObj>
              </mc:Choice>
              <mc:Fallback>
                <p:oleObj name="Packager Shell Object" showAsIcon="1" r:id="rId5" imgW="979200" imgH="491040" progId="Pack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2570163"/>
                        <a:ext cx="3041650" cy="17891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8" descr="http://www.workforce.com/ext/resources/archive_images/2012/08/WF_20120809_NEWS02_120809931.jpg?1375206180"/>
          <p:cNvSpPr>
            <a:spLocks noChangeAspect="1" noChangeArrowheads="1"/>
          </p:cNvSpPr>
          <p:nvPr/>
        </p:nvSpPr>
        <p:spPr bwMode="auto">
          <a:xfrm>
            <a:off x="155575" y="-1081088"/>
            <a:ext cx="48291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20046" y="5257800"/>
            <a:ext cx="490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দেখি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রোগ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প্রতিরোধ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7178" y="1556455"/>
            <a:ext cx="5543982" cy="4673676"/>
            <a:chOff x="1828800" y="1683934"/>
            <a:chExt cx="5543982" cy="4673676"/>
          </a:xfrm>
        </p:grpSpPr>
        <p:pic>
          <p:nvPicPr>
            <p:cNvPr id="6149" name="Picture 5" descr="http://t2.gstatic.com/images?q=tbn:ANd9GcQ45TJVj970dkwzNuaTr29YEx5Ywtsfjns5_cPch2MX4fXZhD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683934"/>
              <a:ext cx="5543982" cy="3914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24844" y="5834390"/>
              <a:ext cx="21339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শিশুরা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টিকা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নিচ্ছে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98293" y="1541197"/>
            <a:ext cx="5543982" cy="4474673"/>
            <a:chOff x="838200" y="1783167"/>
            <a:chExt cx="5543982" cy="4474673"/>
          </a:xfrm>
        </p:grpSpPr>
        <p:pic>
          <p:nvPicPr>
            <p:cNvPr id="6153" name="Picture 9" descr="http://sharshongbad.com/images/gallery/detailsPic/b1626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783167"/>
              <a:ext cx="5543982" cy="3914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384919" y="5734620"/>
              <a:ext cx="46939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এর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ফলে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দেশে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শিশু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মৃত্যুর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হার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কমে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গেছে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20348" y="2743200"/>
            <a:ext cx="554398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পুরো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দেশে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চালানো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সম্ভব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!</a:t>
            </a:r>
            <a:endParaRPr lang="en-US" sz="3600" b="1" spc="50" dirty="0">
              <a:ln w="11430"/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52492" y="1497011"/>
            <a:ext cx="5811838" cy="4518859"/>
            <a:chOff x="4600791" y="-264529"/>
            <a:chExt cx="5811838" cy="45188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791" y="-264529"/>
              <a:ext cx="5811838" cy="399563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563222" y="3731110"/>
              <a:ext cx="43733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পরিকল্পিতভাবে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ব্যবহার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35731" y="1541197"/>
            <a:ext cx="3913216" cy="4670577"/>
            <a:chOff x="2750971" y="1787930"/>
            <a:chExt cx="3913216" cy="4670577"/>
          </a:xfrm>
        </p:grpSpPr>
        <p:pic>
          <p:nvPicPr>
            <p:cNvPr id="6151" name="Picture 7" descr="http://s3.amazonaws.com/somewherein/assets/images/thumbs/kauser_pranjal_1325800441_2-787_535446105_EPI_eight_Diseases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971" y="1787930"/>
              <a:ext cx="3913216" cy="3913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691114" y="5935287"/>
              <a:ext cx="2032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সরকারি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কর্মকান্ড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6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সদস্যরা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উপকরনের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করেছ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637024" y="4038600"/>
            <a:ext cx="8506976" cy="1338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যন্ত্রপাতির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চ্যাটিং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টেলিফোন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ইত্যাদির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30953" y="4398154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429</Words>
  <Application>Microsoft Office PowerPoint</Application>
  <PresentationFormat>On-screen Show (4:3)</PresentationFormat>
  <Paragraphs>85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রোগ নির্ণয় পদ্ধতির সেকাল-একাল</vt:lpstr>
      <vt:lpstr>টেলিমেডিসিন</vt:lpstr>
      <vt:lpstr>রোগ প্রতিরোধ </vt:lpstr>
      <vt:lpstr>জোড়ায় কাজ</vt:lpstr>
      <vt:lpstr>চিকিৎসায় উল্লেখযোগ্য আবিষ্কার</vt:lpstr>
      <vt:lpstr>PowerPoint Presentation</vt:lpstr>
      <vt:lpstr>দলগত কাজ</vt:lpstr>
      <vt:lpstr>মূল্যায়ন</vt:lpstr>
      <vt:lpstr>প্রশ্নোত্তর পর্ব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DMDSMHS</cp:lastModifiedBy>
  <cp:revision>109</cp:revision>
  <dcterms:created xsi:type="dcterms:W3CDTF">2015-04-14T14:24:17Z</dcterms:created>
  <dcterms:modified xsi:type="dcterms:W3CDTF">2020-08-23T12:05:52Z</dcterms:modified>
</cp:coreProperties>
</file>