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13" r:id="rId3"/>
    <p:sldId id="272" r:id="rId4"/>
    <p:sldId id="256" r:id="rId5"/>
    <p:sldId id="273" r:id="rId6"/>
    <p:sldId id="315" r:id="rId7"/>
    <p:sldId id="314" r:id="rId8"/>
    <p:sldId id="325" r:id="rId9"/>
    <p:sldId id="316" r:id="rId10"/>
    <p:sldId id="322" r:id="rId11"/>
    <p:sldId id="290" r:id="rId12"/>
    <p:sldId id="291" r:id="rId13"/>
    <p:sldId id="292" r:id="rId14"/>
    <p:sldId id="330" r:id="rId15"/>
    <p:sldId id="317" r:id="rId16"/>
    <p:sldId id="324" r:id="rId17"/>
    <p:sldId id="296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2512-6C74-4303-BAEB-0B2EB748DB3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E6DC-6F1C-41A9-ABB0-34AECBE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2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2512-6C74-4303-BAEB-0B2EB748DB3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E6DC-6F1C-41A9-ABB0-34AECBE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8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2512-6C74-4303-BAEB-0B2EB748DB3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E6DC-6F1C-41A9-ABB0-34AECBE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1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2512-6C74-4303-BAEB-0B2EB748DB3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E6DC-6F1C-41A9-ABB0-34AECBE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2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2512-6C74-4303-BAEB-0B2EB748DB3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E6DC-6F1C-41A9-ABB0-34AECBE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8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2512-6C74-4303-BAEB-0B2EB748DB3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E6DC-6F1C-41A9-ABB0-34AECBE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5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2512-6C74-4303-BAEB-0B2EB748DB3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E6DC-6F1C-41A9-ABB0-34AECBE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2512-6C74-4303-BAEB-0B2EB748DB3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E6DC-6F1C-41A9-ABB0-34AECBE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2512-6C74-4303-BAEB-0B2EB748DB3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E6DC-6F1C-41A9-ABB0-34AECBE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2512-6C74-4303-BAEB-0B2EB748DB3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E6DC-6F1C-41A9-ABB0-34AECBE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4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42512-6C74-4303-BAEB-0B2EB748DB3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8E6DC-6F1C-41A9-ABB0-34AECBE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42512-6C74-4303-BAEB-0B2EB748DB3D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8E6DC-6F1C-41A9-ABB0-34AECBE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6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kmiruhullah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446315"/>
            <a:ext cx="5954486" cy="59544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3714" y="1971337"/>
            <a:ext cx="6185647" cy="31085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19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065" y="162477"/>
            <a:ext cx="106008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সাইকেলঃ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পরিবাহী একটি উত্তর মেরু ও দক্ষিণ মেরুর মাঝখানে বৃত্তাকার একটি পথ একবার অতিক্রম করে, তবে ভোল্টেজ তরঙ্গের সৃষ্টি হয়। এ তরঙ্গকে সাইকেল বা সাইন তরঙ্গ বলে।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39" y="1946181"/>
            <a:ext cx="6483726" cy="44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75966" y="268528"/>
                <a:ext cx="9797835" cy="3237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ফ্রিকুয়েন্সিঃ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 সেকেন্ড সময়ে যতগুলো সাইকেল সম্পন্ন হয় তাকে </a:t>
                </a:r>
                <a:endPara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ফ্রিকুয়েন্সি বলে। ইহার একক হার্টজ বা সাইকেল/সেকেন্ড।</a:t>
                </a:r>
              </a:p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sz="4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হার্ডজ [ফ্রিকুয়েন্সি=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সময়= 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t]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66" y="268528"/>
                <a:ext cx="9797835" cy="3237296"/>
              </a:xfrm>
              <a:prstGeom prst="rect">
                <a:avLst/>
              </a:prstGeom>
              <a:blipFill rotWithShape="0">
                <a:blip r:embed="rId2"/>
                <a:stretch>
                  <a:fillRect l="-3360" t="-5273" r="-1493" b="-4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05" y="3426758"/>
            <a:ext cx="9303301" cy="28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36487" y="892590"/>
                <a:ext cx="5664313" cy="4667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টাইম পিরিয়ডঃ </a:t>
                </a:r>
              </a:p>
              <a:p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সাইকেল সম্পন্ন হতে যে সময়ের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  হয় তাকে পিরিয়ড বা টাইম পিরিয়ড বলে।</a:t>
                </a:r>
              </a:p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t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den>
                    </m:f>
                    <m:r>
                      <a:rPr lang="en-US" sz="4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হার্ডজ </a:t>
                </a:r>
                <a:endPara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ফ্রিকুয়েন্সি=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সময়=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t]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87" y="892590"/>
                <a:ext cx="5664313" cy="4667945"/>
              </a:xfrm>
              <a:prstGeom prst="rect">
                <a:avLst/>
              </a:prstGeom>
              <a:blipFill rotWithShape="0">
                <a:blip r:embed="rId2"/>
                <a:stretch>
                  <a:fillRect l="-5813" t="-3655" r="-2368" b="-5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35" y="1329578"/>
            <a:ext cx="50292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4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177" y="608221"/>
            <a:ext cx="93641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অল্টারনেশনঃ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ভোল্টেজ তরঙ্গটির অর্ধেক অংশকে অল্টারনেশন বলে।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28" y="2449045"/>
            <a:ext cx="6900583" cy="37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9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9738" y="1971156"/>
            <a:ext cx="3313886" cy="703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4353" y="3755409"/>
            <a:ext cx="2598147" cy="703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dirty="0" smtClean="0">
                <a:solidFill>
                  <a:srgbClr val="0000FF"/>
                </a:solidFill>
              </a:rPr>
              <a:t> 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0943" y="4679715"/>
            <a:ext cx="3383280" cy="703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97936" y="3175274"/>
            <a:ext cx="1234422" cy="703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8564" y="5921238"/>
            <a:ext cx="1927520" cy="490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5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1527" y="2870649"/>
            <a:ext cx="731519" cy="1308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5400" dirty="0" smtClean="0">
                <a:solidFill>
                  <a:srgbClr val="0000FF"/>
                </a:solidFill>
              </a:rPr>
              <a:t> 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000" y="2006534"/>
            <a:ext cx="76037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 দাওঃ  সাইকেল ও  ফ্রিকুয়েন্সি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9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49" y="869599"/>
            <a:ext cx="11059102" cy="5822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3920" y="242192"/>
            <a:ext cx="1011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অল্টারনেটিং কারেন্ট (এসি) ও ডাইরেক্ট কারেন্টের (ডিসি) পার্থক্য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7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1261" y="1521149"/>
            <a:ext cx="5891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latin typeface="SutonnyMJ" pitchFamily="2" charset="0"/>
              <a:cs typeface="SutonnyMJ" pitchFamily="2" charset="0"/>
            </a:endParaRP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 ও ডিসি-এর পার্থক্য লেখ?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43" y="2187965"/>
            <a:ext cx="6708305" cy="25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6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9789" l="0" r="98352">
                        <a14:foregroundMark x1="5769" y1="1268" x2="5769" y2="1268"/>
                        <a14:foregroundMark x1="94780" y1="13319" x2="94780" y2="13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688" y="470124"/>
            <a:ext cx="2357437" cy="2643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3458" y="2758965"/>
            <a:ext cx="581747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মোহাম্মদ ঈসা রুহুউল্লাহ</a:t>
            </a:r>
          </a:p>
          <a:p>
            <a:pPr algn="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 (সহকারি শিক্ষিক)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 সরকারি মাধ্যমিক বিদ্যালয়,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কোটচাঁদপুর, ঝিনাইদহ। 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০১৭১৪৫৪৪৫৭৯</a:t>
            </a:r>
          </a:p>
          <a:p>
            <a:r>
              <a:rPr lang="en-US" sz="3200" dirty="0" smtClean="0">
                <a:cs typeface="NikoshBAN" panose="02000000000000000000" pitchFamily="2" charset="0"/>
              </a:rPr>
              <a:t>E-mail: </a:t>
            </a:r>
            <a:r>
              <a:rPr lang="en-US" sz="3200" dirty="0" smtClean="0">
                <a:cs typeface="NikoshBAN" panose="02000000000000000000" pitchFamily="2" charset="0"/>
                <a:hlinkClick r:id="rId4"/>
              </a:rPr>
              <a:t>kmiruhullah@gmail.com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593" y="3474159"/>
            <a:ext cx="4663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জেঃইলেকট্রিক্যাল ওয়ার্কস-১</a:t>
            </a: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  ( প্রথম পত্র ) </a:t>
            </a:r>
            <a:endParaRPr lang="bn-IN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শ্রেনি-নবম</a:t>
            </a: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6938" y="424806"/>
            <a:ext cx="2127688" cy="2462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829" y="810698"/>
            <a:ext cx="4337513" cy="138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5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3117" y="531769"/>
            <a:ext cx="6170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লক্ষ্য করি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43" y="1317476"/>
            <a:ext cx="5726253" cy="49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0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894" y="990880"/>
            <a:ext cx="98297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b="1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অল্টারনেটিং কারেন্ট </a:t>
            </a: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7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6212" y="628812"/>
            <a:ext cx="88669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ln w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শিক্ষার্থীরা------------------- 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অল্টারনেটিং কারেন্ট কী বলতে পারবে</a:t>
            </a:r>
          </a:p>
          <a:p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অল্টারনেটিং কারেন্ট-এর বৈশিষ্ট্য বলতে পারবে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সাইকেল, ফ্রিকুয়েন্সি, অল্টারনেশন কি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</a:t>
            </a:r>
            <a:endParaRPr lang="bn-IN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এসি ও ডিসি পার্থক্য বলতে পারবে  </a:t>
            </a:r>
            <a:endParaRPr lang="bn-IN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120" y="912575"/>
            <a:ext cx="485902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অল্টারনেটিং কারেন্টঃ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কারেন্টের প্রবাহ সময়ের সাথে সাথে মান ও দিক পরিবর্তন হয়,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তাকে অল্টারনেটিং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কারেন্ট বলে। </a:t>
            </a:r>
            <a:r>
              <a:rPr lang="bn-IN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অল্টারনেটিং </a:t>
            </a:r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কারেন্টের </a:t>
            </a:r>
            <a:endParaRPr lang="en-US" sz="40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ওয়েভ চিত্রটি বোঝার চেষ্টা কর।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94" y="981633"/>
            <a:ext cx="7249887" cy="501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1320" y="1363684"/>
            <a:ext cx="68164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pPr algn="ctr"/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অল্টারনেটিং কারেন্টের ওয়েভ অঙ্কন করো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967" y="674289"/>
            <a:ext cx="50072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অল্টারনেটিং কারেন্টের বৈশিষ্ট্য </a:t>
            </a:r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পজেটিভ ও নেগেটিভ নেই।</a:t>
            </a:r>
          </a:p>
          <a:p>
            <a:pPr marL="742950" indent="-742950">
              <a:buAutoNum type="arabicParenR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সাইকেল আছে।</a:t>
            </a:r>
          </a:p>
          <a:p>
            <a:pPr marL="742950" indent="-742950">
              <a:buAutoNum type="arabicParenR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ফেজ পার্থক্য আছে।</a:t>
            </a:r>
          </a:p>
          <a:p>
            <a:pPr marL="742950" indent="-742950">
              <a:buAutoNum type="arabicParenR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অল্টারনেটিং কারেন্ট সাইন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তরঙ্গ উৎপন্ন করে।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 মান ও দিক সময়ের সাথে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সাথে পরিবর্তিত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53" y="616882"/>
            <a:ext cx="6158753" cy="54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101" y="1343892"/>
            <a:ext cx="76754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pPr algn="ctr"/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অল্টারনেটিং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কারেন্টের দুটি করে বৈশিষ্ট্য লেখ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279</Words>
  <Application>Microsoft Office PowerPoint</Application>
  <PresentationFormat>Widescreen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118</cp:revision>
  <dcterms:created xsi:type="dcterms:W3CDTF">2020-07-31T02:45:17Z</dcterms:created>
  <dcterms:modified xsi:type="dcterms:W3CDTF">2020-08-23T15:51:54Z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