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74" r:id="rId2"/>
    <p:sldId id="266" r:id="rId3"/>
    <p:sldId id="278" r:id="rId4"/>
    <p:sldId id="261" r:id="rId5"/>
    <p:sldId id="262" r:id="rId6"/>
    <p:sldId id="263" r:id="rId7"/>
    <p:sldId id="269" r:id="rId8"/>
    <p:sldId id="270" r:id="rId9"/>
    <p:sldId id="271" r:id="rId10"/>
    <p:sldId id="272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94660"/>
  </p:normalViewPr>
  <p:slideViewPr>
    <p:cSldViewPr>
      <p:cViewPr varScale="1">
        <p:scale>
          <a:sx n="68" d="100"/>
          <a:sy n="68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E3BC75-F0B4-45B8-97AB-5A7C4F9B9778}" type="doc">
      <dgm:prSet loTypeId="urn:microsoft.com/office/officeart/2005/8/layout/chart3" loCatId="relationship" qsTypeId="urn:microsoft.com/office/officeart/2005/8/quickstyle/3d2#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4659DA2-0041-4DE0-BFE7-EAA731A94CEE}">
      <dgm:prSet/>
      <dgm:spPr/>
      <dgm:t>
        <a:bodyPr/>
        <a:lstStyle/>
        <a:p>
          <a:pPr rtl="0"/>
          <a:r>
            <a:rPr lang="bn-BD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পরিচিতি</a:t>
          </a:r>
          <a:endParaRPr lang="en-US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D38C77C-F0DC-4485-A755-8E1D118D4EA3}" type="parTrans" cxnId="{98FC7ADE-602A-4E97-B2CD-DF61914A0D35}">
      <dgm:prSet/>
      <dgm:spPr/>
      <dgm:t>
        <a:bodyPr/>
        <a:lstStyle/>
        <a:p>
          <a:endParaRPr lang="en-US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876E20A-3D17-41F2-867A-B5742FD633DF}" type="sibTrans" cxnId="{98FC7ADE-602A-4E97-B2CD-DF61914A0D35}">
      <dgm:prSet/>
      <dgm:spPr/>
      <dgm:t>
        <a:bodyPr/>
        <a:lstStyle/>
        <a:p>
          <a:endParaRPr lang="en-US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4FD65FF-387A-47C3-8EE1-2B72CAD8FA25}" type="pres">
      <dgm:prSet presAssocID="{79E3BC75-F0B4-45B8-97AB-5A7C4F9B9778}" presName="compositeShape" presStyleCnt="0">
        <dgm:presLayoutVars>
          <dgm:chMax val="7"/>
          <dgm:dir/>
          <dgm:resizeHandles val="exact"/>
        </dgm:presLayoutVars>
      </dgm:prSet>
      <dgm:spPr/>
    </dgm:pt>
    <dgm:pt modelId="{78057C84-0D0C-4DFA-89FE-2B723D69190B}" type="pres">
      <dgm:prSet presAssocID="{79E3BC75-F0B4-45B8-97AB-5A7C4F9B9778}" presName="wedge1" presStyleLbl="node1" presStyleIdx="0" presStyleCnt="1" custScaleX="262897" custScaleY="119048" custLinFactNeighborX="10066" custLinFactNeighborY="44643"/>
      <dgm:spPr/>
    </dgm:pt>
    <dgm:pt modelId="{F58E1621-9026-468B-865F-F8813D59E58F}" type="pres">
      <dgm:prSet presAssocID="{79E3BC75-F0B4-45B8-97AB-5A7C4F9B9778}" presName="wedge1Tx" presStyleLbl="node1" presStyleIdx="0" presStyleCnt="1">
        <dgm:presLayoutVars>
          <dgm:chMax val="0"/>
          <dgm:chPref val="0"/>
          <dgm:bulletEnabled val="1"/>
        </dgm:presLayoutVars>
      </dgm:prSet>
      <dgm:spPr/>
    </dgm:pt>
  </dgm:ptLst>
  <dgm:cxnLst>
    <dgm:cxn modelId="{98FC7ADE-602A-4E97-B2CD-DF61914A0D35}" srcId="{79E3BC75-F0B4-45B8-97AB-5A7C4F9B9778}" destId="{74659DA2-0041-4DE0-BFE7-EAA731A94CEE}" srcOrd="0" destOrd="0" parTransId="{8D38C77C-F0DC-4485-A755-8E1D118D4EA3}" sibTransId="{3876E20A-3D17-41F2-867A-B5742FD633DF}"/>
    <dgm:cxn modelId="{A3F7F53C-DE8F-4667-AD98-8E2188C8BD3C}" type="presOf" srcId="{74659DA2-0041-4DE0-BFE7-EAA731A94CEE}" destId="{F58E1621-9026-468B-865F-F8813D59E58F}" srcOrd="1" destOrd="0" presId="urn:microsoft.com/office/officeart/2005/8/layout/chart3"/>
    <dgm:cxn modelId="{8483435B-72BC-4467-B6D0-C081BA6CAF23}" type="presOf" srcId="{79E3BC75-F0B4-45B8-97AB-5A7C4F9B9778}" destId="{D4FD65FF-387A-47C3-8EE1-2B72CAD8FA25}" srcOrd="0" destOrd="0" presId="urn:microsoft.com/office/officeart/2005/8/layout/chart3"/>
    <dgm:cxn modelId="{686CF405-12A0-42CF-8EBB-C47157FB4772}" type="presOf" srcId="{74659DA2-0041-4DE0-BFE7-EAA731A94CEE}" destId="{78057C84-0D0C-4DFA-89FE-2B723D69190B}" srcOrd="0" destOrd="0" presId="urn:microsoft.com/office/officeart/2005/8/layout/chart3"/>
    <dgm:cxn modelId="{D9B8E05F-36B1-4FA3-9967-FB8F0BA315C0}" type="presParOf" srcId="{D4FD65FF-387A-47C3-8EE1-2B72CAD8FA25}" destId="{78057C84-0D0C-4DFA-89FE-2B723D69190B}" srcOrd="0" destOrd="0" presId="urn:microsoft.com/office/officeart/2005/8/layout/chart3"/>
    <dgm:cxn modelId="{592E6AB7-395F-45E7-873D-409505069305}" type="presParOf" srcId="{D4FD65FF-387A-47C3-8EE1-2B72CAD8FA25}" destId="{F58E1621-9026-468B-865F-F8813D59E58F}" srcOrd="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57C84-0D0C-4DFA-89FE-2B723D69190B}">
      <dsp:nvSpPr>
        <dsp:cNvPr id="0" name=""/>
        <dsp:cNvSpPr/>
      </dsp:nvSpPr>
      <dsp:spPr>
        <a:xfrm>
          <a:off x="1145231" y="-2"/>
          <a:ext cx="4038602" cy="1828805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2844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64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পরিচিতি</a:t>
          </a:r>
          <a:endParaRPr lang="en-US" sz="64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746214" y="272140"/>
        <a:ext cx="2836637" cy="12845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2020-08-23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87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2020-08-23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2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2020-08-23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01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2020-08-23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272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2020-08-23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83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2020-08-23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62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2020-08-23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109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2020-08-23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09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2020-08-23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4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2020-08-23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108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2020-08-23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0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2020-08-23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45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5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9.jpeg"/><Relationship Id="rId7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9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13" Type="http://schemas.openxmlformats.org/officeDocument/2006/relationships/image" Target="../media/image5.pn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12" Type="http://schemas.openxmlformats.org/officeDocument/2006/relationships/image" Target="../media/image4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11" Type="http://schemas.openxmlformats.org/officeDocument/2006/relationships/image" Target="../media/image3.png"/><Relationship Id="rId5" Type="http://schemas.openxmlformats.org/officeDocument/2006/relationships/image" Target="../media/image15.jpeg"/><Relationship Id="rId10" Type="http://schemas.openxmlformats.org/officeDocument/2006/relationships/image" Target="../media/image2.pn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0" y="2133600"/>
            <a:ext cx="4191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11500" b="1" dirty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115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3733800" cy="6629400"/>
          </a:xfrm>
          <a:prstGeom prst="rect">
            <a:avLst/>
          </a:prstGeom>
        </p:spPr>
      </p:pic>
      <p:sp>
        <p:nvSpPr>
          <p:cNvPr id="4" name="Frame 3"/>
          <p:cNvSpPr/>
          <p:nvPr/>
        </p:nvSpPr>
        <p:spPr>
          <a:xfrm>
            <a:off x="0" y="0"/>
            <a:ext cx="9252520" cy="6858000"/>
          </a:xfrm>
          <a:prstGeom prst="frame">
            <a:avLst>
              <a:gd name="adj1" fmla="val 2976"/>
            </a:avLst>
          </a:prstGeom>
          <a:solidFill>
            <a:srgbClr val="4BCAAD">
              <a:lumMod val="60000"/>
              <a:lumOff val="40000"/>
            </a:srgbClr>
          </a:solidFill>
          <a:ln w="2857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 defTabSz="457200" eaLnBrk="1" hangingPunct="1">
              <a:defRPr/>
            </a:pPr>
            <a:endParaRPr lang="en-US" kern="0">
              <a:solidFill>
                <a:prstClr val="black"/>
              </a:solidFill>
              <a:latin typeface="Tw Cen MT"/>
            </a:endParaRPr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9622"/>
            <a:ext cx="862013" cy="1301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" y="5843588"/>
            <a:ext cx="1254149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1993" y="5373216"/>
            <a:ext cx="862013" cy="128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932" y="188640"/>
            <a:ext cx="1296572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231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4191000"/>
            <a:ext cx="6477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তোমার গ্রামে শীত কালে চাষ হয় এমন ১০টি </a:t>
            </a: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ফসলের বীজের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নাম লিখ।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</a:t>
            </a:r>
            <a:endParaRPr lang="bn-BD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252520" cy="6858000"/>
          </a:xfrm>
          <a:prstGeom prst="frame">
            <a:avLst>
              <a:gd name="adj1" fmla="val 2976"/>
            </a:avLst>
          </a:prstGeom>
          <a:solidFill>
            <a:srgbClr val="4BCAAD">
              <a:lumMod val="60000"/>
              <a:lumOff val="40000"/>
            </a:srgbClr>
          </a:solidFill>
          <a:ln w="2857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 defTabSz="457200" eaLnBrk="1" hangingPunct="1">
              <a:defRPr/>
            </a:pPr>
            <a:endParaRPr lang="en-US" kern="0">
              <a:solidFill>
                <a:prstClr val="black"/>
              </a:solidFill>
              <a:latin typeface="Tw Cen MT"/>
            </a:endParaRPr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9622"/>
            <a:ext cx="862013" cy="1301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" y="5843588"/>
            <a:ext cx="1254149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1993" y="5373216"/>
            <a:ext cx="862013" cy="128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932" y="188640"/>
            <a:ext cx="1296572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36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362200" y="881152"/>
            <a:ext cx="5410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b="1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15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705746"/>
            <a:ext cx="5165387" cy="4114800"/>
          </a:xfrm>
          <a:prstGeom prst="rect">
            <a:avLst/>
          </a:prstGeom>
        </p:spPr>
      </p:pic>
      <p:sp>
        <p:nvSpPr>
          <p:cNvPr id="4" name="Frame 3"/>
          <p:cNvSpPr/>
          <p:nvPr/>
        </p:nvSpPr>
        <p:spPr>
          <a:xfrm>
            <a:off x="0" y="0"/>
            <a:ext cx="9252520" cy="6858000"/>
          </a:xfrm>
          <a:prstGeom prst="frame">
            <a:avLst>
              <a:gd name="adj1" fmla="val 2976"/>
            </a:avLst>
          </a:prstGeom>
          <a:solidFill>
            <a:srgbClr val="4BCAAD">
              <a:lumMod val="60000"/>
              <a:lumOff val="40000"/>
            </a:srgbClr>
          </a:solidFill>
          <a:ln w="2857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 defTabSz="457200" eaLnBrk="1" hangingPunct="1">
              <a:defRPr/>
            </a:pPr>
            <a:endParaRPr lang="en-US" kern="0">
              <a:solidFill>
                <a:prstClr val="black"/>
              </a:solidFill>
              <a:latin typeface="Tw Cen M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9622"/>
            <a:ext cx="862013" cy="1301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" y="5843588"/>
            <a:ext cx="1254149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1993" y="5373216"/>
            <a:ext cx="862013" cy="128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932" y="188640"/>
            <a:ext cx="1296572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74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06395251"/>
              </p:ext>
            </p:extLst>
          </p:nvPr>
        </p:nvGraphicFramePr>
        <p:xfrm>
          <a:off x="990600" y="228600"/>
          <a:ext cx="60198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105400" y="2590800"/>
            <a:ext cx="4038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নবম 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বিষযঃ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কৃষি</a:t>
            </a:r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২য় </a:t>
            </a:r>
          </a:p>
          <a:p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(বীজের ধারনা )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590800"/>
            <a:ext cx="449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সাইফুল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সর্বলক্ষণা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মনোহরদী,নরসিংদী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9252520" cy="6858000"/>
          </a:xfrm>
          <a:prstGeom prst="frame">
            <a:avLst>
              <a:gd name="adj1" fmla="val 2976"/>
            </a:avLst>
          </a:prstGeom>
          <a:solidFill>
            <a:srgbClr val="4BCAAD">
              <a:lumMod val="60000"/>
              <a:lumOff val="40000"/>
            </a:srgbClr>
          </a:solidFill>
          <a:ln w="2857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 defTabSz="457200" eaLnBrk="1" hangingPunct="1">
              <a:defRPr/>
            </a:pPr>
            <a:endParaRPr lang="en-US" kern="0">
              <a:solidFill>
                <a:prstClr val="black"/>
              </a:solidFill>
              <a:latin typeface="Tw Cen MT"/>
            </a:endParaRPr>
          </a:p>
        </p:txBody>
      </p:sp>
      <p:pic>
        <p:nvPicPr>
          <p:cNvPr id="7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9622"/>
            <a:ext cx="862013" cy="1301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" y="5843588"/>
            <a:ext cx="1254149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1993" y="5373216"/>
            <a:ext cx="862013" cy="128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932" y="188640"/>
            <a:ext cx="1296572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476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9000" y="457200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>
                <a:latin typeface="NikoshBAN" panose="02000000000000000000" pitchFamily="2" charset="0"/>
                <a:cs typeface="NikoshBAN" panose="02000000000000000000" pitchFamily="2" charset="0"/>
              </a:rPr>
              <a:t>বীজ</a:t>
            </a:r>
            <a:endParaRPr lang="en-US" sz="9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944352"/>
            <a:ext cx="4800600" cy="4608847"/>
          </a:xfrm>
          <a:prstGeom prst="rect">
            <a:avLst/>
          </a:prstGeom>
        </p:spPr>
      </p:pic>
      <p:sp>
        <p:nvSpPr>
          <p:cNvPr id="5" name="Frame 4"/>
          <p:cNvSpPr/>
          <p:nvPr/>
        </p:nvSpPr>
        <p:spPr>
          <a:xfrm>
            <a:off x="0" y="0"/>
            <a:ext cx="9252520" cy="6858000"/>
          </a:xfrm>
          <a:prstGeom prst="frame">
            <a:avLst>
              <a:gd name="adj1" fmla="val 2976"/>
            </a:avLst>
          </a:prstGeom>
          <a:solidFill>
            <a:srgbClr val="4BCAAD">
              <a:lumMod val="60000"/>
              <a:lumOff val="40000"/>
            </a:srgbClr>
          </a:solidFill>
          <a:ln w="2857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 defTabSz="457200" eaLnBrk="1" hangingPunct="1">
              <a:defRPr/>
            </a:pPr>
            <a:endParaRPr lang="en-US" kern="0">
              <a:solidFill>
                <a:prstClr val="black"/>
              </a:solidFill>
              <a:latin typeface="Tw Cen M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9622"/>
            <a:ext cx="862013" cy="1301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" y="5843588"/>
            <a:ext cx="1254149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1993" y="5373216"/>
            <a:ext cx="862013" cy="128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932" y="188640"/>
            <a:ext cx="1296572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191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2347025" y="152400"/>
            <a:ext cx="3676650" cy="1752600"/>
          </a:xfrm>
          <a:prstGeom prst="cloud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3048000"/>
            <a:ext cx="8610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বীজকে সংজ্ঞায়িত করতে পারবে।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২। বীজের গুরুত্ব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র্ণনা করতে পারবে।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৩। ভাল বীজের মধ্য থেকে খারাপ বীজের পার্থক্য করতে পারবে।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৪। ছবি দেখে বীজের তালিকা তৈরি করতে পারবে।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20980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 এই পাঠ শেষে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252520" cy="6858000"/>
          </a:xfrm>
          <a:prstGeom prst="frame">
            <a:avLst>
              <a:gd name="adj1" fmla="val 2976"/>
            </a:avLst>
          </a:prstGeom>
          <a:solidFill>
            <a:srgbClr val="4BCAAD">
              <a:lumMod val="60000"/>
              <a:lumOff val="40000"/>
            </a:srgbClr>
          </a:solidFill>
          <a:ln w="2857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 defTabSz="457200" eaLnBrk="1" hangingPunct="1">
              <a:defRPr/>
            </a:pPr>
            <a:endParaRPr lang="en-US" kern="0">
              <a:solidFill>
                <a:prstClr val="black"/>
              </a:solidFill>
              <a:latin typeface="Tw Cen M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9622"/>
            <a:ext cx="862013" cy="1301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" y="5843588"/>
            <a:ext cx="1254149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1993" y="5373216"/>
            <a:ext cx="862013" cy="128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932" y="188640"/>
            <a:ext cx="1296572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105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8006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চারা গজানোর মাধ্যম কে বীজ বলে অথবা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উদ্ভিদ জন্মানোর বাহককে বীজ বলে।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90599"/>
            <a:ext cx="4038600" cy="34830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043552"/>
            <a:ext cx="3352800" cy="3430088"/>
          </a:xfrm>
          <a:prstGeom prst="rect">
            <a:avLst/>
          </a:prstGeom>
        </p:spPr>
      </p:pic>
      <p:sp>
        <p:nvSpPr>
          <p:cNvPr id="7" name="Frame 6"/>
          <p:cNvSpPr/>
          <p:nvPr/>
        </p:nvSpPr>
        <p:spPr>
          <a:xfrm>
            <a:off x="0" y="0"/>
            <a:ext cx="9252520" cy="6858000"/>
          </a:xfrm>
          <a:prstGeom prst="frame">
            <a:avLst>
              <a:gd name="adj1" fmla="val 2976"/>
            </a:avLst>
          </a:prstGeom>
          <a:solidFill>
            <a:srgbClr val="4BCAAD">
              <a:lumMod val="60000"/>
              <a:lumOff val="40000"/>
            </a:srgbClr>
          </a:solidFill>
          <a:ln w="2857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 defTabSz="457200" eaLnBrk="1" hangingPunct="1">
              <a:defRPr/>
            </a:pPr>
            <a:endParaRPr lang="en-US" kern="0">
              <a:solidFill>
                <a:prstClr val="black"/>
              </a:solidFill>
              <a:latin typeface="Tw Cen MT"/>
            </a:endParaRPr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9622"/>
            <a:ext cx="862013" cy="1301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" y="5843588"/>
            <a:ext cx="1254149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1993" y="5373216"/>
            <a:ext cx="862013" cy="128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932" y="188640"/>
            <a:ext cx="1296572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997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6711" y="2706469"/>
            <a:ext cx="4377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চারা ভাল হয়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8400" y="290578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/>
              <a:t>ফসল ভাল হয়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94311" y="6248400"/>
            <a:ext cx="45300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পোকামাকড় কম হয়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98659" y="6186844"/>
            <a:ext cx="39263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কৃষকের মুখে হাসি ফোটে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998878" y="2265486"/>
            <a:ext cx="2949948" cy="222917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 বীজ</a:t>
            </a:r>
            <a:endParaRPr lang="en-US" sz="5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58439" y="1"/>
            <a:ext cx="2667000" cy="2706468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019800" y="251847"/>
            <a:ext cx="2819400" cy="252747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39738" y="3808385"/>
            <a:ext cx="2819400" cy="2302790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400800" y="3808386"/>
            <a:ext cx="2431942" cy="2302790"/>
          </a:xfrm>
          <a:prstGeom prst="ellips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10" idx="1"/>
          </p:cNvCxnSpPr>
          <p:nvPr/>
        </p:nvCxnSpPr>
        <p:spPr>
          <a:xfrm flipH="1" flipV="1">
            <a:off x="2326918" y="1960685"/>
            <a:ext cx="1103970" cy="631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0" idx="7"/>
          </p:cNvCxnSpPr>
          <p:nvPr/>
        </p:nvCxnSpPr>
        <p:spPr>
          <a:xfrm flipV="1">
            <a:off x="5516816" y="2113085"/>
            <a:ext cx="599147" cy="4788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0" idx="3"/>
          </p:cNvCxnSpPr>
          <p:nvPr/>
        </p:nvCxnSpPr>
        <p:spPr>
          <a:xfrm flipH="1">
            <a:off x="2722886" y="4168204"/>
            <a:ext cx="708002" cy="2320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0" idx="5"/>
          </p:cNvCxnSpPr>
          <p:nvPr/>
        </p:nvCxnSpPr>
        <p:spPr>
          <a:xfrm>
            <a:off x="5516816" y="4168204"/>
            <a:ext cx="1036384" cy="4799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ame 15"/>
          <p:cNvSpPr/>
          <p:nvPr/>
        </p:nvSpPr>
        <p:spPr>
          <a:xfrm>
            <a:off x="0" y="0"/>
            <a:ext cx="9252520" cy="6858000"/>
          </a:xfrm>
          <a:prstGeom prst="frame">
            <a:avLst>
              <a:gd name="adj1" fmla="val 2976"/>
            </a:avLst>
          </a:prstGeom>
          <a:solidFill>
            <a:srgbClr val="4BCAAD">
              <a:lumMod val="60000"/>
              <a:lumOff val="40000"/>
            </a:srgbClr>
          </a:solidFill>
          <a:ln w="2857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 defTabSz="457200" eaLnBrk="1" hangingPunct="1">
              <a:defRPr/>
            </a:pPr>
            <a:endParaRPr lang="en-US" kern="0">
              <a:solidFill>
                <a:prstClr val="black"/>
              </a:solidFill>
              <a:latin typeface="Tw Cen MT"/>
            </a:endParaRPr>
          </a:p>
        </p:txBody>
      </p:sp>
      <p:pic>
        <p:nvPicPr>
          <p:cNvPr id="19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9622"/>
            <a:ext cx="862013" cy="1301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" y="5843588"/>
            <a:ext cx="1254149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1993" y="5373216"/>
            <a:ext cx="862013" cy="128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932" y="188640"/>
            <a:ext cx="1296572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409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95600" y="1524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বীজের তালিকা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22" y="829556"/>
            <a:ext cx="1925077" cy="155096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27" y="5264258"/>
            <a:ext cx="1875273" cy="144134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4039416"/>
            <a:ext cx="1868049" cy="12248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682446"/>
            <a:ext cx="1868050" cy="120375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13" y="3778716"/>
            <a:ext cx="1905987" cy="131266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932843"/>
            <a:ext cx="1868050" cy="150555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91" y="2395132"/>
            <a:ext cx="1935409" cy="126246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5333195"/>
            <a:ext cx="1874977" cy="124787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590800" y="11430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আলু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90800" y="2514600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নিম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90800" y="43434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এলাচ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67000" y="57150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তুলা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00" y="1143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মরিচ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0000" y="31242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সরিষা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20000" y="4435046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ধনিয়া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96200" y="5715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ধান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Frame 25"/>
          <p:cNvSpPr/>
          <p:nvPr/>
        </p:nvSpPr>
        <p:spPr>
          <a:xfrm>
            <a:off x="0" y="0"/>
            <a:ext cx="9252520" cy="6858000"/>
          </a:xfrm>
          <a:prstGeom prst="frame">
            <a:avLst>
              <a:gd name="adj1" fmla="val 2976"/>
            </a:avLst>
          </a:prstGeom>
          <a:solidFill>
            <a:srgbClr val="4BCAAD">
              <a:lumMod val="60000"/>
              <a:lumOff val="40000"/>
            </a:srgbClr>
          </a:solidFill>
          <a:ln w="2857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 defTabSz="457200" eaLnBrk="1" hangingPunct="1">
              <a:defRPr/>
            </a:pPr>
            <a:endParaRPr lang="en-US" kern="0">
              <a:solidFill>
                <a:prstClr val="black"/>
              </a:solidFill>
              <a:latin typeface="Tw Cen MT"/>
            </a:endParaRPr>
          </a:p>
        </p:txBody>
      </p:sp>
      <p:pic>
        <p:nvPicPr>
          <p:cNvPr id="27" name="Picture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9622"/>
            <a:ext cx="862013" cy="1301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" y="5843588"/>
            <a:ext cx="1254149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1993" y="5373216"/>
            <a:ext cx="862013" cy="128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932" y="188640"/>
            <a:ext cx="1296572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251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67000" y="152400"/>
            <a:ext cx="403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কাজ-</a:t>
            </a:r>
            <a:endParaRPr lang="en-US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981200"/>
            <a:ext cx="4562272" cy="32004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19200" y="5715000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/>
              <a:t>ভাল ফসল হওয়ার কারন গুলো খুজে বাহির কর</a:t>
            </a:r>
            <a:endParaRPr lang="en-US" sz="2800" dirty="0"/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252520" cy="6858000"/>
          </a:xfrm>
          <a:prstGeom prst="frame">
            <a:avLst>
              <a:gd name="adj1" fmla="val 2976"/>
            </a:avLst>
          </a:prstGeom>
          <a:solidFill>
            <a:srgbClr val="4BCAAD">
              <a:lumMod val="60000"/>
              <a:lumOff val="40000"/>
            </a:srgbClr>
          </a:solidFill>
          <a:ln w="2857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 defTabSz="457200" eaLnBrk="1" hangingPunct="1">
              <a:defRPr/>
            </a:pPr>
            <a:endParaRPr lang="en-US" kern="0">
              <a:solidFill>
                <a:prstClr val="black"/>
              </a:solidFill>
              <a:latin typeface="Tw Cen M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9622"/>
            <a:ext cx="862013" cy="1301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" y="5843588"/>
            <a:ext cx="1254149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1993" y="5373216"/>
            <a:ext cx="862013" cy="128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932" y="188640"/>
            <a:ext cx="1296572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468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52400"/>
            <a:ext cx="3771900" cy="27511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05200" y="3048000"/>
            <a:ext cx="37719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4114800"/>
            <a:ext cx="6324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১। ভাল ও খারাপ বীজ চেনার  উপায় কি?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২। খারাপ বীজে কি কি সমস্যা দেখা যায়?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৩। বীজের তালিকা হতে  ২টি সহজ লভ্য বীজের নাম বল?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252520" cy="6858000"/>
          </a:xfrm>
          <a:prstGeom prst="frame">
            <a:avLst>
              <a:gd name="adj1" fmla="val 2976"/>
            </a:avLst>
          </a:prstGeom>
          <a:solidFill>
            <a:srgbClr val="4BCAAD">
              <a:lumMod val="60000"/>
              <a:lumOff val="40000"/>
            </a:srgbClr>
          </a:solidFill>
          <a:ln w="2857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 defTabSz="457200" eaLnBrk="1" hangingPunct="1">
              <a:defRPr/>
            </a:pPr>
            <a:endParaRPr lang="en-US" kern="0">
              <a:solidFill>
                <a:prstClr val="black"/>
              </a:solidFill>
              <a:latin typeface="Tw Cen M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9622"/>
            <a:ext cx="862013" cy="1301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" y="5843588"/>
            <a:ext cx="1254149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1993" y="5373216"/>
            <a:ext cx="862013" cy="128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932" y="188640"/>
            <a:ext cx="1296572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673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1472</TotalTime>
  <Words>164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NikoshBAN</vt:lpstr>
      <vt:lpstr>Tw Cen MT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</dc:title>
  <dc:creator>Doel-1612i3</dc:creator>
  <cp:lastModifiedBy>Siful</cp:lastModifiedBy>
  <cp:revision>113</cp:revision>
  <dcterms:created xsi:type="dcterms:W3CDTF">2006-08-16T00:00:00Z</dcterms:created>
  <dcterms:modified xsi:type="dcterms:W3CDTF">2020-08-23T01:27:28Z</dcterms:modified>
</cp:coreProperties>
</file>