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56" r:id="rId7"/>
    <p:sldId id="257" r:id="rId8"/>
    <p:sldId id="258" r:id="rId9"/>
    <p:sldId id="259" r:id="rId10"/>
    <p:sldId id="302" r:id="rId11"/>
    <p:sldId id="303" r:id="rId12"/>
    <p:sldId id="304" r:id="rId13"/>
    <p:sldId id="291" r:id="rId14"/>
    <p:sldId id="306" r:id="rId15"/>
    <p:sldId id="293" r:id="rId16"/>
    <p:sldId id="294" r:id="rId17"/>
    <p:sldId id="295" r:id="rId18"/>
    <p:sldId id="296" r:id="rId19"/>
    <p:sldId id="297" r:id="rId20"/>
    <p:sldId id="307" r:id="rId21"/>
    <p:sldId id="308" r:id="rId22"/>
    <p:sldId id="309" r:id="rId23"/>
    <p:sldId id="298" r:id="rId24"/>
    <p:sldId id="299" r:id="rId25"/>
    <p:sldId id="300" r:id="rId26"/>
    <p:sldId id="261" r:id="rId27"/>
    <p:sldId id="305" r:id="rId28"/>
    <p:sldId id="262" r:id="rId29"/>
    <p:sldId id="265" r:id="rId30"/>
    <p:sldId id="266" r:id="rId31"/>
    <p:sldId id="269" r:id="rId32"/>
    <p:sldId id="276" r:id="rId33"/>
    <p:sldId id="277" r:id="rId34"/>
    <p:sldId id="278" r:id="rId35"/>
    <p:sldId id="279" r:id="rId36"/>
    <p:sldId id="280" r:id="rId37"/>
    <p:sldId id="288" r:id="rId38"/>
    <p:sldId id="289" r:id="rId39"/>
    <p:sldId id="29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904070">
            <a:off x="4804652" y="4142842"/>
            <a:ext cx="885825" cy="728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609600"/>
            <a:ext cx="1881117" cy="1023582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000" dirty="0" err="1"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28575">
                <a:solidFill>
                  <a:schemeClr val="accent6">
                    <a:lumMod val="75000"/>
                  </a:schemeClr>
                </a:solidFill>
                <a:prstDash val="sysDot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85800"/>
            <a:ext cx="1902157" cy="83023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33400"/>
            <a:ext cx="1902157" cy="83023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GB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</a:t>
            </a:r>
            <a:r>
              <a:rPr lang="en-GB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0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066" y="203011"/>
            <a:ext cx="8909714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7054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62" t="36894" r="41783" b="18330"/>
          <a:stretch/>
        </p:blipFill>
        <p:spPr>
          <a:xfrm>
            <a:off x="941694" y="286603"/>
            <a:ext cx="7298142" cy="552734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24718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165" y="109182"/>
            <a:ext cx="3727174" cy="3684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2641" y="380929"/>
            <a:ext cx="3337571" cy="314140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654188" y="2429302"/>
            <a:ext cx="3009332" cy="6823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4572000"/>
            <a:ext cx="88478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অঞ্চলের আরেকটি জনগোষ্ঠী </a:t>
            </a:r>
            <a:r>
              <a:rPr lang="bn-B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ম্রো।</a:t>
            </a:r>
            <a:r>
              <a:rPr lang="bn-BD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তাঁরা মিয়ানমার সীমান্তের কাছে বান্দরবান জেলার বিভিন্ন উপজেলায় বসবাস করেন।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104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 Map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 t="1118" b="8290"/>
          <a:stretch>
            <a:fillRect/>
          </a:stretch>
        </p:blipFill>
        <p:spPr>
          <a:xfrm>
            <a:off x="228600" y="0"/>
            <a:ext cx="3683000" cy="4953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315200" y="533400"/>
            <a:ext cx="1447800" cy="193899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B2A454-8035-484D-B4F0-BC001B2A13D9}"/>
              </a:ext>
            </a:extLst>
          </p:cNvPr>
          <p:cNvSpPr txBox="1"/>
          <p:nvPr/>
        </p:nvSpPr>
        <p:spPr>
          <a:xfrm>
            <a:off x="4114800" y="0"/>
            <a:ext cx="2895600" cy="483209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ম্রোরা মায়ানমার সীমান্তের কাছে বান্দরবান জেলার বিভিন্ন উপজেলায় বাস করে।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13E650-580C-4398-BFB8-634BE8E86B5B}"/>
              </a:ext>
            </a:extLst>
          </p:cNvPr>
          <p:cNvSpPr txBox="1"/>
          <p:nvPr/>
        </p:nvSpPr>
        <p:spPr>
          <a:xfrm>
            <a:off x="7315200" y="3429000"/>
            <a:ext cx="1508760" cy="120032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831"/>
            <a:ext cx="9144000" cy="67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 </a:t>
            </a:r>
            <a:endParaRPr lang="en-GB" sz="9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ম্রো 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 ধর্মের নাম তোরাই। এছাড়াও ক্রামা নামে আরেকটি ধর্মমত আছে। ম্রোরা সাধারণত বৌদ্ধ ধর্মাবলম্বী। তাঁদের কেউ কেউ খ্রিস্ট ধর্ম গ্রহণ করেছেন।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0793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39420"/>
          <a:stretch/>
        </p:blipFill>
        <p:spPr>
          <a:xfrm>
            <a:off x="152400" y="228600"/>
            <a:ext cx="4419600" cy="2923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 descr="C:\Users\ATAUR RAHMAN\Desktop\MARMA UPOJATI\bod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1000"/>
            <a:ext cx="4019843" cy="26989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505200" y="3429000"/>
            <a:ext cx="990600" cy="769441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EA3054-B99F-4E51-82D7-66261B6EE343}"/>
              </a:ext>
            </a:extLst>
          </p:cNvPr>
          <p:cNvSpPr txBox="1"/>
          <p:nvPr/>
        </p:nvSpPr>
        <p:spPr>
          <a:xfrm>
            <a:off x="0" y="4513005"/>
            <a:ext cx="914399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ম্রো জনগোষ্ঠীর ধর্মের নাম তোরাই এছাড়া আরেকটি ধর্মমত আছে ক্রামা।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ম্রোরা সাধারণত বৌদ্ধ ধর্মাবলম্বী। তাদের কেউ কেউ খ্রীষ্ট ধর্ম ও গ্রহন করেছে।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2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TAUR\Desktop\MRO TRIBE\m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763000" cy="3579053"/>
          </a:xfrm>
          <a:prstGeom prst="rect">
            <a:avLst/>
          </a:prstGeom>
          <a:pattFill prst="trellis">
            <a:fgClr>
              <a:schemeClr val="accent2"/>
            </a:fgClr>
            <a:bgClr>
              <a:schemeClr val="bg1"/>
            </a:bgClr>
          </a:patt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ব্যবস্থা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C3A865-2A06-446D-9FBF-FC29FB82F3B9}"/>
              </a:ext>
            </a:extLst>
          </p:cNvPr>
          <p:cNvSpPr txBox="1"/>
          <p:nvPr/>
        </p:nvSpPr>
        <p:spPr>
          <a:xfrm>
            <a:off x="165027" y="5261169"/>
            <a:ext cx="8739312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ম্রো পরিবারের প্রধান হলেন পিতা।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রয়েছে গ্রামভিত্তিক সমাজব্যবস্থা।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TAUR\Desktop\MRO TRIBE\mm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406738" cy="31050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81F79B-8EFE-4F88-9E3D-3B89DB248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295400"/>
            <a:ext cx="4367612" cy="3251088"/>
          </a:xfrm>
          <a:prstGeom prst="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6C16A9-5C7D-4E5B-BF6A-D33F8AE17AE3}"/>
              </a:ext>
            </a:extLst>
          </p:cNvPr>
          <p:cNvSpPr txBox="1"/>
          <p:nvPr/>
        </p:nvSpPr>
        <p:spPr>
          <a:xfrm>
            <a:off x="360082" y="5145154"/>
            <a:ext cx="8525022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ম্রোরা তাদের বাড়িকে বলে কিম। সাধারণত বাঁশের বেড়া ও ছনের চাল দিয়ে মাচার উপর তারা বাড়ি তৈরী।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55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ZISAN\Desktop\saotal\va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7018"/>
            <a:ext cx="3352800" cy="2163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ATAUR RAHMAN\Desktop\MARMA UPOJATI\m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143000"/>
            <a:ext cx="2787797" cy="2107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C:\Users\ATAUR RAHMAN\Desktop\MARMA UPOJATI\ms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5234" y="1143000"/>
            <a:ext cx="2548766" cy="2089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41C377-81A3-4402-9727-FAB45E005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3429000"/>
            <a:ext cx="2873569" cy="1889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Image result for meet food">
            <a:extLst>
              <a:ext uri="{FF2B5EF4-FFF2-40B4-BE49-F238E27FC236}">
                <a16:creationId xmlns:a16="http://schemas.microsoft.com/office/drawing/2014/main" xmlns="" id="{BF78FE26-6F55-4FF5-89A2-4673A8C2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188549" cy="1945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5F5024-5EA6-4B8D-982A-AED397A65FFC}"/>
              </a:ext>
            </a:extLst>
          </p:cNvPr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ম্রোদের প্রধান খাদ্য ভাত, শুঁটকিমাছ ও বিভিন্ন ধরনের মাংস।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0F4DC6C-4C84-4E9A-B165-05F0FCC77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004" y="3505200"/>
            <a:ext cx="2462996" cy="1889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4124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meet food">
            <a:extLst>
              <a:ext uri="{FF2B5EF4-FFF2-40B4-BE49-F238E27FC236}">
                <a16:creationId xmlns:a16="http://schemas.microsoft.com/office/drawing/2014/main" xmlns="" id="{BF78FE26-6F55-4FF5-89A2-4673A8C2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488862" cy="35178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F4DC6C-4C84-4E9A-B165-05F0FCC77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219200"/>
            <a:ext cx="2852017" cy="34231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6ADDB2-9278-4154-824F-D7A1C5B59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1143000"/>
            <a:ext cx="2490794" cy="34231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06878" y="239332"/>
            <a:ext cx="9037122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029200"/>
            <a:ext cx="91440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অন্যতম সুস্বাদু খাবারের নাম নাপ্পি।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6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en-GB" dirty="0" err="1" smtClean="0"/>
              <a:t>পঞ্চম</a:t>
            </a:r>
            <a:r>
              <a:rPr lang="en-GB" dirty="0" smtClean="0"/>
              <a:t> </a:t>
            </a:r>
            <a:r>
              <a:rPr lang="en-GB" dirty="0" err="1" smtClean="0"/>
              <a:t>শ্রেণির</a:t>
            </a:r>
            <a:r>
              <a:rPr lang="en-GB" dirty="0" smtClean="0"/>
              <a:t> </a:t>
            </a:r>
            <a:r>
              <a:rPr lang="en-GB" dirty="0" err="1" smtClean="0"/>
              <a:t>শিক্ষার্থীর</a:t>
            </a:r>
            <a:r>
              <a:rPr lang="en-GB" dirty="0" smtClean="0"/>
              <a:t>া, </a:t>
            </a:r>
            <a:r>
              <a:rPr lang="en-GB" dirty="0" err="1" smtClean="0"/>
              <a:t>তোমর</a:t>
            </a:r>
            <a:r>
              <a:rPr lang="en-GB" dirty="0" smtClean="0"/>
              <a:t>া </a:t>
            </a:r>
            <a:r>
              <a:rPr lang="en-GB" dirty="0" err="1" smtClean="0"/>
              <a:t>সবাই</a:t>
            </a:r>
            <a:r>
              <a:rPr lang="en-GB" dirty="0" smtClean="0"/>
              <a:t>  </a:t>
            </a:r>
            <a:r>
              <a:rPr lang="en-GB" dirty="0" err="1" smtClean="0"/>
              <a:t>কেমন</a:t>
            </a:r>
            <a:r>
              <a:rPr lang="en-GB" dirty="0" smtClean="0"/>
              <a:t> </a:t>
            </a:r>
            <a:r>
              <a:rPr lang="en-GB" dirty="0" err="1" smtClean="0"/>
              <a:t>আছ</a:t>
            </a:r>
            <a:r>
              <a:rPr lang="en-GB" dirty="0" smtClean="0"/>
              <a:t>ো? </a:t>
            </a:r>
            <a:r>
              <a:rPr lang="en-GB" dirty="0" err="1" smtClean="0"/>
              <a:t>আশ</a:t>
            </a:r>
            <a:r>
              <a:rPr lang="en-GB" dirty="0" smtClean="0"/>
              <a:t>া </a:t>
            </a:r>
            <a:r>
              <a:rPr lang="en-GB" dirty="0" err="1" smtClean="0"/>
              <a:t>কর</a:t>
            </a:r>
            <a:r>
              <a:rPr lang="en-GB" dirty="0" smtClean="0"/>
              <a:t>ি </a:t>
            </a:r>
            <a:r>
              <a:rPr lang="en-GB" dirty="0" err="1" smtClean="0"/>
              <a:t>আল্লাহর</a:t>
            </a:r>
            <a:r>
              <a:rPr lang="en-GB" dirty="0" smtClean="0"/>
              <a:t> </a:t>
            </a:r>
            <a:r>
              <a:rPr lang="en-GB" dirty="0" err="1" smtClean="0"/>
              <a:t>রহমত</a:t>
            </a:r>
            <a:r>
              <a:rPr lang="en-GB" dirty="0" smtClean="0"/>
              <a:t>ে  </a:t>
            </a:r>
            <a:r>
              <a:rPr lang="en-GB" dirty="0" err="1" smtClean="0"/>
              <a:t>ভাল</a:t>
            </a:r>
            <a:r>
              <a:rPr lang="en-GB" dirty="0" smtClean="0"/>
              <a:t>ো </a:t>
            </a:r>
            <a:r>
              <a:rPr lang="en-GB" dirty="0" err="1" smtClean="0"/>
              <a:t>আছ</a:t>
            </a:r>
            <a:r>
              <a:rPr lang="en-GB" dirty="0" smtClean="0"/>
              <a:t>ো । </a:t>
            </a:r>
            <a:r>
              <a:rPr lang="en-GB" dirty="0" err="1" smtClean="0"/>
              <a:t>বাড়</a:t>
            </a:r>
            <a:r>
              <a:rPr lang="en-GB" dirty="0" smtClean="0"/>
              <a:t>ি </a:t>
            </a:r>
            <a:r>
              <a:rPr lang="en-GB" dirty="0" err="1" smtClean="0"/>
              <a:t>আছ</a:t>
            </a:r>
            <a:r>
              <a:rPr lang="en-GB" dirty="0" smtClean="0"/>
              <a:t>ো।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evsjv‡`k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wek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¦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cwiPq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wel‡q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mgvcbx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cixÿvq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cÖvq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eQiB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iæZ¡c~©Y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AvR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Dc¯’vcb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Kie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cÖ_‡g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cwiPq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Rvwb‡q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dirty="0" err="1" smtClean="0">
                <a:latin typeface="SutonnyMJ" pitchFamily="2" charset="0"/>
                <a:cs typeface="SutonnyMJ" pitchFamily="2" charset="0"/>
              </a:rPr>
              <a:t>w`w”Q</a:t>
            </a:r>
            <a:r>
              <a:rPr lang="en-GB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302" y="109183"/>
            <a:ext cx="4190289" cy="472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3997" y="109183"/>
            <a:ext cx="4380931" cy="4722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058" y="5295332"/>
            <a:ext cx="69910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                             শুঁটকি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641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508" y="267268"/>
            <a:ext cx="7840638" cy="3499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77" y="3903346"/>
            <a:ext cx="86185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ম্রোদের প্রধান খাদ্য ভাত,শুঁটকিমাছ, ও বিভিন্ন ধরনের মাংস। তাদের অন্যতম সুস্বাদু খাবারের নাম নাপ্পি।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4619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23" y="218364"/>
            <a:ext cx="3429000" cy="5977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2206" y="144989"/>
            <a:ext cx="5036024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ম্রো মেয়েদের ঐতিহ্যবাহী পোশাকের নাম ওয়াংলাই। </a:t>
            </a:r>
          </a:p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পুরুষরা সাদা খাটো পোশাক পড়েন।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824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3D3260-9606-4E45-9117-15D45C27C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04" t="1860" r="8250" b="4808"/>
          <a:stretch/>
        </p:blipFill>
        <p:spPr>
          <a:xfrm>
            <a:off x="286474" y="1288585"/>
            <a:ext cx="4293764" cy="36435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ATAUR\Desktop\MRO TRIBE\vlcsnap-2015-08-23-20h33m47s195.png"/>
          <p:cNvPicPr>
            <a:picLocks noChangeAspect="1" noChangeArrowheads="1"/>
          </p:cNvPicPr>
          <p:nvPr/>
        </p:nvPicPr>
        <p:blipFill>
          <a:blip r:embed="rId3"/>
          <a:srcRect l="51189" t="34119" r="28283"/>
          <a:stretch>
            <a:fillRect/>
          </a:stretch>
        </p:blipFill>
        <p:spPr bwMode="auto">
          <a:xfrm>
            <a:off x="4883792" y="1255359"/>
            <a:ext cx="4014246" cy="36767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3157D6-ECFD-430F-B4E6-973135D4698A}"/>
              </a:ext>
            </a:extLst>
          </p:cNvPr>
          <p:cNvSpPr txBox="1"/>
          <p:nvPr/>
        </p:nvSpPr>
        <p:spPr>
          <a:xfrm>
            <a:off x="0" y="5305111"/>
            <a:ext cx="9144000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ম্রো মেয়েদের ঐতিহ্যবাহী পোশাকের ওয়াংলাই।পুরুষরা খাটো সাদা পোশাক পরে।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76" y="146153"/>
            <a:ext cx="8996423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49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TAUR\Desktop\MRO TRIBE\25e025a625ae25e025a7258d25e025a625b025e025a7258b2b25e025a6258625e025a625a625e025a625bf25e025a625ac25e025a625be25e025a625b825e025a7258025e025a625a625e025a7258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532" y="1179871"/>
            <a:ext cx="3960560" cy="21226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ATAUR\Desktop\MRO TRIBE\02_Indigenous_Mro_Festival_Bandarbans_180415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344" y="1179871"/>
            <a:ext cx="4339002" cy="21226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" y="129649"/>
            <a:ext cx="9144000" cy="769441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5914139"/>
            <a:ext cx="9144000" cy="1323439"/>
          </a:xfrm>
          <a:prstGeom prst="rect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prst="cross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জন্ম, বিয়ে,মৃত্যু ইত্যাদি অনুষ্ঠানে ম্রোরা বিভিন্ন আচার উৎসব পালন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2B3F0EC-66C6-44D1-A405-15BE127F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1497" y="3718226"/>
            <a:ext cx="4243849" cy="19451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E34C190E-7E1A-4B40-9235-8B15A0E01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532" y="3709290"/>
            <a:ext cx="3960560" cy="19540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7528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D7A15C-A38D-4287-8DAD-E7E5D33B4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1662" y="1310043"/>
            <a:ext cx="4114800" cy="3429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2B984C-45AA-414A-9E3A-3C7D36E7093D}"/>
              </a:ext>
            </a:extLst>
          </p:cNvPr>
          <p:cNvSpPr txBox="1"/>
          <p:nvPr/>
        </p:nvSpPr>
        <p:spPr>
          <a:xfrm>
            <a:off x="0" y="4734342"/>
            <a:ext cx="914400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ম্রো সমাজের রীতি অনুযায়ী শিশুদের বয়স ৩ বছ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হলে ছেলে ও মেয়ে উভয়েরই কান ছিদ্র করে দেওয়া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 descr="C:\Users\ATAUR\Desktop\MRO TRIBE\image_347_1052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75" y="1372125"/>
            <a:ext cx="3997039" cy="31489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8767607" cy="769441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7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132" y="410143"/>
            <a:ext cx="3807725" cy="5717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548" y="410143"/>
            <a:ext cx="4390314" cy="57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957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761A3A-54F3-42EF-BE21-5334E16C3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29"/>
          <a:stretch/>
        </p:blipFill>
        <p:spPr>
          <a:xfrm>
            <a:off x="152400" y="1219200"/>
            <a:ext cx="8839200" cy="28935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1828800" cy="10156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02C0AE-2687-48F8-AC01-4E58EB8338B0}"/>
              </a:ext>
            </a:extLst>
          </p:cNvPr>
          <p:cNvSpPr txBox="1"/>
          <p:nvPr/>
        </p:nvSpPr>
        <p:spPr>
          <a:xfrm>
            <a:off x="1828800" y="0"/>
            <a:ext cx="708659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ম্রোদের নিজস্ব ভাষা আছে এবং তার লিখিত রুপ ও আছে। ইউনেস্কো ম্রো ভাষাকে ঝুকিপূর্ণ বলে চিহ্নিত করেছে।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EF642-6A63-4268-B54F-F337EAEB0C13}"/>
              </a:ext>
            </a:extLst>
          </p:cNvPr>
          <p:cNvSpPr txBox="1"/>
          <p:nvPr/>
        </p:nvSpPr>
        <p:spPr>
          <a:xfrm>
            <a:off x="3048000" y="4343400"/>
            <a:ext cx="2590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ম্রো বর্ণমালা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58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9" cy="4190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995678"/>
            <a:ext cx="9144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ম্রোদের নিজস্ব ভাষা আছে। এই ভাষার লিখিত রুপ ও আছে। ইউনেস্কো ম্রো ভাষাকে ঝুঁকিপূর্ণ বলে চিহ্নিত করেছে। সঠিক উপায়ে রক্ষণাবেক্ষণ করা না হলে এই ভাষা হারিয়ে যেতে পারে।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585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613" y="4735773"/>
            <a:ext cx="83831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পরিবারের প্রধান হলেন </a:t>
            </a:r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পিতা।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142" y="313899"/>
            <a:ext cx="8125231" cy="38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84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38400"/>
            <a:ext cx="9144000" cy="646331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মো: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নূরুদ্দিন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4400"/>
            <a:ext cx="9144000" cy="646331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কাচিরগাতি</a:t>
            </a:r>
            <a:r>
              <a:rPr lang="en-GB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বিশ্বম্ভর পুর, সুনামগঞ্জ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1"/>
            <a:ext cx="9144000" cy="144655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05200"/>
            <a:ext cx="9144000" cy="646331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GB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5985" y="135483"/>
            <a:ext cx="5192707" cy="37268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4481" y="4026089"/>
            <a:ext cx="89495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</a:t>
            </a:r>
            <a:r>
              <a:rPr lang="bn-BD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তাঁদের রয়েছে গ্রামভিত্তিক সমাজব্যবস্থা।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21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7636" y="204717"/>
            <a:ext cx="4565177" cy="36985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903260"/>
            <a:ext cx="925318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বাড়ি-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ম্রোরা তাঁদের বাড়িকে বলে কিম। সাধারণত বাঁশের বেড়া ও ছনের চাল দিয়ে মাচার উপর তাঁরা বাড়ি তৈরি করেন।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18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717" y="504967"/>
            <a:ext cx="3551830" cy="5568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4093" y="423080"/>
            <a:ext cx="5182737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উৎসব-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জন্ম , মৃত্যু , বিয়ে ইত্যাদি অনুষ্ঠানে ম্রোরা বিভিন্ন আচার উৎসব পালন করেন। ম্রো সমাজের একটি রীতি অনুযায়ী শিশুর ৩ বছর হলে ছেলে ও মেয়ে উভয়েরই কান ছিদ্র করে দেওয়া হয়।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196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024" y="395784"/>
            <a:ext cx="3920319" cy="2123658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245" y="2442951"/>
            <a:ext cx="87720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ম্রো পরিবারে প্রধান হলেন .........।</a:t>
            </a:r>
          </a:p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ম্রোরা তাঁদের বাড়িকে বলে ........।</a:t>
            </a:r>
          </a:p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ম্রো জনগোষ্ঠীর ধর্মের নাম............।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8427" y="2304450"/>
            <a:ext cx="29479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</a:p>
          <a:p>
            <a:r>
              <a:rPr lang="bn-BD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কিম</a:t>
            </a:r>
          </a:p>
          <a:p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তোরাই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16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544" y="368491"/>
            <a:ext cx="8014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ম্রোদের প্রধান খাদ্য কি ?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280" y="2552131"/>
            <a:ext cx="81579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ম্রোদের প্রধান খাদ্য হল – ভাত, শুটকি মাছ , ও বিভিন্ন ধরনের মাংস।  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27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232013"/>
            <a:ext cx="62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356" y="1"/>
            <a:ext cx="7390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ম্রোরা সাধারণত কোন ধর্ম পালন করে ?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818" y="3330054"/>
            <a:ext cx="79429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ম্রোরা সাধারনত বৌদ্ধ ধর্ম পালন করে।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89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649" y="313900"/>
            <a:ext cx="77178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ম্রো পরিবার ব্যবস্থা কেমন ?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1174" y="2251881"/>
            <a:ext cx="60596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ম্রো পরিবার ব্যবস্থা পিতৃতান্ত্রিক। 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05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883"/>
            <a:ext cx="9144000" cy="6858000"/>
          </a:xfrm>
          <a:prstGeom prst="rect">
            <a:avLst/>
          </a:prstGeom>
          <a:noFill/>
          <a:ln w="282575">
            <a:gradFill>
              <a:gsLst>
                <a:gs pos="24000">
                  <a:srgbClr val="6600FF"/>
                </a:gs>
                <a:gs pos="53500">
                  <a:srgbClr val="C0805A"/>
                </a:gs>
                <a:gs pos="10000">
                  <a:srgbClr val="FF0000"/>
                </a:gs>
                <a:gs pos="8000">
                  <a:srgbClr val="FF0000"/>
                </a:gs>
                <a:gs pos="4000">
                  <a:srgbClr val="00B050"/>
                </a:gs>
                <a:gs pos="0">
                  <a:srgbClr val="99FF33">
                    <a:alpha val="57000"/>
                  </a:srgbClr>
                </a:gs>
                <a:gs pos="41000">
                  <a:srgbClr val="CC6600"/>
                </a:gs>
                <a:gs pos="61000">
                  <a:srgbClr val="806680"/>
                </a:gs>
                <a:gs pos="80000">
                  <a:srgbClr val="FF99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7093" y="5652777"/>
            <a:ext cx="514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চিত্রের মানুষগুলো কোন দেশের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866" y="3060307"/>
            <a:ext cx="1899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25" y="5603853"/>
            <a:ext cx="816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অধিকাংশ মানুষে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ভাষা ও সংস্কৃতি কি তাদের মতো</a:t>
            </a:r>
            <a:r>
              <a:rPr lang="bn-IN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3756" y="533114"/>
            <a:ext cx="5993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সংস্কৃতি আমাদের থেকে আলাদা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8096" y="5621998"/>
            <a:ext cx="6724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জাতি হিসেবে এরা  কি দেশের বৃহৎ জনগোষ্ঠী?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6126" y="573783"/>
            <a:ext cx="4425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 হিসেবে </a:t>
            </a:r>
            <a:r>
              <a:rPr lang="bn-BD" sz="32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ক্ষুদ্র </a:t>
            </a:r>
            <a:r>
              <a:rPr lang="bn-IN" sz="32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</a:t>
            </a:r>
            <a:r>
              <a:rPr lang="bn-BD" sz="32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bn-IN" sz="32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5835" y="1389807"/>
            <a:ext cx="4664164" cy="400368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75746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1684421" y="312821"/>
            <a:ext cx="4764506" cy="1572128"/>
          </a:xfrm>
          <a:prstGeom prst="star32">
            <a:avLst/>
          </a:prstGeom>
          <a:solidFill>
            <a:schemeClr val="accent4">
              <a:lumMod val="75000"/>
            </a:scheme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C000"/>
                </a:solidFill>
              </a:rPr>
              <a:t>বাড়ির কাজ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18347" y="3012622"/>
            <a:ext cx="5896655" cy="2286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সম্পর্কে পাঁচটি বাক্য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33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52400"/>
            <a:ext cx="9144000" cy="67056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0" y="0"/>
            <a:ext cx="4919405" cy="84849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0962" y="5486400"/>
            <a:ext cx="4503038" cy="1371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31048" y="5126135"/>
            <a:ext cx="895865" cy="9391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673064" y="827904"/>
            <a:ext cx="895865" cy="9391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692526" y="5281260"/>
            <a:ext cx="895865" cy="9391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43367" y="1712404"/>
            <a:ext cx="895865" cy="9391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751432" y="1933790"/>
            <a:ext cx="895865" cy="9391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718099" y="3289097"/>
            <a:ext cx="895865" cy="9391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55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57500" y="368968"/>
            <a:ext cx="3182353" cy="745958"/>
          </a:xfrm>
          <a:prstGeom prst="ellipse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5563" y="1860883"/>
            <a:ext cx="7988969" cy="4042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২।১।৭।জাতি,শ্রেনি,ধর্ম,বর্ন,গোষ্ঠী,ছোট-বড় নির্বিশেষে সবাইকে সমান মর্যাদা দিবে ও মিলেমিশে চলবে।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২।১।৮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ও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5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চল</a:t>
            </a:r>
            <a:r>
              <a:rPr lang="en-GB" dirty="0" smtClean="0"/>
              <a:t>ো </a:t>
            </a:r>
            <a:r>
              <a:rPr lang="en-GB" dirty="0" err="1" smtClean="0"/>
              <a:t>আমর</a:t>
            </a:r>
            <a:r>
              <a:rPr lang="en-GB" dirty="0" smtClean="0"/>
              <a:t>া </a:t>
            </a:r>
            <a:r>
              <a:rPr lang="en-GB" dirty="0" err="1" smtClean="0"/>
              <a:t>আমাদের</a:t>
            </a:r>
            <a:r>
              <a:rPr lang="en-GB" dirty="0" smtClean="0"/>
              <a:t> </a:t>
            </a:r>
            <a:r>
              <a:rPr lang="en-GB" dirty="0" err="1" smtClean="0"/>
              <a:t>দেশের</a:t>
            </a:r>
            <a:r>
              <a:rPr lang="en-GB" dirty="0" smtClean="0"/>
              <a:t> </a:t>
            </a:r>
            <a:r>
              <a:rPr lang="en-GB" dirty="0" err="1" smtClean="0"/>
              <a:t>ম্রো-দের</a:t>
            </a:r>
            <a:r>
              <a:rPr lang="en-GB" dirty="0" smtClean="0"/>
              <a:t> </a:t>
            </a:r>
            <a:r>
              <a:rPr lang="en-GB" dirty="0" err="1" smtClean="0"/>
              <a:t>বিষয়</a:t>
            </a:r>
            <a:r>
              <a:rPr lang="en-GB" dirty="0" smtClean="0"/>
              <a:t>ে </a:t>
            </a:r>
            <a:r>
              <a:rPr lang="en-GB" dirty="0" err="1" smtClean="0"/>
              <a:t>টেন</a:t>
            </a:r>
            <a:r>
              <a:rPr lang="en-GB" dirty="0" smtClean="0"/>
              <a:t> </a:t>
            </a:r>
            <a:r>
              <a:rPr lang="en-GB" dirty="0" err="1" smtClean="0"/>
              <a:t>মিনিট</a:t>
            </a:r>
            <a:r>
              <a:rPr lang="en-GB" dirty="0" smtClean="0"/>
              <a:t> </a:t>
            </a:r>
            <a:r>
              <a:rPr lang="en-GB" dirty="0" err="1" smtClean="0"/>
              <a:t>স্কুলের</a:t>
            </a:r>
            <a:r>
              <a:rPr lang="en-GB" dirty="0" smtClean="0"/>
              <a:t> </a:t>
            </a:r>
            <a:r>
              <a:rPr lang="en-GB" dirty="0" err="1" smtClean="0"/>
              <a:t>একট</a:t>
            </a:r>
            <a:r>
              <a:rPr lang="en-GB" dirty="0" smtClean="0"/>
              <a:t>ি </a:t>
            </a:r>
            <a:r>
              <a:rPr lang="en-GB" dirty="0" err="1" smtClean="0"/>
              <a:t>ভিডিও</a:t>
            </a:r>
            <a:r>
              <a:rPr lang="en-GB" dirty="0" smtClean="0"/>
              <a:t> </a:t>
            </a:r>
            <a:r>
              <a:rPr lang="en-GB" dirty="0" err="1" smtClean="0"/>
              <a:t>দেখ</a:t>
            </a:r>
            <a:r>
              <a:rPr lang="en-GB" dirty="0" smtClean="0"/>
              <a:t>ি-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https://youtu.be/2YPHOH_aoJI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06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57343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নীলগিরি</a:t>
            </a:r>
            <a:r>
              <a:rPr lang="bn-BD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029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4853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7082" y="4853355"/>
            <a:ext cx="5477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চিম্বুক পাহাড় </a:t>
            </a:r>
            <a:endParaRPr lang="en-US" sz="1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488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4881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645" y="4979963"/>
            <a:ext cx="35767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তাজিংডং  </a:t>
            </a:r>
            <a:endParaRPr lang="en-US" sz="1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485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498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598</Words>
  <Application>Microsoft Office PowerPoint</Application>
  <PresentationFormat>On-screen Show (4:3)</PresentationFormat>
  <Paragraphs>74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পঞ্চম শ্রেণির শিক্ষার্থীরা, তোমরা সবাই  কেমন আছো? আশা করি আল্লাহর রহমতে  ভালো আছো । বাড়ি আছো। evsjv‡`k I wek¦ cwiPq wel‡q mgvcbx cixÿvq cÖvq cÖwZ eQiB cÖkœ _v‡K Ggb GKwU ¸iæZ¡c~©Y cvV AvR Dc¯’vcb Kie| cÖ_‡g Avgvi cwiPq Rvwb‡q w`w”Q|</vt:lpstr>
      <vt:lpstr>Slide 3</vt:lpstr>
      <vt:lpstr>Slide 4</vt:lpstr>
      <vt:lpstr>চলো আমরা আমাদের দেশের ম্রো-দের বিষয়ে টেন মিনিট স্কুলের একটি ভিডিও দেখি-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Nur Uddin</dc:creator>
  <cp:lastModifiedBy>Nuruddin</cp:lastModifiedBy>
  <cp:revision>24</cp:revision>
  <dcterms:created xsi:type="dcterms:W3CDTF">2006-08-16T00:00:00Z</dcterms:created>
  <dcterms:modified xsi:type="dcterms:W3CDTF">2020-08-22T22:20:29Z</dcterms:modified>
</cp:coreProperties>
</file>