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F265-D873-4812-A3ED-A7B964C0DB51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49EFA-F9C0-469A-9954-4238D467A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49EFA-F9C0-469A-9954-4238D467A5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61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49EFA-F9C0-469A-9954-4238D467A5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1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5525"/>
            <a:ext cx="8763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8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0569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কপার-অ্যালুমিনিয়াম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সংস্পর্শে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820246"/>
            <a:ext cx="7620000" cy="8467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Cu(s)  + 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(g)  </a:t>
            </a:r>
            <a:r>
              <a:rPr lang="en-US" sz="2800" dirty="0" smtClean="0">
                <a:latin typeface="Times New Roman"/>
                <a:cs typeface="Times New Roman"/>
              </a:rPr>
              <a:t>→  2 </a:t>
            </a:r>
            <a:r>
              <a:rPr lang="en-US" sz="2800" dirty="0" err="1" smtClean="0">
                <a:latin typeface="Times New Roman"/>
                <a:cs typeface="Times New Roman"/>
              </a:rPr>
              <a:t>CuO</a:t>
            </a:r>
            <a:r>
              <a:rPr lang="en-US" sz="2800" dirty="0" smtClean="0">
                <a:latin typeface="Times New Roman"/>
                <a:cs typeface="Times New Roman"/>
              </a:rPr>
              <a:t>(s)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819400"/>
            <a:ext cx="7620000" cy="8467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Al(s)  +  3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(g)  </a:t>
            </a:r>
            <a:r>
              <a:rPr lang="en-US" sz="2800" dirty="0" smtClean="0">
                <a:latin typeface="Times New Roman"/>
                <a:cs typeface="Times New Roman"/>
              </a:rPr>
              <a:t>→  2 Al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s)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5627" y="4114800"/>
            <a:ext cx="7086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CuO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atin typeface="Times New Roman"/>
                <a:cs typeface="Times New Roman"/>
              </a:rPr>
              <a:t>Al</a:t>
            </a:r>
            <a:r>
              <a:rPr lang="en-US" sz="3200" baseline="-25000" dirty="0" smtClean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/>
                <a:cs typeface="Times New Roman"/>
              </a:rPr>
              <a:t>O</a:t>
            </a:r>
            <a:r>
              <a:rPr lang="en-US" sz="3200" baseline="-25000" dirty="0" smtClean="0">
                <a:latin typeface="Times New Roman"/>
                <a:cs typeface="Times New Roman"/>
              </a:rPr>
              <a:t>3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অ্যালুমিনিয়ামের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আস্তরণ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আস্তরণ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অ্যালুমিনিয়ামের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সংস্পর্শে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9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5137"/>
            <a:ext cx="3657600" cy="212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C:\Users\EASY\Downloads\732x549_How_Is_An_Infected_Bee_Sting_Treated-1-732x54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C:\Users\EASY\Downloads\732x549_How_Is_An_Infected_Bee_Sting_Treated-1-732x549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C:\Users\EASY\Downloads\732x549_How_Is_An_Infected_Bee_Sting_Treated-1-732x549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C:\Users\EASY\Downloads\732x549_How_Is_An_Infected_Bee_Sting_Treated-1-732x549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30069"/>
            <a:ext cx="3714750" cy="215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293716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পিঁপড়ার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ক্ষতস্থানে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অম্লীয়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920" y="4097508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ক্ষতস্থানে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ক্ষারধর্মী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অম্লীয়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100" y="5382490"/>
            <a:ext cx="76200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HCOOH   +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/>
                <a:cs typeface="Times New Roman"/>
              </a:rPr>
              <a:t>→   (HCOO)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Ca   +   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 </a:t>
            </a:r>
            <a:endParaRPr lang="en-US" sz="2800" dirty="0">
              <a:latin typeface="Times New Roman"/>
              <a:cs typeface="Times New Roman"/>
            </a:endParaRPr>
          </a:p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পিঁপড়ার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28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554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97285" y="616535"/>
            <a:ext cx="4343400" cy="3165760"/>
            <a:chOff x="2400300" y="381000"/>
            <a:chExt cx="4343400" cy="31657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0" y="381000"/>
              <a:ext cx="342900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400300" y="2556160"/>
              <a:ext cx="4343400" cy="990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40327" y="453045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কড়াই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কড়াই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9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4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7836" y="3906975"/>
            <a:ext cx="3657600" cy="5957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936" y="40871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" y="4911440"/>
            <a:ext cx="8388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6864"/>
            <a:ext cx="8382000" cy="28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709" y="3429000"/>
            <a:ext cx="3716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পাকস্থলীতে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095" y="3352800"/>
            <a:ext cx="3868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রোগীকে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এন্টাসিড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" y="5105400"/>
            <a:ext cx="76200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+   Mg(OH)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/>
                <a:cs typeface="Times New Roman"/>
              </a:rPr>
              <a:t>→   MgCl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   +   2 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</a:p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+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latin typeface="Times New Roman"/>
                <a:cs typeface="Times New Roman"/>
              </a:rPr>
              <a:t>→   </a:t>
            </a:r>
            <a:r>
              <a:rPr lang="en-US" sz="2800" dirty="0" smtClean="0">
                <a:latin typeface="Times New Roman"/>
                <a:cs typeface="Times New Roman"/>
              </a:rPr>
              <a:t>AlCl</a:t>
            </a:r>
            <a:r>
              <a:rPr lang="en-US" sz="2800" baseline="-25000" dirty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   </a:t>
            </a:r>
            <a:r>
              <a:rPr lang="en-US" sz="2800" dirty="0">
                <a:latin typeface="Times New Roman"/>
                <a:cs typeface="Times New Roman"/>
              </a:rPr>
              <a:t>+   </a:t>
            </a:r>
            <a:r>
              <a:rPr lang="en-US" sz="2800" dirty="0" smtClean="0">
                <a:latin typeface="Times New Roman"/>
                <a:cs typeface="Times New Roman"/>
              </a:rPr>
              <a:t>3 </a:t>
            </a:r>
            <a:r>
              <a:rPr lang="en-US" sz="2800" dirty="0">
                <a:latin typeface="Times New Roman"/>
                <a:cs typeface="Times New Roman"/>
              </a:rPr>
              <a:t>H</a:t>
            </a:r>
            <a:r>
              <a:rPr lang="en-US" sz="2800" baseline="-25000" dirty="0">
                <a:latin typeface="Times New Roman"/>
                <a:cs typeface="Times New Roman"/>
              </a:rPr>
              <a:t>2</a:t>
            </a:r>
            <a:r>
              <a:rPr lang="en-US" sz="2800" dirty="0">
                <a:latin typeface="Times New Roman"/>
                <a:cs typeface="Times New Roman"/>
              </a:rPr>
              <a:t>O</a:t>
            </a:r>
          </a:p>
          <a:p>
            <a:pPr algn="ctr"/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60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01000" cy="391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327" y="4800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মিথেন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মিথেন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পোড়ালে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বাষ্প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সিএনজি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কেরোসিন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অকটেন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পোড়ালেও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বাষ্প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735" y="2015827"/>
            <a:ext cx="8343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দহনে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মনোঅক্সাইড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581400"/>
            <a:ext cx="7848600" cy="2895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(g)   +   2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(g)   </a:t>
            </a:r>
            <a:r>
              <a:rPr lang="en-US" sz="2800" dirty="0" smtClean="0">
                <a:latin typeface="Times New Roman"/>
                <a:cs typeface="Times New Roman"/>
              </a:rPr>
              <a:t>→   CO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(g)   +   2 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 +</a:t>
            </a:r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err="1" smtClean="0">
                <a:latin typeface="NikoshLightBAN" pitchFamily="2" charset="0"/>
                <a:cs typeface="NikoshLightBAN" pitchFamily="2" charset="0"/>
              </a:rPr>
              <a:t>শক্তি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   </a:t>
            </a:r>
            <a:r>
              <a:rPr lang="en-US" sz="2800" dirty="0" err="1" smtClean="0">
                <a:latin typeface="NikoshLightBAN" pitchFamily="2" charset="0"/>
                <a:cs typeface="NikoshLightBAN" pitchFamily="2" charset="0"/>
              </a:rPr>
              <a:t>জ্বালানি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(g) 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  1.5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(g)   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latin typeface="Times New Roman"/>
                <a:cs typeface="Times New Roman"/>
              </a:rPr>
              <a:t>CO(g</a:t>
            </a:r>
            <a:r>
              <a:rPr lang="en-US" sz="2800" dirty="0">
                <a:latin typeface="Times New Roman"/>
                <a:cs typeface="Times New Roman"/>
              </a:rPr>
              <a:t>) 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+   </a:t>
            </a:r>
            <a:r>
              <a:rPr lang="en-US" sz="2800" dirty="0" smtClean="0">
                <a:latin typeface="Times New Roman"/>
                <a:cs typeface="Times New Roman"/>
              </a:rPr>
              <a:t>3 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 </a:t>
            </a:r>
            <a:r>
              <a:rPr lang="en-US" sz="2800" dirty="0">
                <a:latin typeface="Times New Roman"/>
                <a:cs typeface="Times New Roman"/>
              </a:rPr>
              <a:t>+</a:t>
            </a:r>
            <a:r>
              <a:rPr lang="en-US" sz="28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err="1" smtClean="0">
                <a:latin typeface="NikoshLightBAN" pitchFamily="2" charset="0"/>
                <a:cs typeface="NikoshLightBAN" pitchFamily="2" charset="0"/>
              </a:rPr>
              <a:t>শক্তি</a:t>
            </a:r>
            <a:endParaRPr lang="en-US" sz="2800" dirty="0" smtClean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en-US" sz="28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   </a:t>
            </a:r>
            <a:r>
              <a:rPr lang="en-US" sz="2800" dirty="0" err="1" smtClean="0">
                <a:latin typeface="NikoshLightBAN" pitchFamily="2" charset="0"/>
                <a:cs typeface="NikoshLightBAN" pitchFamily="2" charset="0"/>
              </a:rPr>
              <a:t>জ্বালানি</a:t>
            </a:r>
            <a:endParaRPr lang="en-US" sz="2800" dirty="0">
              <a:latin typeface="Times New Roman"/>
              <a:cs typeface="Times New Roman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  +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en-US" sz="2800" dirty="0">
                <a:latin typeface="Times New Roman"/>
                <a:cs typeface="Times New Roman"/>
              </a:rPr>
              <a:t>→   </a:t>
            </a:r>
            <a:r>
              <a:rPr lang="en-US" sz="2800" dirty="0" smtClean="0">
                <a:latin typeface="Times New Roman"/>
                <a:cs typeface="Times New Roman"/>
              </a:rPr>
              <a:t>C(s)   </a:t>
            </a:r>
            <a:r>
              <a:rPr lang="en-US" sz="2800" dirty="0">
                <a:latin typeface="Times New Roman"/>
                <a:cs typeface="Times New Roman"/>
              </a:rPr>
              <a:t>+   2 </a:t>
            </a:r>
            <a:r>
              <a:rPr lang="en-US" sz="2800" dirty="0" smtClean="0">
                <a:latin typeface="Times New Roman"/>
                <a:cs typeface="Times New Roman"/>
              </a:rPr>
              <a:t>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 +</a:t>
            </a:r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err="1" smtClean="0">
                <a:latin typeface="NikoshLightBAN" pitchFamily="2" charset="0"/>
                <a:cs typeface="NikoshLightBAN" pitchFamily="2" charset="0"/>
              </a:rPr>
              <a:t>শক্তি</a:t>
            </a:r>
            <a:endParaRPr lang="en-US" sz="2800" dirty="0" smtClean="0">
              <a:latin typeface="NikoshLightBAN" pitchFamily="2" charset="0"/>
              <a:cs typeface="NikoshLightBAN" pitchFamily="2" charset="0"/>
            </a:endParaRPr>
          </a:p>
          <a:p>
            <a:pPr algn="just"/>
            <a:r>
              <a:rPr lang="en-US" sz="2800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      </a:t>
            </a:r>
            <a:r>
              <a:rPr lang="en-US" sz="2800" dirty="0" err="1" smtClean="0">
                <a:latin typeface="NikoshLightBAN" pitchFamily="2" charset="0"/>
                <a:cs typeface="NikoshLightBAN" pitchFamily="2" charset="0"/>
              </a:rPr>
              <a:t>জ্বালানি</a:t>
            </a:r>
            <a:endParaRPr lang="en-US" sz="2800" dirty="0">
              <a:latin typeface="Times New Roman"/>
              <a:cs typeface="Times New Roman"/>
            </a:endParaRPr>
          </a:p>
          <a:p>
            <a:pPr algn="ctr"/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10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4999" y="284015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8881"/>
            <a:ext cx="2797265" cy="1967719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542" y="39624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জ্বালানির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348" y="31282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98605"/>
            <a:ext cx="84304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মরিচা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কপারের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শ্বসনে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মিল্ক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ম্যাগনেশসিয়ার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সুচকে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ডুবিয়ে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395721"/>
            <a:ext cx="4191000" cy="9758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083"/>
            <a:ext cx="2076450" cy="117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69608"/>
            <a:ext cx="2590800" cy="94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611" y="2905780"/>
            <a:ext cx="251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3527" y="2905780"/>
            <a:ext cx="258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নং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344" y="3733800"/>
            <a:ext cx="7252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গ্যালভানাইজিং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বর্ষাকালে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আঙিনায়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ওষুধটি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অস্বস্তি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5" descr="C:\Users\EASY\Downloads\CVS3082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7" y="1638357"/>
            <a:ext cx="2667000" cy="140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38455" y="3047407"/>
            <a:ext cx="258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0931" y="845919"/>
            <a:ext cx="4709786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এম.এসসি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018১৬4৪৬০০৩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swadeshchemistry@gmail.com</a:t>
            </a:r>
            <a:r>
              <a:rPr lang="bn-BD" sz="2400" dirty="0" smtClean="0"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5" y="3759109"/>
            <a:ext cx="5257800" cy="2923877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১৯২৬</a:t>
            </a:r>
          </a:p>
          <a:p>
            <a:pPr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৭.৪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মি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EASY\Downloads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59109"/>
            <a:ext cx="2060392" cy="27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23467" y="242738"/>
            <a:ext cx="2138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23055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31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3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3505200" cy="261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5" y="3837709"/>
            <a:ext cx="533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6123709"/>
            <a:ext cx="6553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মরিচা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3162300"/>
            <a:ext cx="5334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086225" cy="215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5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544274-6099-474B-90D2-5386BF26175C}"/>
              </a:ext>
            </a:extLst>
          </p:cNvPr>
          <p:cNvSpPr txBox="1"/>
          <p:nvPr/>
        </p:nvSpPr>
        <p:spPr>
          <a:xfrm>
            <a:off x="1295400" y="843677"/>
            <a:ext cx="6781800" cy="517064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6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6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sz="6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068" y="350522"/>
            <a:ext cx="3030583" cy="6792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1504" y="1207512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294" y="3343396"/>
            <a:ext cx="7856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পিঁপড়া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মৌমাছির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জ্বালা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নিরাময়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028" y="2553838"/>
            <a:ext cx="8140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ক্ষয়রোধ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575" y="5992095"/>
            <a:ext cx="8810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আঙ্গিনার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পিচ্ছিলতা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664" y="1852951"/>
            <a:ext cx="799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মরিচা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মরিচা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025" y="4724400"/>
            <a:ext cx="83776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867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562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মরিচায়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মরিচার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Fe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.nH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Times New Roman"/>
                <a:cs typeface="Times New Roman"/>
              </a:rPr>
              <a:t>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1, 2, 3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629894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মরিচা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773737"/>
            <a:ext cx="7620000" cy="16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Fe(s) + 3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(g) +6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O(l) </a:t>
            </a:r>
            <a:r>
              <a:rPr lang="en-US" sz="2800" dirty="0" smtClean="0">
                <a:latin typeface="Times New Roman"/>
                <a:cs typeface="Times New Roman"/>
              </a:rPr>
              <a:t>→ 4 Fe(OH)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(s)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latin typeface="Times New Roman"/>
                <a:cs typeface="Times New Roman"/>
              </a:rPr>
              <a:t>Fe(OH)</a:t>
            </a:r>
            <a:r>
              <a:rPr lang="en-US" sz="2800" baseline="-25000" dirty="0">
                <a:latin typeface="Times New Roman"/>
                <a:cs typeface="Times New Roman"/>
              </a:rPr>
              <a:t>3</a:t>
            </a:r>
            <a:r>
              <a:rPr lang="en-US" sz="2800" dirty="0">
                <a:latin typeface="Times New Roman"/>
                <a:cs typeface="Times New Roman"/>
              </a:rPr>
              <a:t>(s) →</a:t>
            </a:r>
            <a:r>
              <a:rPr lang="en-US" sz="2800" dirty="0" smtClean="0">
                <a:latin typeface="Times New Roman"/>
                <a:cs typeface="Times New Roman"/>
              </a:rPr>
              <a:t> Fe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.nH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O(s)</a:t>
            </a:r>
          </a:p>
          <a:p>
            <a:pPr algn="ctr"/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মরিচা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18817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লোহায়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মরিচা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13855" y="2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672" y="367140"/>
            <a:ext cx="7990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মরিচা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সংস্পর্শ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2" y="2362200"/>
            <a:ext cx="3048000" cy="254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924295" cy="254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1442" y="5029200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2172" y="5076070"/>
            <a:ext cx="4603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জিংকের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গ্যালভানাইজিং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607840"/>
            <a:ext cx="410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প্লেটিং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74938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793" y="2890391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Ni, Cr, Ag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ইলেকট্রোপ্লেটিং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2486" y="3983042"/>
            <a:ext cx="460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প্লাস্টিকের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6993" y="4648200"/>
            <a:ext cx="708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স্টেইনলেস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4102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ডুবিয়ে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মরিচা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সুচকে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ডুবিয়ে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98355"/>
            <a:ext cx="24384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33250" y="2459175"/>
            <a:ext cx="3657600" cy="609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9750" y="4038600"/>
            <a:ext cx="552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গ্যালভানাইজিং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প্লেটিং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2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806</Words>
  <Application>Microsoft Office PowerPoint</Application>
  <PresentationFormat>On-screen Show (4:3)</PresentationFormat>
  <Paragraphs>89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EASY</dc:creator>
  <cp:lastModifiedBy>EASY</cp:lastModifiedBy>
  <cp:revision>51</cp:revision>
  <dcterms:created xsi:type="dcterms:W3CDTF">2006-08-16T00:00:00Z</dcterms:created>
  <dcterms:modified xsi:type="dcterms:W3CDTF">2020-08-22T17:41:26Z</dcterms:modified>
</cp:coreProperties>
</file>