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8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93684"/>
            <a:ext cx="7467600" cy="497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33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C000"/>
                </a:solidFill>
              </a:rPr>
              <a:t>সকলকে শুভেচ্ছা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5487"/>
            <a:ext cx="2438400" cy="144780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42" y="1131952"/>
            <a:ext cx="2318823" cy="152355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4" y="3931968"/>
            <a:ext cx="1589372" cy="124521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24001" y="-53232"/>
            <a:ext cx="3622343" cy="1178719"/>
          </a:xfrm>
          <a:prstGeom prst="down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658412"/>
            <a:ext cx="297179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৭.৫০ তোলা সোনা।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1773" y="2655511"/>
            <a:ext cx="32004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৫২.৫০ তোলা রুপা।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58" y="5638800"/>
            <a:ext cx="32004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সমপরিমান সম্পদ।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5486401"/>
            <a:ext cx="377997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প্রয়োজনের অতিরিক্ত।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2624" y="1926957"/>
            <a:ext cx="3409976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 বছর স্থায়ী 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43" y="410199"/>
            <a:ext cx="2529999" cy="14305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37" y="3376105"/>
            <a:ext cx="3749257" cy="21102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8436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1" animBg="1"/>
      <p:bldP spid="13" grpId="1" animBg="1"/>
      <p:bldP spid="14" grpId="1" animBg="1"/>
      <p:bldP spid="15" grpId="1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869" y="152400"/>
            <a:ext cx="3453531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7987"/>
            <a:ext cx="2743199" cy="2286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06" y="1326365"/>
            <a:ext cx="2643726" cy="173703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39" y="974154"/>
            <a:ext cx="2666675" cy="20892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89354" y="5715000"/>
            <a:ext cx="565444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নিসাবগূলো লিখ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2942"/>
            <a:ext cx="3962400" cy="21396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7" y="3819665"/>
            <a:ext cx="3286760" cy="184997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55227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-38159"/>
            <a:ext cx="8305800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85" y="1089974"/>
            <a:ext cx="1099247" cy="1077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50" y="1163043"/>
            <a:ext cx="1656578" cy="930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14" y="2427287"/>
            <a:ext cx="1481946" cy="834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02" y="3802911"/>
            <a:ext cx="1492837" cy="1169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420692"/>
            <a:ext cx="1591670" cy="1132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85" y="5367370"/>
            <a:ext cx="1792443" cy="1007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83" y="2396378"/>
            <a:ext cx="1481045" cy="944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53" y="3802911"/>
            <a:ext cx="1554571" cy="8576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93" y="1301020"/>
            <a:ext cx="2514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মুসলমান 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84" y="2427287"/>
            <a:ext cx="297180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নিসাব পরিমান সম্পদের অতিরিক্ত হওয়া।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26" y="5367370"/>
            <a:ext cx="25908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সম্পদ এক বছর স্থায়ী 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173" y="4002246"/>
            <a:ext cx="2931316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নিসাব পরিমান সম্পদ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7028" y="1275713"/>
            <a:ext cx="27432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সম্পন্ন 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1976" y="2573896"/>
            <a:ext cx="25908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ঋণগ্রস্থ না 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5111" y="3912141"/>
            <a:ext cx="22860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স্বাধীন হওয়া।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5562600"/>
            <a:ext cx="2546711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বালেগ হওয়া।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3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200" y="0"/>
            <a:ext cx="3267000" cy="1015663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" y="1143000"/>
            <a:ext cx="2350676" cy="230339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70932"/>
            <a:ext cx="2615702" cy="147226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61495"/>
            <a:ext cx="1763582" cy="13817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98" y="1270932"/>
            <a:ext cx="1902219" cy="14722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3581400"/>
            <a:ext cx="2442592" cy="137273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09621"/>
            <a:ext cx="2109045" cy="13445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9" y="3446393"/>
            <a:ext cx="1974507" cy="13837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98" y="3446393"/>
            <a:ext cx="1885619" cy="147625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47800" y="5533303"/>
            <a:ext cx="48006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শর্তসমূহ লিখ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0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3048000" cy="1417638"/>
          </a:xfrm>
          <a:prstGeom prst="cloud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315200" cy="1600200"/>
          </a:xfrm>
          <a:prstGeom prst="vertic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সামাজিক গুরূত্বের ৫টি বাক্য লিখবে । 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51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/>
              <a:t>আল্লাহ্‌ হাফেজ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16035"/>
            <a:ext cx="7239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10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3581400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4876800" y="1928650"/>
            <a:ext cx="3581400" cy="44012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 দ্বিতীয়  </a:t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পাঠঃ ১ ও ২</a:t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সময়ঃ ৪০ মিঃ </a:t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বিষয়ঃ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14-08-20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200400"/>
            <a:ext cx="4800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মোঃ আবুল হাসান</a:t>
            </a:r>
          </a:p>
          <a:p>
            <a:r>
              <a:rPr lang="bn-IN" sz="2400" dirty="0" smtClean="0"/>
              <a:t>সহকারী শিক্ষক</a:t>
            </a:r>
          </a:p>
          <a:p>
            <a:r>
              <a:rPr lang="bn-IN" sz="2400" dirty="0" smtClean="0"/>
              <a:t>হরিণবেড় শাহজাহান উচ্চ বিদ্যালয়</a:t>
            </a:r>
          </a:p>
          <a:p>
            <a:r>
              <a:rPr lang="bn-IN" sz="2400" dirty="0" smtClean="0"/>
              <a:t>নাসিরনগর, ব্রাহ্মণবাড়িয়া।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4" y="152398"/>
            <a:ext cx="4473976" cy="3505202"/>
          </a:xfrm>
          <a:prstGeom prst="rect">
            <a:avLst/>
          </a:prstGeom>
          <a:ln w="57150">
            <a:solidFill>
              <a:schemeClr val="tx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20" y="3767880"/>
            <a:ext cx="4340301" cy="289353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711656" cy="4953000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8508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47244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895600"/>
            <a:ext cx="5943600" cy="264687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2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057400"/>
            <a:ext cx="8458200" cy="42165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lvl="0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কি তা বলতে পারবে।</a:t>
            </a:r>
            <a:endParaRPr lang="bn-IN" sz="4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 বর্ণনা করতে পারবে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ফরজ হওয়ার শর্তগুলো ব্যাখ্যা করতে পারবে। </a:t>
            </a:r>
            <a:endParaRPr lang="en-US" sz="4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533400"/>
            <a:ext cx="7162800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3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3200400" y="1350188"/>
            <a:ext cx="2514600" cy="1529276"/>
          </a:xfrm>
          <a:prstGeom prst="left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যাকাত অর্থ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Jaduboyra\Desktop\delwar image\wash-clipart-2117bce10b2a9c8ce5efed206a478e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62" y="1143000"/>
            <a:ext cx="2899487" cy="255837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62" y="985063"/>
            <a:ext cx="3282193" cy="225952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6800" y="5047333"/>
            <a:ext cx="73152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কোন মুসলিমের নিসাব পরিমাণ সম্পদ থাকলে বছরান্তে ২.৫% হারে সম্পদ গরিবদের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বিতরন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করাকে যাকাত বলে।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474" y="3909882"/>
            <a:ext cx="2819400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 হওয়া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352800"/>
            <a:ext cx="27432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 পাওয়া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17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448734"/>
            <a:ext cx="12954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971800" y="1125940"/>
            <a:ext cx="1219200" cy="52578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49" y="504318"/>
            <a:ext cx="2204167" cy="1862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48" y="4953666"/>
            <a:ext cx="2127967" cy="1777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6440" y="1125940"/>
            <a:ext cx="2449774" cy="5847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 ভাগের ১ ভাগ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6440" y="5816025"/>
            <a:ext cx="2517409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 ভাগের ১ ভাগ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71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4" y="399198"/>
            <a:ext cx="4101251" cy="213359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65" y="755781"/>
            <a:ext cx="4474335" cy="7352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517265" y="2529385"/>
            <a:ext cx="4626735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“তাদের(ধনীদের) ধন-সম্পদে অবশ্যই দরিদ্র ও বঞ্চিতদের অধিকার আছে”।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275911"/>
            <a:ext cx="32004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আলকুরআন,সূরা-যারিয়াত,আয়াত-১৯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6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179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REZA</dc:creator>
  <cp:lastModifiedBy>Acer</cp:lastModifiedBy>
  <cp:revision>106</cp:revision>
  <dcterms:created xsi:type="dcterms:W3CDTF">2006-08-16T00:00:00Z</dcterms:created>
  <dcterms:modified xsi:type="dcterms:W3CDTF">2020-08-22T20:03:27Z</dcterms:modified>
</cp:coreProperties>
</file>