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5" r:id="rId2"/>
    <p:sldId id="334" r:id="rId3"/>
    <p:sldId id="335" r:id="rId4"/>
    <p:sldId id="336" r:id="rId5"/>
    <p:sldId id="337" r:id="rId6"/>
    <p:sldId id="342" r:id="rId7"/>
    <p:sldId id="344" r:id="rId8"/>
    <p:sldId id="343" r:id="rId9"/>
    <p:sldId id="346" r:id="rId10"/>
    <p:sldId id="341" r:id="rId11"/>
    <p:sldId id="345" r:id="rId12"/>
    <p:sldId id="338" r:id="rId13"/>
    <p:sldId id="339" r:id="rId14"/>
    <p:sldId id="340" r:id="rId15"/>
    <p:sldId id="347" r:id="rId16"/>
    <p:sldId id="348" r:id="rId17"/>
    <p:sldId id="320" r:id="rId18"/>
    <p:sldId id="323" r:id="rId19"/>
    <p:sldId id="315" r:id="rId20"/>
    <p:sldId id="329" r:id="rId21"/>
    <p:sldId id="350" r:id="rId22"/>
    <p:sldId id="3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72" d="100"/>
          <a:sy n="72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D56C1-2EE9-4577-888F-F4C627208A4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A979D-0FE6-4DBF-AD26-BCCE9F84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0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47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31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64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22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31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85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64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25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14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77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1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24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31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25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4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0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64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33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3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8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4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7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4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4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0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9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0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5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0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B0F09-6CE6-4556-A22E-BC1DADF63A9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7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31.jf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32.jp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37.jfif"/><Relationship Id="rId5" Type="http://schemas.openxmlformats.org/officeDocument/2006/relationships/image" Target="../media/image34.jfif"/><Relationship Id="rId10" Type="http://schemas.openxmlformats.org/officeDocument/2006/relationships/image" Target="../media/image36.jfif"/><Relationship Id="rId4" Type="http://schemas.openxmlformats.org/officeDocument/2006/relationships/image" Target="../media/image33.jfif"/><Relationship Id="rId9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tmp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2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f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fif"/><Relationship Id="rId3" Type="http://schemas.openxmlformats.org/officeDocument/2006/relationships/image" Target="../media/image43.jfif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44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f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13" Type="http://schemas.openxmlformats.org/officeDocument/2006/relationships/image" Target="../media/image15.png"/><Relationship Id="rId3" Type="http://schemas.openxmlformats.org/officeDocument/2006/relationships/image" Target="../media/image8.jpg"/><Relationship Id="rId7" Type="http://schemas.openxmlformats.org/officeDocument/2006/relationships/image" Target="../media/image9.jfif"/><Relationship Id="rId12" Type="http://schemas.openxmlformats.org/officeDocument/2006/relationships/image" Target="../media/image14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11" Type="http://schemas.openxmlformats.org/officeDocument/2006/relationships/image" Target="../media/image13.jfif"/><Relationship Id="rId5" Type="http://schemas.openxmlformats.org/officeDocument/2006/relationships/image" Target="../media/image2.gif"/><Relationship Id="rId10" Type="http://schemas.openxmlformats.org/officeDocument/2006/relationships/image" Target="../media/image12.jpg"/><Relationship Id="rId4" Type="http://schemas.openxmlformats.org/officeDocument/2006/relationships/image" Target="../media/image1.jpeg"/><Relationship Id="rId9" Type="http://schemas.openxmlformats.org/officeDocument/2006/relationships/image" Target="../media/image11.jpg"/><Relationship Id="rId14" Type="http://schemas.openxmlformats.org/officeDocument/2006/relationships/image" Target="../media/image16.jf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fif"/><Relationship Id="rId3" Type="http://schemas.openxmlformats.org/officeDocument/2006/relationships/image" Target="../media/image1.jpeg"/><Relationship Id="rId7" Type="http://schemas.openxmlformats.org/officeDocument/2006/relationships/image" Target="../media/image18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f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20.jf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1.jfif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fif"/><Relationship Id="rId3" Type="http://schemas.openxmlformats.org/officeDocument/2006/relationships/image" Target="../media/image24.jp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image" Target="../media/image29.jfif"/><Relationship Id="rId5" Type="http://schemas.openxmlformats.org/officeDocument/2006/relationships/image" Target="../media/image1.jpeg"/><Relationship Id="rId10" Type="http://schemas.openxmlformats.org/officeDocument/2006/relationships/image" Target="../media/image28.jfif"/><Relationship Id="rId4" Type="http://schemas.openxmlformats.org/officeDocument/2006/relationships/image" Target="../media/image25.jpg"/><Relationship Id="rId9" Type="http://schemas.openxmlformats.org/officeDocument/2006/relationships/image" Target="../media/image2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" y="1371601"/>
            <a:ext cx="11827512" cy="436779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84598" y="201641"/>
            <a:ext cx="9647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 smtClean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6600" dirty="0" smtClean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dirty="0" smtClean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dirty="0" smtClean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96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68" y="1086677"/>
            <a:ext cx="5570479" cy="4194213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099929"/>
            <a:ext cx="5985892" cy="4192178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07439" y="318619"/>
            <a:ext cx="53383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16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68" y="264372"/>
            <a:ext cx="4250396" cy="27028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14" y="156698"/>
            <a:ext cx="3593343" cy="281048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3161" y="149777"/>
            <a:ext cx="3821884" cy="2817408"/>
            <a:chOff x="502008" y="2199651"/>
            <a:chExt cx="3821884" cy="281740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09" y="2199651"/>
              <a:ext cx="3821883" cy="2817408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02008" y="2206572"/>
              <a:ext cx="3821883" cy="50820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6945" y="1367340"/>
            <a:ext cx="1101500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অনেক রোগ হয়। যেমনঃ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7" y="3016419"/>
            <a:ext cx="3718361" cy="21696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1155034" y="5122340"/>
            <a:ext cx="209192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5382" y="5210198"/>
            <a:ext cx="1424307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জন্ডিস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1948" y="5224861"/>
            <a:ext cx="155162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চর্মরোগ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43" y="3027894"/>
            <a:ext cx="3611813" cy="2211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27" y="3016418"/>
            <a:ext cx="4290736" cy="21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07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123472" y="1286361"/>
            <a:ext cx="5945055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3" y="324336"/>
            <a:ext cx="2924175" cy="37528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6994" y="264372"/>
            <a:ext cx="2761581" cy="3752850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928489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29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E58A65-A948-DD4D-8C93-322F1CB71904}"/>
              </a:ext>
            </a:extLst>
          </p:cNvPr>
          <p:cNvSpPr txBox="1"/>
          <p:nvPr/>
        </p:nvSpPr>
        <p:spPr>
          <a:xfrm>
            <a:off x="4456352" y="165954"/>
            <a:ext cx="383851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পাঠ্য বই সংযোগ 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74" y="766968"/>
            <a:ext cx="5488799" cy="514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1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661090" y="95731"/>
            <a:ext cx="3953722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শিক্ষার্থীদের নিরব পাঠ  </a:t>
            </a:r>
            <a:endParaRPr lang="en-US" sz="5400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62" y="1083716"/>
            <a:ext cx="6206564" cy="41670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4" y="1083716"/>
            <a:ext cx="5493078" cy="417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9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5" y="242678"/>
            <a:ext cx="3433585" cy="3955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1" y="242679"/>
            <a:ext cx="4314292" cy="3921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32" y="5114351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flipH="1">
            <a:off x="1940807" y="4560476"/>
            <a:ext cx="791132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0663" y="242679"/>
            <a:ext cx="3971108" cy="393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05355" y="2496274"/>
            <a:ext cx="860998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 পানি দূষণের ৫ টি কারণ লিখ।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3492" y="3586999"/>
            <a:ext cx="6722679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00707" y="361116"/>
            <a:ext cx="2381565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5781" y="1626833"/>
            <a:ext cx="5641144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</a:t>
            </a:r>
            <a:r>
              <a:rPr lang="bn-IN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</a:t>
            </a:r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খাতায় লেখ: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0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1EBA5E4-44CB-4661-B05B-3DEC7035CC04}"/>
              </a:ext>
            </a:extLst>
          </p:cNvPr>
          <p:cNvSpPr txBox="1"/>
          <p:nvPr/>
        </p:nvSpPr>
        <p:spPr>
          <a:xfrm>
            <a:off x="1281080" y="1125212"/>
            <a:ext cx="97195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 নিরাপদ পানি ও অনিরাপদ পানি এ দুইভাগে সাজাও </a:t>
            </a:r>
            <a:endParaRPr lang="en-GB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EBA5E4-44CB-4661-B05B-3DEC7035CC04}"/>
              </a:ext>
            </a:extLst>
          </p:cNvPr>
          <p:cNvSpPr txBox="1"/>
          <p:nvPr/>
        </p:nvSpPr>
        <p:spPr>
          <a:xfrm>
            <a:off x="664701" y="1973521"/>
            <a:ext cx="1082488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ফিল্টার করা পানি, সমুদ্রের পানি, লাল রঙের নলকূপের </a:t>
            </a:r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পানি, </a:t>
            </a:r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</a:t>
            </a:r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 নলকূপের </a:t>
            </a:r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পানি,ফুটানো পানি, পুকুরের পানি । </a:t>
            </a:r>
            <a:endParaRPr lang="en-GB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43648"/>
              </p:ext>
            </p:extLst>
          </p:nvPr>
        </p:nvGraphicFramePr>
        <p:xfrm>
          <a:off x="1350781" y="3216289"/>
          <a:ext cx="9735672" cy="2603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7836">
                  <a:extLst>
                    <a:ext uri="{9D8B030D-6E8A-4147-A177-3AD203B41FA5}">
                      <a16:colId xmlns:a16="http://schemas.microsoft.com/office/drawing/2014/main" val="2750914730"/>
                    </a:ext>
                  </a:extLst>
                </a:gridCol>
                <a:gridCol w="4867836">
                  <a:extLst>
                    <a:ext uri="{9D8B030D-6E8A-4147-A177-3AD203B41FA5}">
                      <a16:colId xmlns:a16="http://schemas.microsoft.com/office/drawing/2014/main" val="2967801143"/>
                    </a:ext>
                  </a:extLst>
                </a:gridCol>
              </a:tblGrid>
              <a:tr h="520687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নিরাপদ পানি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অনিরাপদ পানি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796662"/>
                  </a:ext>
                </a:extLst>
              </a:tr>
              <a:tr h="5206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882506"/>
                  </a:ext>
                </a:extLst>
              </a:tr>
              <a:tr h="5206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564535"/>
                  </a:ext>
                </a:extLst>
              </a:tr>
              <a:tr h="5206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985827"/>
                  </a:ext>
                </a:extLst>
              </a:tr>
              <a:tr h="5206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942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33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5835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48424" y="303590"/>
            <a:ext cx="3943293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023" y="1549314"/>
            <a:ext cx="10134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পানি দূষণ রোধে তোমার চিন্তা ভাবনা দলের অন্যান্যদের সাথে আলোচনা করে খাতায় লিখ এবং দলনেতার মাধ্যমে তা উপস্থাপন কর ।</a:t>
            </a:r>
            <a:endParaRPr lang="bn-IN" sz="6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532711" y="1292621"/>
            <a:ext cx="9689579" cy="144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4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আমরা পানি দূষণ কীভাবে রোধ করতে পারি ?</a:t>
            </a:r>
            <a:endParaRPr lang="bn-BD" sz="4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পানি দূষণের ৩ টি কারণ লেখ ।</a:t>
            </a:r>
            <a:endParaRPr lang="bn-BD" sz="4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913814" y="228600"/>
            <a:ext cx="2160588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5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33" y="2439225"/>
            <a:ext cx="3003673" cy="41166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3604" y="952913"/>
            <a:ext cx="2182091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2789" y="3577005"/>
            <a:ext cx="5056909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সাখাওয়াত</a:t>
            </a:r>
            <a:r>
              <a:rPr lang="en-US" sz="28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8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spc="225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পাকুড়িয়া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সিংড়া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shakhawathossengps@gmail.com</a:t>
            </a:r>
            <a:endParaRPr lang="bn-BD" sz="2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০১৭২৪-০২৫৬৪১ </a:t>
            </a:r>
            <a:endParaRPr lang="en-US" sz="28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17" y="286069"/>
            <a:ext cx="3021041" cy="316272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84" y="364425"/>
            <a:ext cx="3381700" cy="316272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Rectangle 23"/>
          <p:cNvSpPr/>
          <p:nvPr/>
        </p:nvSpPr>
        <p:spPr>
          <a:xfrm>
            <a:off x="6090060" y="3593039"/>
            <a:ext cx="5727867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  <a:r>
              <a:rPr lang="en-US" sz="32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sz="3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</a:p>
          <a:p>
            <a:pPr algn="ctr"/>
            <a:r>
              <a:rPr lang="bn-BD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পানি দূষণ</a:t>
            </a:r>
            <a:endParaRPr lang="en-US" sz="3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2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24401" y="3810000"/>
            <a:ext cx="215787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খ) </a:t>
            </a:r>
            <a:r>
              <a:rPr lang="bn-BD" sz="2400" dirty="0" smtClean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হলুদ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24400" y="4343400"/>
            <a:ext cx="341947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ঘ) </a:t>
            </a:r>
            <a:r>
              <a:rPr lang="bn-BD" sz="2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লাল</a:t>
            </a:r>
            <a:endParaRPr lang="en-US" sz="24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7946" y="4343400"/>
            <a:ext cx="341947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গ) </a:t>
            </a:r>
            <a:r>
              <a:rPr lang="bn-BD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সবুজ</a:t>
            </a:r>
            <a:endParaRPr lang="en-US" sz="2400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7946" y="3810000"/>
            <a:ext cx="341947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ক)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নীল</a:t>
            </a:r>
            <a:endParaRPr lang="en-US" sz="2400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7946" y="1143000"/>
            <a:ext cx="58548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৩</a:t>
            </a:r>
            <a:r>
              <a:rPr lang="en-US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|</a:t>
            </a:r>
            <a:r>
              <a:rPr lang="bn-BD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কোনটি পানি দূষণের কারণ</a:t>
            </a:r>
            <a:r>
              <a:rPr lang="en-US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?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57946" y="1752600"/>
            <a:ext cx="341947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ক)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পানিতে ময়লা ফেলা</a:t>
            </a:r>
            <a:endParaRPr lang="bn-BD" sz="24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57946" y="2286000"/>
            <a:ext cx="341947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গ) </a:t>
            </a:r>
            <a:r>
              <a:rPr lang="bn-BD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পানিতে মাছ ধরা  </a:t>
            </a:r>
            <a:endParaRPr lang="en-US" sz="24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01271" y="2286000"/>
            <a:ext cx="341947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ঘ) </a:t>
            </a:r>
            <a:r>
              <a:rPr lang="bn-BD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খাবার রান্না করা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01271" y="1752600"/>
            <a:ext cx="341947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খ) পানিতে নৌকা চালানো  </a:t>
            </a:r>
            <a:endParaRPr lang="en-US" sz="24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1746" y="3124200"/>
            <a:ext cx="7162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৪</a:t>
            </a:r>
            <a:r>
              <a:rPr lang="en-US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|</a:t>
            </a:r>
            <a:r>
              <a:rPr lang="bn-BD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কোন রং এর নলকূপ থেকে নিরাপদ পানি পাওয়া যায়</a:t>
            </a:r>
            <a:r>
              <a:rPr lang="en-US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?</a:t>
            </a:r>
            <a:endParaRPr lang="en-US" sz="2400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4096" y="1604665"/>
            <a:ext cx="3140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bn-BD" sz="4000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221" y="4158312"/>
            <a:ext cx="36411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bn-BD" sz="4000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4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EA478E9-A022-764A-9344-0C6FE7B9C8E8}"/>
              </a:ext>
            </a:extLst>
          </p:cNvPr>
          <p:cNvSpPr/>
          <p:nvPr/>
        </p:nvSpPr>
        <p:spPr>
          <a:xfrm>
            <a:off x="4579621" y="1017319"/>
            <a:ext cx="3526928" cy="11079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6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45979" y="3476400"/>
            <a:ext cx="9087729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আশেপাশে ঘটে এমন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টি পানি দূষণের কারণ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27" y="73376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8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42" y="1448831"/>
            <a:ext cx="6554652" cy="3872050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3" name="AutoShape 2" descr="C:\Users\Shakhawat\Downloads\532360cc0c293-1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:\Users\Shakhawat\Downloads\532360cc0c293-1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418216" y="433927"/>
            <a:ext cx="796834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অনেক অনেক ধন্যবাদ  </a:t>
            </a:r>
            <a:endParaRPr lang="en-US" sz="5400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33303" y="5041183"/>
            <a:ext cx="10548731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নিরাপদ পানি পান কর,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34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46844" y="1125039"/>
            <a:ext cx="29403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 smtClean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2400" dirty="0"/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946844" y="2841743"/>
            <a:ext cx="1049165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২.১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পানের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অযোগ্য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৩.৩.১ 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0431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68667" y="1636578"/>
            <a:ext cx="10589934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 পান করি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বেঁচে থাকার জন্য আমাদের </a:t>
            </a:r>
            <a:r>
              <a:rPr lang="bn-BD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bn-IN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প্রয়োজন</a:t>
            </a:r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নিরাপদ পানি বলতে কি বুঝ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৪। পানির অপর নাম কি ?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1384" y="386479"/>
            <a:ext cx="35731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পূ</a:t>
            </a:r>
            <a:r>
              <a:rPr lang="bn-IN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র্বজ্ঞান </a:t>
            </a:r>
            <a:r>
              <a:rPr lang="bn-IN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যাচাইঃ </a:t>
            </a:r>
            <a:r>
              <a:rPr lang="bn-IN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5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32" y="690158"/>
            <a:ext cx="3710759" cy="2586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95880" y="90899"/>
            <a:ext cx="7990448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76" y="3378133"/>
            <a:ext cx="3833383" cy="2378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3" y="3324879"/>
            <a:ext cx="3932632" cy="2444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4" y="889668"/>
            <a:ext cx="4131141" cy="2402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3"/>
          <a:stretch/>
        </p:blipFill>
        <p:spPr>
          <a:xfrm>
            <a:off x="4451597" y="752114"/>
            <a:ext cx="3726533" cy="2564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07" y="3442634"/>
            <a:ext cx="3829356" cy="2329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3" y="3343544"/>
            <a:ext cx="6278314" cy="2449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>
            <a:off x="6649619" y="3323259"/>
            <a:ext cx="5306444" cy="2483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4" y="895244"/>
            <a:ext cx="11620844" cy="2344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639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1772" y="212200"/>
            <a:ext cx="11308976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র্জ্য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ফেললে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6" y="963811"/>
            <a:ext cx="5765171" cy="2621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42" y="3599823"/>
            <a:ext cx="5813606" cy="2251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963811"/>
            <a:ext cx="5918189" cy="2586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6" y="3599823"/>
            <a:ext cx="5765171" cy="225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3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94" y="264372"/>
            <a:ext cx="4114800" cy="44768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5" y="264372"/>
            <a:ext cx="3887828" cy="4476809"/>
          </a:xfrm>
          <a:prstGeom prst="rect">
            <a:avLst/>
          </a:prstGeom>
          <a:ln w="38100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3" y="264372"/>
            <a:ext cx="3637720" cy="4476809"/>
          </a:xfrm>
          <a:prstGeom prst="rect">
            <a:avLst/>
          </a:prstGeom>
          <a:ln w="38100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6945" y="5092793"/>
            <a:ext cx="10860259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পদার্থ পানিতে মিশলে পানি দূষিত হয়।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6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0" y="279394"/>
            <a:ext cx="5930810" cy="4409540"/>
          </a:xfrm>
          <a:prstGeom prst="rect">
            <a:avLst/>
          </a:prstGeom>
          <a:ln w="38100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07" y="315152"/>
            <a:ext cx="5688756" cy="4373782"/>
          </a:xfrm>
          <a:prstGeom prst="rect">
            <a:avLst/>
          </a:prstGeom>
          <a:ln w="38100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7037" y="4777208"/>
            <a:ext cx="519772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নদীতে ময়লা-আর্বজনা ফেলা হচ্ছে।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37874" y="4777208"/>
            <a:ext cx="592620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নদীতে গরু-ছাগল গোসল করানো হচ্ছে।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9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801" y="1076585"/>
            <a:ext cx="5803912" cy="4051934"/>
          </a:xfrm>
          <a:prstGeom prst="rect">
            <a:avLst/>
          </a:prstGeom>
          <a:ln w="57150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3" y="1076585"/>
            <a:ext cx="5724767" cy="4051934"/>
          </a:xfrm>
          <a:prstGeom prst="rect">
            <a:avLst/>
          </a:prstGeom>
          <a:ln w="57150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05353" y="5134712"/>
            <a:ext cx="8717283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চর্মরোগ</a:t>
            </a:r>
            <a:r>
              <a:rPr lang="en-US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801" y="1069501"/>
            <a:ext cx="5803912" cy="4059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2" y="1069501"/>
            <a:ext cx="5731958" cy="4059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4" y="1076585"/>
            <a:ext cx="5721698" cy="4006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801" y="1069501"/>
            <a:ext cx="5803912" cy="407528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81798" y="197114"/>
            <a:ext cx="5004556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39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397</Words>
  <Application>Microsoft Office PowerPoint</Application>
  <PresentationFormat>Widescreen</PresentationFormat>
  <Paragraphs>86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Shakhawat</cp:lastModifiedBy>
  <cp:revision>1156</cp:revision>
  <dcterms:created xsi:type="dcterms:W3CDTF">2019-12-26T12:12:55Z</dcterms:created>
  <dcterms:modified xsi:type="dcterms:W3CDTF">2020-08-23T01:50:44Z</dcterms:modified>
</cp:coreProperties>
</file>