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85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66FF33"/>
    <a:srgbClr val="003300"/>
    <a:srgbClr val="006600"/>
    <a:srgbClr val="00FFFF"/>
    <a:srgbClr val="FF3300"/>
    <a:srgbClr val="333300"/>
    <a:srgbClr val="99CC00"/>
    <a:srgbClr val="009999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34" autoAdjust="0"/>
  </p:normalViewPr>
  <p:slideViewPr>
    <p:cSldViewPr snapToGrid="0">
      <p:cViewPr varScale="1">
        <p:scale>
          <a:sx n="68" d="100"/>
          <a:sy n="68" d="100"/>
        </p:scale>
        <p:origin x="2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D1520F-74A8-4AEF-B988-1EA31A25B680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dphofmr@biul@gmail.COM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E4DB2-F715-4FE7-A644-C0F64788B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35158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C4C8E8-CD9D-40A8-8695-DECBD2145450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dphofmr@biul@gmail.COM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D9B04E-B063-4FAD-BBBC-A2D580F8A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7428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Clicking the Numbers Oval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9B04E-B063-4FAD-BBBC-A2D580F8AD4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dphofmr@biul@gmail.COM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61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214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2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499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704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974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15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7/18/2020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046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082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807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95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73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7/18/2020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62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9.png"/><Relationship Id="rId18" Type="http://schemas.openxmlformats.org/officeDocument/2006/relationships/image" Target="../media/image13.png"/><Relationship Id="rId26" Type="http://schemas.openxmlformats.org/officeDocument/2006/relationships/image" Target="../media/image20.jpg"/><Relationship Id="rId39" Type="http://schemas.openxmlformats.org/officeDocument/2006/relationships/hyperlink" Target="http://www.google.com/" TargetMode="External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16.png"/><Relationship Id="rId34" Type="http://schemas.openxmlformats.org/officeDocument/2006/relationships/image" Target="../media/image25.png"/><Relationship Id="rId7" Type="http://schemas.openxmlformats.org/officeDocument/2006/relationships/image" Target="../media/image4.jpg"/><Relationship Id="rId12" Type="http://schemas.microsoft.com/office/2007/relationships/hdphoto" Target="../media/hdphoto1.wdp"/><Relationship Id="rId17" Type="http://schemas.openxmlformats.org/officeDocument/2006/relationships/image" Target="../media/image12.png"/><Relationship Id="rId25" Type="http://schemas.openxmlformats.org/officeDocument/2006/relationships/image" Target="../media/image19.gif"/><Relationship Id="rId33" Type="http://schemas.openxmlformats.org/officeDocument/2006/relationships/image" Target="../media/image24.gif"/><Relationship Id="rId38" Type="http://schemas.openxmlformats.org/officeDocument/2006/relationships/image" Target="../media/image28.gif"/><Relationship Id="rId2" Type="http://schemas.openxmlformats.org/officeDocument/2006/relationships/slideLayout" Target="../slideLayouts/slideLayout7.xml"/><Relationship Id="rId16" Type="http://schemas.microsoft.com/office/2007/relationships/hdphoto" Target="../media/hdphoto2.wdp"/><Relationship Id="rId20" Type="http://schemas.openxmlformats.org/officeDocument/2006/relationships/image" Target="../media/image15.png"/><Relationship Id="rId29" Type="http://schemas.openxmlformats.org/officeDocument/2006/relationships/image" Target="../media/image23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g"/><Relationship Id="rId11" Type="http://schemas.openxmlformats.org/officeDocument/2006/relationships/image" Target="../media/image8.png"/><Relationship Id="rId24" Type="http://schemas.openxmlformats.org/officeDocument/2006/relationships/image" Target="../media/image18.jpg"/><Relationship Id="rId32" Type="http://schemas.openxmlformats.org/officeDocument/2006/relationships/image" Target="../media/image2.wmf"/><Relationship Id="rId37" Type="http://schemas.openxmlformats.org/officeDocument/2006/relationships/image" Target="../media/image27.jpeg"/><Relationship Id="rId40" Type="http://schemas.openxmlformats.org/officeDocument/2006/relationships/hyperlink" Target="http://www.youtube.com/" TargetMode="External"/><Relationship Id="rId5" Type="http://schemas.openxmlformats.org/officeDocument/2006/relationships/audio" Target="../media/audio2.wav"/><Relationship Id="rId15" Type="http://schemas.openxmlformats.org/officeDocument/2006/relationships/image" Target="../media/image11.png"/><Relationship Id="rId23" Type="http://schemas.microsoft.com/office/2007/relationships/hdphoto" Target="../media/hdphoto3.wdp"/><Relationship Id="rId28" Type="http://schemas.openxmlformats.org/officeDocument/2006/relationships/image" Target="../media/image22.gif"/><Relationship Id="rId36" Type="http://schemas.openxmlformats.org/officeDocument/2006/relationships/image" Target="../media/image26.jpeg"/><Relationship Id="rId10" Type="http://schemas.openxmlformats.org/officeDocument/2006/relationships/image" Target="../media/image7.jpg"/><Relationship Id="rId19" Type="http://schemas.openxmlformats.org/officeDocument/2006/relationships/image" Target="../media/image14.png"/><Relationship Id="rId31" Type="http://schemas.openxmlformats.org/officeDocument/2006/relationships/oleObject" Target="../embeddings/oleObject1.bin"/><Relationship Id="rId4" Type="http://schemas.openxmlformats.org/officeDocument/2006/relationships/audio" Target="../media/audio1.wav"/><Relationship Id="rId9" Type="http://schemas.openxmlformats.org/officeDocument/2006/relationships/image" Target="../media/image6.gif"/><Relationship Id="rId14" Type="http://schemas.openxmlformats.org/officeDocument/2006/relationships/image" Target="../media/image10.png"/><Relationship Id="rId22" Type="http://schemas.openxmlformats.org/officeDocument/2006/relationships/image" Target="../media/image17.png"/><Relationship Id="rId27" Type="http://schemas.openxmlformats.org/officeDocument/2006/relationships/image" Target="../media/image21.jpg"/><Relationship Id="rId30" Type="http://schemas.microsoft.com/office/2007/relationships/hdphoto" Target="../media/hdphoto4.wdp"/><Relationship Id="rId35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7/18/2020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dphofmrabiul@Gmail.COM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11005224" y="807494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০১ মিনিট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010153" y="1274243"/>
            <a:ext cx="7624698" cy="2431424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bn-BD" sz="3600" dirty="0" smtClean="0"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স্বাগতম</a:t>
            </a:r>
            <a:endParaRPr lang="en-US" sz="3600" dirty="0">
              <a:blipFill dpi="0"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513310" y="1617966"/>
            <a:ext cx="2426078" cy="1750149"/>
            <a:chOff x="5005233" y="992160"/>
            <a:chExt cx="2623493" cy="2529192"/>
          </a:xfrm>
        </p:grpSpPr>
        <p:sp>
          <p:nvSpPr>
            <p:cNvPr id="8" name="5-Point Star 7"/>
            <p:cNvSpPr/>
            <p:nvPr/>
          </p:nvSpPr>
          <p:spPr>
            <a:xfrm>
              <a:off x="5159544" y="1209661"/>
              <a:ext cx="2220147" cy="1708576"/>
            </a:xfrm>
            <a:prstGeom prst="star32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5233" y="992160"/>
              <a:ext cx="2623493" cy="2529192"/>
            </a:xfrm>
            <a:prstGeom prst="star32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1953511" y="1202678"/>
            <a:ext cx="7458077" cy="2574555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bn-BD" sz="3600" dirty="0" smtClean="0">
                <a:blipFill dpi="0" rotWithShape="1"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স্বাগতম</a:t>
            </a:r>
            <a:endParaRPr lang="en-US" sz="3600" dirty="0">
              <a:blipFill dpi="0" rotWithShape="1"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86841" y="1278474"/>
            <a:ext cx="7294551" cy="2535123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bn-BD" sz="3600" dirty="0" smtClean="0">
                <a:blipFill dpi="0" rotWithShape="1"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স্বাগতম</a:t>
            </a:r>
            <a:endParaRPr lang="en-US" sz="3600" dirty="0">
              <a:blipFill dpi="0" rotWithShape="1"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1</a:t>
            </a:fld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285353" y="152019"/>
            <a:ext cx="823969" cy="534063"/>
            <a:chOff x="386645" y="668615"/>
            <a:chExt cx="823969" cy="534063"/>
          </a:xfrm>
        </p:grpSpPr>
        <p:sp>
          <p:nvSpPr>
            <p:cNvPr id="10" name="Oval 9"/>
            <p:cNvSpPr/>
            <p:nvPr/>
          </p:nvSpPr>
          <p:spPr>
            <a:xfrm>
              <a:off x="386645" y="668615"/>
              <a:ext cx="823969" cy="534063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prstTxWarp prst="textButtonPour">
                <a:avLst/>
              </a:prstTxWarp>
            </a:bodyPr>
            <a:lstStyle/>
            <a:p>
              <a:pPr algn="ctr"/>
              <a:r>
                <a:rPr lang="en-US" sz="600" dirty="0" smtClean="0"/>
                <a:t>Clicking me</a:t>
              </a:r>
              <a:endParaRPr lang="en-US" sz="600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514352" y="900574"/>
              <a:ext cx="568554" cy="2670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BD" dirty="0" smtClean="0"/>
                <a:t>০১</a:t>
              </a:r>
              <a:endParaRPr lang="en-US" dirty="0"/>
            </a:p>
          </p:txBody>
        </p:sp>
      </p:grpSp>
      <p:sp>
        <p:nvSpPr>
          <p:cNvPr id="16" name="Date Placeholder 1"/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7/18/2020</a:t>
            </a:r>
            <a:endParaRPr lang="en-US"/>
          </a:p>
        </p:txBody>
      </p:sp>
      <p:sp>
        <p:nvSpPr>
          <p:cNvPr id="17" name="Footer Placeholder 2"/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2724891" y="1013197"/>
            <a:ext cx="601705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মোহাঃ রবিউল ইসলাম (সিনিয়র শিক্ষক) </a:t>
            </a:r>
          </a:p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ধলসা পয়ারী হযরত ওমর ফারুক দাখিল মাদরাসা, খয়েরপুর,মিরপুর, কুষ্টিয়া,বাংলাদেশ।</a:t>
            </a:r>
            <a:r>
              <a:rPr lang="bn-BD" sz="3600" dirty="0">
                <a:latin typeface="Calibri" pitchFamily="34" charset="0"/>
                <a:cs typeface="Vrinda" pitchFamily="34" charset="0"/>
              </a:rPr>
              <a:t> </a:t>
            </a:r>
          </a:p>
        </p:txBody>
      </p:sp>
      <p:pic>
        <p:nvPicPr>
          <p:cNvPr id="19" name="Picture 2" descr="C:\Users\DOEL\AppData\Desktop\Collection @picture\IMG_20161125_174208_133 - Copy - Copy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519" y="1447800"/>
            <a:ext cx="1290558" cy="10764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  <p:sp>
        <p:nvSpPr>
          <p:cNvPr id="20" name="TextBox 19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০২মিনিট</a:t>
            </a:r>
            <a:endParaRPr lang="en-US" dirty="0"/>
          </a:p>
        </p:txBody>
      </p:sp>
      <p:sp>
        <p:nvSpPr>
          <p:cNvPr id="21" name="Slide Number Placeholder 4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447533-5A7C-4DDA-B202-3D61A3A2C600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331868" y="826958"/>
            <a:ext cx="823969" cy="534063"/>
            <a:chOff x="386645" y="668615"/>
            <a:chExt cx="823969" cy="534063"/>
          </a:xfrm>
        </p:grpSpPr>
        <p:sp>
          <p:nvSpPr>
            <p:cNvPr id="23" name="Oval 22"/>
            <p:cNvSpPr/>
            <p:nvPr/>
          </p:nvSpPr>
          <p:spPr>
            <a:xfrm>
              <a:off x="386645" y="668615"/>
              <a:ext cx="823969" cy="534063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prstTxWarp prst="textButtonPour">
                <a:avLst/>
              </a:prstTxWarp>
            </a:bodyPr>
            <a:lstStyle/>
            <a:p>
              <a:pPr algn="ctr"/>
              <a:r>
                <a:rPr lang="en-US" sz="600" dirty="0" smtClean="0"/>
                <a:t>Clicking me</a:t>
              </a:r>
              <a:endParaRPr lang="en-US" sz="600" dirty="0"/>
            </a:p>
          </p:txBody>
        </p:sp>
        <p:sp>
          <p:nvSpPr>
            <p:cNvPr id="24" name="Oval 23"/>
            <p:cNvSpPr/>
            <p:nvPr/>
          </p:nvSpPr>
          <p:spPr>
            <a:xfrm>
              <a:off x="514352" y="900574"/>
              <a:ext cx="568554" cy="21594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BD" sz="1600" dirty="0" smtClean="0"/>
                <a:t>০</a:t>
              </a:r>
              <a:r>
                <a:rPr lang="en-US" sz="1600" dirty="0" smtClean="0"/>
                <a:t>2</a:t>
              </a:r>
              <a:endParaRPr lang="en-US" sz="1600" dirty="0"/>
            </a:p>
          </p:txBody>
        </p:sp>
      </p:grpSp>
      <p:sp>
        <p:nvSpPr>
          <p:cNvPr id="25" name="Date Placeholder 1"/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7/18/2020</a:t>
            </a:r>
            <a:endParaRPr lang="en-US"/>
          </a:p>
        </p:txBody>
      </p:sp>
      <p:sp>
        <p:nvSpPr>
          <p:cNvPr id="26" name="Footer Placeholder 2"/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688807" y="929757"/>
            <a:ext cx="713332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শ্রেণ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িঃ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তৃতীয়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বিষয়ঃ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আমার বাংলা বই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আমাদের দেশ। পাঠ্যাংশঃ 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“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আমাদের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ছোট গ্রাম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…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বায়ু বয়, নানা ফুল ফোটে ।”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মোট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শিক্ষার্থীঃ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৩৭ জন 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উপস্থিত শিক্ষার্থীঃ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৩৩ জন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শ্রেণিঃ প্রথম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৫০মিনিট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428892" y="539262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০০ মিনিট</a:t>
            </a:r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166220" y="513923"/>
            <a:ext cx="4147299" cy="2889768"/>
            <a:chOff x="886451" y="539262"/>
            <a:chExt cx="4037347" cy="2535491"/>
          </a:xfrm>
        </p:grpSpPr>
        <p:grpSp>
          <p:nvGrpSpPr>
            <p:cNvPr id="30" name="Group 29"/>
            <p:cNvGrpSpPr/>
            <p:nvPr/>
          </p:nvGrpSpPr>
          <p:grpSpPr>
            <a:xfrm>
              <a:off x="886451" y="539262"/>
              <a:ext cx="4037347" cy="2535491"/>
              <a:chOff x="886451" y="825467"/>
              <a:chExt cx="4037347" cy="2249286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886451" y="825467"/>
                <a:ext cx="4037347" cy="2249286"/>
                <a:chOff x="550694" y="1381973"/>
                <a:chExt cx="4037347" cy="2249286"/>
              </a:xfrm>
            </p:grpSpPr>
            <p:pic>
              <p:nvPicPr>
                <p:cNvPr id="35" name="Picture 34"/>
                <p:cNvPicPr>
                  <a:picLocks noChangeAspect="1"/>
                </p:cNvPicPr>
                <p:nvPr/>
              </p:nvPicPr>
              <p:blipFill rotWithShape="1"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9714"/>
                <a:stretch/>
              </p:blipFill>
              <p:spPr>
                <a:xfrm>
                  <a:off x="550694" y="1381973"/>
                  <a:ext cx="4037347" cy="2249286"/>
                </a:xfrm>
                <a:prstGeom prst="rect">
                  <a:avLst/>
                </a:prstGeom>
              </p:spPr>
            </p:pic>
            <p:sp>
              <p:nvSpPr>
                <p:cNvPr id="36" name="TextBox 35"/>
                <p:cNvSpPr txBox="1"/>
                <p:nvPr/>
              </p:nvSpPr>
              <p:spPr>
                <a:xfrm>
                  <a:off x="1240114" y="2117454"/>
                  <a:ext cx="1364360" cy="12696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sz="1400" dirty="0">
                      <a:solidFill>
                        <a:srgbClr val="FF0000"/>
                      </a:solidFill>
                    </a:rPr>
                    <a:t> </a:t>
                  </a:r>
                  <a:r>
                    <a:rPr lang="bn-BD" sz="1400" dirty="0" smtClean="0">
                      <a:solidFill>
                        <a:srgbClr val="FF0000"/>
                      </a:solidFill>
                    </a:rPr>
                    <a:t>  </a:t>
                  </a:r>
                  <a:r>
                    <a:rPr lang="bn-BD" sz="900" dirty="0" smtClean="0">
                      <a:solidFill>
                        <a:srgbClr val="FF0000"/>
                      </a:solidFill>
                    </a:rPr>
                    <a:t>আমাদের গ্রাম</a:t>
                  </a:r>
                </a:p>
                <a:p>
                  <a:r>
                    <a:rPr lang="bn-BD" sz="900" dirty="0" smtClean="0">
                      <a:solidFill>
                        <a:schemeClr val="accent6"/>
                      </a:solidFill>
                    </a:rPr>
                    <a:t>    বন্দে আলী মিঞা</a:t>
                  </a:r>
                </a:p>
                <a:p>
                  <a:r>
                    <a:rPr lang="bn-BD" sz="800" dirty="0" smtClean="0"/>
                    <a:t>আমাদের ছোট গ্রাম মায়ের সমান,</a:t>
                  </a:r>
                </a:p>
                <a:p>
                  <a:r>
                    <a:rPr lang="bn-BD" sz="800" dirty="0" smtClean="0"/>
                    <a:t>আলো দিয়ে বায়ু দিয়ে বাঁচাইছে প্রাণ।</a:t>
                  </a:r>
                </a:p>
                <a:p>
                  <a:r>
                    <a:rPr lang="bn-BD" sz="800" dirty="0" smtClean="0"/>
                    <a:t>মাঠভরা ধান আর জলভরা দিঘি,</a:t>
                  </a:r>
                </a:p>
                <a:p>
                  <a:r>
                    <a:rPr lang="bn-BD" sz="800" dirty="0" smtClean="0"/>
                    <a:t>চাঁদের কিরণ লেগে করে ঝিকিমিকি।</a:t>
                  </a:r>
                </a:p>
                <a:p>
                  <a:r>
                    <a:rPr lang="bn-BD" sz="800" dirty="0" smtClean="0"/>
                    <a:t>আমগাছ জামগাছ বাঁশ ঝাড় যেন,</a:t>
                  </a:r>
                </a:p>
                <a:p>
                  <a:r>
                    <a:rPr lang="bn-BD" sz="800" dirty="0" smtClean="0"/>
                    <a:t>মিলে মিশে আছে ওরা আত্মীয় হেন।</a:t>
                  </a:r>
                </a:p>
                <a:p>
                  <a:r>
                    <a:rPr lang="bn-BD" sz="800" dirty="0" smtClean="0"/>
                    <a:t>সকালে সোনার রবি পূব দিকে ওঠে</a:t>
                  </a:r>
                </a:p>
                <a:p>
                  <a:r>
                    <a:rPr lang="bn-BD" sz="800" dirty="0" smtClean="0"/>
                    <a:t>পাখি ডাকে,বায়ু বয়, নানা ফুল ফোটে।</a:t>
                  </a:r>
                  <a:endParaRPr lang="bn-BD" sz="800" dirty="0"/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2569368" y="2021305"/>
                  <a:ext cx="14692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dirty="0" smtClean="0"/>
                    <a:t>আমার বাংলা বই</a:t>
                  </a:r>
                  <a:endParaRPr lang="en-US" dirty="0"/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2766817" y="2453251"/>
                  <a:ext cx="986167" cy="32764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bn-BD" dirty="0" smtClean="0">
                      <a:latin typeface="NikoshBAN" pitchFamily="2" charset="0"/>
                      <a:cs typeface="NikoshBAN" pitchFamily="2" charset="0"/>
                    </a:rPr>
                    <a:t>তৃতীয় শ্রেণি</a:t>
                  </a:r>
                  <a:endParaRPr lang="bn-BD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sp>
            <p:nvSpPr>
              <p:cNvPr id="33" name="Rectangle 32"/>
              <p:cNvSpPr/>
              <p:nvPr/>
            </p:nvSpPr>
            <p:spPr>
              <a:xfrm>
                <a:off x="3423110" y="2397261"/>
                <a:ext cx="931665" cy="1538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BD" sz="400" dirty="0" smtClean="0">
                    <a:latin typeface="NikoshBAN" pitchFamily="2" charset="0"/>
                    <a:cs typeface="NikoshBAN" pitchFamily="2" charset="0"/>
                  </a:rPr>
                  <a:t>জাতীয় শিক্ষাক্রম ও পাঠ্যপুস্তক বোর্ড, বাংলাদেশ </a:t>
                </a:r>
                <a:endParaRPr lang="bn-BD" sz="400" dirty="0">
                  <a:latin typeface="NikoshBAN" pitchFamily="2" charset="0"/>
                  <a:cs typeface="NikoshBAN" pitchFamily="2" charset="0"/>
                </a:endParaRPr>
              </a:p>
            </p:txBody>
          </p:sp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16953" y="2250018"/>
                <a:ext cx="449109" cy="408848"/>
              </a:xfrm>
              <a:prstGeom prst="rect">
                <a:avLst/>
              </a:prstGeom>
            </p:spPr>
          </p:pic>
        </p:grp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5871" y="933557"/>
              <a:ext cx="1015127" cy="434770"/>
            </a:xfrm>
            <a:prstGeom prst="rect">
              <a:avLst/>
            </a:prstGeom>
          </p:spPr>
        </p:pic>
      </p:grpSp>
      <p:sp>
        <p:nvSpPr>
          <p:cNvPr id="39" name="Slide Number Placeholder 9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447533-5A7C-4DDA-B202-3D61A3A2C600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279874" y="1495373"/>
            <a:ext cx="823969" cy="534063"/>
            <a:chOff x="386645" y="668615"/>
            <a:chExt cx="823969" cy="534063"/>
          </a:xfrm>
        </p:grpSpPr>
        <p:sp>
          <p:nvSpPr>
            <p:cNvPr id="41" name="Oval 40"/>
            <p:cNvSpPr/>
            <p:nvPr/>
          </p:nvSpPr>
          <p:spPr>
            <a:xfrm>
              <a:off x="386645" y="668615"/>
              <a:ext cx="823969" cy="534063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prstTxWarp prst="textButtonPour">
                <a:avLst/>
              </a:prstTxWarp>
            </a:bodyPr>
            <a:lstStyle/>
            <a:p>
              <a:pPr algn="ctr"/>
              <a:r>
                <a:rPr lang="en-US" sz="600" dirty="0" smtClean="0"/>
                <a:t>Clicking me</a:t>
              </a:r>
              <a:endParaRPr lang="en-US" sz="600" dirty="0"/>
            </a:p>
          </p:txBody>
        </p:sp>
        <p:sp>
          <p:nvSpPr>
            <p:cNvPr id="42" name="Oval 41"/>
            <p:cNvSpPr/>
            <p:nvPr/>
          </p:nvSpPr>
          <p:spPr>
            <a:xfrm>
              <a:off x="514352" y="900574"/>
              <a:ext cx="568554" cy="21594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BD" sz="1600" dirty="0" smtClean="0"/>
                <a:t>০</a:t>
              </a:r>
              <a:r>
                <a:rPr lang="en-US" sz="1600" dirty="0"/>
                <a:t>3</a:t>
              </a:r>
              <a:endParaRPr lang="en-US" sz="1600" dirty="0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1369064" y="3965708"/>
            <a:ext cx="8671560" cy="612004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 smtClean="0"/>
              <a:t>১. ছবিতে কী কী দেখতে পারছ?</a:t>
            </a:r>
            <a:endParaRPr lang="en-US" sz="3600" dirty="0"/>
          </a:p>
        </p:txBody>
      </p:sp>
      <p:sp>
        <p:nvSpPr>
          <p:cNvPr id="44" name="Date Placeholder 6"/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7/18/2020</a:t>
            </a:r>
            <a:endParaRPr lang="en-US" dirty="0"/>
          </a:p>
        </p:txBody>
      </p:sp>
      <p:sp>
        <p:nvSpPr>
          <p:cNvPr id="45" name="Footer Placeholder 7"/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dphofmrabiul@Gmail.COM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10171171" y="611835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০৫ মিনিট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906146" y="4053651"/>
            <a:ext cx="8998986" cy="450896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pPr algn="ctr"/>
            <a:r>
              <a:rPr lang="bn-BD" sz="3600" dirty="0" smtClean="0"/>
              <a:t> ২. এটি কাদের গ্রাম?</a:t>
            </a:r>
            <a:endParaRPr lang="en-US" sz="3600" dirty="0"/>
          </a:p>
        </p:txBody>
      </p:sp>
      <p:sp>
        <p:nvSpPr>
          <p:cNvPr id="48" name="TextBox 47"/>
          <p:cNvSpPr txBox="1"/>
          <p:nvPr/>
        </p:nvSpPr>
        <p:spPr>
          <a:xfrm>
            <a:off x="1369064" y="3924329"/>
            <a:ext cx="8536068" cy="814507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/>
              <a:t>৩</a:t>
            </a:r>
            <a:r>
              <a:rPr lang="bn-BD" sz="3600" dirty="0" smtClean="0"/>
              <a:t>. বলতো আমাদের পাঠ্যসূচি কী হতে পারে?</a:t>
            </a:r>
            <a:endParaRPr lang="en-US" sz="3600" dirty="0"/>
          </a:p>
        </p:txBody>
      </p:sp>
      <p:grpSp>
        <p:nvGrpSpPr>
          <p:cNvPr id="49" name="Group 48"/>
          <p:cNvGrpSpPr/>
          <p:nvPr/>
        </p:nvGrpSpPr>
        <p:grpSpPr>
          <a:xfrm>
            <a:off x="2550028" y="372005"/>
            <a:ext cx="6540680" cy="3197541"/>
            <a:chOff x="1914525" y="536087"/>
            <a:chExt cx="5184243" cy="1966896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 rotWithShape="1">
            <a:blip r:embed="rId17">
              <a:duotone>
                <a:prstClr val="black"/>
                <a:schemeClr val="bg1">
                  <a:tint val="45000"/>
                  <a:satMod val="400000"/>
                </a:schemeClr>
              </a:duotone>
            </a:blip>
            <a:srcRect l="3941" t="6998" r="3883" b="18213"/>
            <a:stretch/>
          </p:blipFill>
          <p:spPr>
            <a:xfrm>
              <a:off x="1914525" y="536087"/>
              <a:ext cx="2714625" cy="1947809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18">
              <a:duotone>
                <a:prstClr val="black"/>
                <a:schemeClr val="bg1">
                  <a:tint val="45000"/>
                  <a:satMod val="400000"/>
                </a:schemeClr>
              </a:duotone>
            </a:blip>
            <a:srcRect l="12848" t="6074" r="6283" b="17694"/>
            <a:stretch/>
          </p:blipFill>
          <p:spPr>
            <a:xfrm>
              <a:off x="4678779" y="555174"/>
              <a:ext cx="2419989" cy="1947809"/>
            </a:xfrm>
            <a:prstGeom prst="rect">
              <a:avLst/>
            </a:prstGeom>
          </p:spPr>
        </p:pic>
      </p:grpSp>
      <p:grpSp>
        <p:nvGrpSpPr>
          <p:cNvPr id="52" name="Group 51"/>
          <p:cNvGrpSpPr/>
          <p:nvPr/>
        </p:nvGrpSpPr>
        <p:grpSpPr>
          <a:xfrm>
            <a:off x="2550028" y="379557"/>
            <a:ext cx="6595637" cy="3156227"/>
            <a:chOff x="5039031" y="314664"/>
            <a:chExt cx="4020279" cy="2138694"/>
          </a:xfrm>
        </p:grpSpPr>
        <p:grpSp>
          <p:nvGrpSpPr>
            <p:cNvPr id="53" name="Group 52"/>
            <p:cNvGrpSpPr/>
            <p:nvPr/>
          </p:nvGrpSpPr>
          <p:grpSpPr>
            <a:xfrm>
              <a:off x="5039031" y="314664"/>
              <a:ext cx="4020279" cy="2138694"/>
              <a:chOff x="849337" y="2330084"/>
              <a:chExt cx="4020279" cy="2138694"/>
            </a:xfrm>
          </p:grpSpPr>
          <p:pic>
            <p:nvPicPr>
              <p:cNvPr id="56" name="Picture 55"/>
              <p:cNvPicPr>
                <a:picLocks noChangeAspect="1"/>
              </p:cNvPicPr>
              <p:nvPr/>
            </p:nvPicPr>
            <p:blipFill rotWithShape="1">
              <a:blip r:embed="rId19"/>
              <a:srcRect l="5424" t="6471" r="937" b="6030"/>
              <a:stretch/>
            </p:blipFill>
            <p:spPr>
              <a:xfrm>
                <a:off x="849337" y="2330084"/>
                <a:ext cx="4020279" cy="2112134"/>
              </a:xfrm>
              <a:prstGeom prst="rect">
                <a:avLst/>
              </a:prstGeom>
            </p:spPr>
          </p:pic>
          <p:pic>
            <p:nvPicPr>
              <p:cNvPr id="57" name="Picture 56"/>
              <p:cNvPicPr>
                <a:picLocks noChangeAspect="1"/>
              </p:cNvPicPr>
              <p:nvPr/>
            </p:nvPicPr>
            <p:blipFill rotWithShape="1">
              <a:blip r:embed="rId20"/>
              <a:srcRect l="26706" t="5239" r="26772" b="14419"/>
              <a:stretch/>
            </p:blipFill>
            <p:spPr>
              <a:xfrm>
                <a:off x="849337" y="3668130"/>
                <a:ext cx="1728516" cy="739479"/>
              </a:xfrm>
              <a:prstGeom prst="rect">
                <a:avLst/>
              </a:prstGeom>
            </p:spPr>
          </p:pic>
          <p:pic>
            <p:nvPicPr>
              <p:cNvPr id="58" name="Picture 57"/>
              <p:cNvPicPr>
                <a:picLocks noChangeAspect="1"/>
              </p:cNvPicPr>
              <p:nvPr/>
            </p:nvPicPr>
            <p:blipFill rotWithShape="1">
              <a:blip r:embed="rId21"/>
              <a:srcRect l="6224" t="8227" r="753" b="5379"/>
              <a:stretch/>
            </p:blipFill>
            <p:spPr>
              <a:xfrm>
                <a:off x="2741566" y="3668073"/>
                <a:ext cx="2128050" cy="800705"/>
              </a:xfrm>
              <a:prstGeom prst="rect">
                <a:avLst/>
              </a:prstGeom>
            </p:spPr>
          </p:pic>
        </p:grpSp>
        <p:sp>
          <p:nvSpPr>
            <p:cNvPr id="54" name="Rectangle 53"/>
            <p:cNvSpPr/>
            <p:nvPr/>
          </p:nvSpPr>
          <p:spPr>
            <a:xfrm>
              <a:off x="8457048" y="325300"/>
              <a:ext cx="602262" cy="36049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5044158" y="325300"/>
              <a:ext cx="602262" cy="30255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9" name="Straight Arrow Connector 58"/>
          <p:cNvCxnSpPr/>
          <p:nvPr/>
        </p:nvCxnSpPr>
        <p:spPr>
          <a:xfrm flipH="1" flipV="1">
            <a:off x="8054804" y="3189839"/>
            <a:ext cx="555796" cy="80744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 59"/>
          <p:cNvGrpSpPr/>
          <p:nvPr/>
        </p:nvGrpSpPr>
        <p:grpSpPr>
          <a:xfrm>
            <a:off x="2563340" y="344236"/>
            <a:ext cx="6695603" cy="3145016"/>
            <a:chOff x="3172022" y="320158"/>
            <a:chExt cx="5726060" cy="3145016"/>
          </a:xfrm>
        </p:grpSpPr>
        <p:grpSp>
          <p:nvGrpSpPr>
            <p:cNvPr id="61" name="Group 60"/>
            <p:cNvGrpSpPr/>
            <p:nvPr/>
          </p:nvGrpSpPr>
          <p:grpSpPr>
            <a:xfrm>
              <a:off x="3172022" y="320158"/>
              <a:ext cx="5726060" cy="3145016"/>
              <a:chOff x="2411795" y="3460035"/>
              <a:chExt cx="3906862" cy="2467014"/>
            </a:xfrm>
          </p:grpSpPr>
          <p:pic>
            <p:nvPicPr>
              <p:cNvPr id="63" name="Picture 62"/>
              <p:cNvPicPr>
                <a:picLocks noChangeAspect="1"/>
              </p:cNvPicPr>
              <p:nvPr/>
            </p:nvPicPr>
            <p:blipFill rotWithShape="1">
              <a:blip r:embed="rId22">
                <a:extLst>
                  <a:ext uri="{BEBA8EAE-BF5A-486C-A8C5-ECC9F3942E4B}">
                    <a14:imgProps xmlns:a14="http://schemas.microsoft.com/office/drawing/2010/main">
                      <a14:imgLayer r:embed="rId23"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 l="6783" t="5992" b="10478"/>
              <a:stretch/>
            </p:blipFill>
            <p:spPr>
              <a:xfrm>
                <a:off x="2411795" y="3484495"/>
                <a:ext cx="3906862" cy="2442554"/>
              </a:xfrm>
              <a:prstGeom prst="rect">
                <a:avLst/>
              </a:prstGeom>
            </p:spPr>
          </p:pic>
          <p:sp>
            <p:nvSpPr>
              <p:cNvPr id="64" name="Rectangle 63"/>
              <p:cNvSpPr/>
              <p:nvPr/>
            </p:nvSpPr>
            <p:spPr>
              <a:xfrm>
                <a:off x="2420259" y="3484495"/>
                <a:ext cx="3857162" cy="878386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bn-BD" sz="3600" dirty="0" smtClean="0">
                    <a:solidFill>
                      <a:srgbClr val="FF3300"/>
                    </a:solidFill>
                  </a:rPr>
                  <a:t>     </a:t>
                </a:r>
                <a:endParaRPr lang="en-US" sz="3600" dirty="0">
                  <a:solidFill>
                    <a:srgbClr val="FF3300"/>
                  </a:solidFill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3727638" y="3460035"/>
                <a:ext cx="2475062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600" dirty="0">
                    <a:solidFill>
                      <a:srgbClr val="FF3300"/>
                    </a:solidFill>
                  </a:rPr>
                  <a:t>আমাদের </a:t>
                </a:r>
                <a:r>
                  <a:rPr lang="bn-BD" sz="3600" dirty="0" smtClean="0">
                    <a:solidFill>
                      <a:srgbClr val="FF3300"/>
                    </a:solidFill>
                  </a:rPr>
                  <a:t>গ্রাম</a:t>
                </a:r>
              </a:p>
              <a:p>
                <a:r>
                  <a:rPr lang="bn-BD" sz="2400" dirty="0" smtClean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rPr>
                  <a:t>বন্দে আলী মিঞা</a:t>
                </a:r>
                <a:endParaRPr lang="en-US" sz="2400" dirty="0">
                  <a:solidFill>
                    <a:schemeClr val="accent6">
                      <a:lumMod val="40000"/>
                      <a:lumOff val="60000"/>
                    </a:schemeClr>
                  </a:solidFill>
                </a:endParaRPr>
              </a:p>
            </p:txBody>
          </p:sp>
        </p:grpSp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6696" y="671777"/>
              <a:ext cx="1033163" cy="692522"/>
            </a:xfrm>
            <a:prstGeom prst="rect">
              <a:avLst/>
            </a:prstGeom>
          </p:spPr>
        </p:pic>
      </p:grpSp>
      <p:cxnSp>
        <p:nvCxnSpPr>
          <p:cNvPr id="66" name="Straight Connector 65"/>
          <p:cNvCxnSpPr/>
          <p:nvPr/>
        </p:nvCxnSpPr>
        <p:spPr>
          <a:xfrm>
            <a:off x="4825846" y="904909"/>
            <a:ext cx="2044000" cy="2085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4901183" y="945133"/>
            <a:ext cx="1964281" cy="4388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Slide Number Placeholder 5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447533-5A7C-4DDA-B202-3D61A3A2C600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69" name="Group 68"/>
          <p:cNvGrpSpPr/>
          <p:nvPr/>
        </p:nvGrpSpPr>
        <p:grpSpPr>
          <a:xfrm>
            <a:off x="214184" y="2237609"/>
            <a:ext cx="823969" cy="534063"/>
            <a:chOff x="355367" y="683592"/>
            <a:chExt cx="823969" cy="534063"/>
          </a:xfrm>
        </p:grpSpPr>
        <p:sp>
          <p:nvSpPr>
            <p:cNvPr id="70" name="Oval 69"/>
            <p:cNvSpPr/>
            <p:nvPr/>
          </p:nvSpPr>
          <p:spPr>
            <a:xfrm>
              <a:off x="355367" y="683592"/>
              <a:ext cx="823969" cy="534063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prstTxWarp prst="textButtonPour">
                <a:avLst/>
              </a:prstTxWarp>
            </a:bodyPr>
            <a:lstStyle/>
            <a:p>
              <a:pPr algn="ctr"/>
              <a:r>
                <a:rPr lang="en-US" sz="600" dirty="0" smtClean="0"/>
                <a:t>Clicking me</a:t>
              </a:r>
              <a:endParaRPr lang="en-US" sz="600" dirty="0"/>
            </a:p>
          </p:txBody>
        </p:sp>
        <p:sp>
          <p:nvSpPr>
            <p:cNvPr id="71" name="Oval 70"/>
            <p:cNvSpPr/>
            <p:nvPr/>
          </p:nvSpPr>
          <p:spPr>
            <a:xfrm>
              <a:off x="514352" y="900574"/>
              <a:ext cx="568554" cy="21594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BD" sz="1600" dirty="0" smtClean="0"/>
                <a:t>০</a:t>
              </a:r>
              <a:r>
                <a:rPr lang="en-US" sz="1600" dirty="0" smtClean="0"/>
                <a:t>4</a:t>
              </a:r>
              <a:endParaRPr lang="en-US" sz="1600" dirty="0"/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3559642" y="466646"/>
            <a:ext cx="3847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blipFill dpi="0" rotWithShape="1">
                  <a:blip r:embed="rId2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Light" panose="02000000000000000000" pitchFamily="2" charset="0"/>
                <a:cs typeface="NikoshLight" panose="02000000000000000000" pitchFamily="2" charset="0"/>
              </a:rPr>
              <a:t> </a:t>
            </a:r>
            <a:r>
              <a:rPr lang="bn-BD" sz="3600" dirty="0" smtClean="0">
                <a:blipFill dpi="0" rotWithShape="1">
                  <a:blip r:embed="rId2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Light" panose="02000000000000000000" pitchFamily="2" charset="0"/>
                <a:cs typeface="NikoshLight" panose="02000000000000000000" pitchFamily="2" charset="0"/>
              </a:rPr>
              <a:t> </a:t>
            </a:r>
            <a:r>
              <a:rPr lang="bn-BD" sz="3600" dirty="0" smtClean="0">
                <a:solidFill>
                  <a:sysClr val="windowText" lastClr="00000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প্রত্যাশিত শিখনফলঃ</a:t>
            </a:r>
            <a:endParaRPr lang="en-US" sz="3600" dirty="0">
              <a:solidFill>
                <a:sysClr val="windowText" lastClr="000000"/>
              </a:solidFill>
              <a:latin typeface="NikoshLight" panose="02000000000000000000" pitchFamily="2" charset="0"/>
              <a:cs typeface="NikoshLight" panose="02000000000000000000" pitchFamily="2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339193" y="1846563"/>
            <a:ext cx="9436743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ysClr val="windowText" lastClr="000000"/>
                </a:solidFill>
              </a:rPr>
              <a:t>১. “আমাদের গ্রাম” কবিতার কবির নাম বলতে  পারবে।</a:t>
            </a:r>
            <a:endParaRPr lang="en-US" sz="3600" dirty="0">
              <a:solidFill>
                <a:sysClr val="windowText" lastClr="00000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27547" y="2616186"/>
            <a:ext cx="12420600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3200" dirty="0"/>
              <a:t>২. প্রমিত উচ্চারণে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“আমাদের ছোট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গ্রাম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…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বয়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, নানা ফুল ফোটে ।”</a:t>
            </a:r>
            <a:r>
              <a:rPr lang="bn-BD" sz="3200" dirty="0" smtClean="0"/>
              <a:t> অংশটুকু </a:t>
            </a:r>
            <a:r>
              <a:rPr lang="bn-BD" sz="3200" dirty="0"/>
              <a:t>পাঠ করতে পারবে। </a:t>
            </a:r>
            <a:endParaRPr lang="en-US" sz="3200" dirty="0"/>
          </a:p>
        </p:txBody>
      </p:sp>
      <p:sp>
        <p:nvSpPr>
          <p:cNvPr id="75" name="TextBox 74"/>
          <p:cNvSpPr txBox="1"/>
          <p:nvPr/>
        </p:nvSpPr>
        <p:spPr>
          <a:xfrm>
            <a:off x="327547" y="4305926"/>
            <a:ext cx="7534283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৪. লেখনবোর্ডে বানান করে লেখতে পারবে।</a:t>
            </a:r>
            <a:endParaRPr lang="en-US" sz="3600" dirty="0"/>
          </a:p>
        </p:txBody>
      </p:sp>
      <p:sp>
        <p:nvSpPr>
          <p:cNvPr id="76" name="Rectangle 75"/>
          <p:cNvSpPr/>
          <p:nvPr/>
        </p:nvSpPr>
        <p:spPr>
          <a:xfrm>
            <a:off x="838200" y="1152117"/>
            <a:ext cx="6983002" cy="646331"/>
          </a:xfrm>
          <a:prstGeom prst="rect">
            <a:avLst/>
          </a:prstGeom>
          <a:ln w="38100">
            <a:noFill/>
          </a:ln>
        </p:spPr>
        <p:txBody>
          <a:bodyPr wrap="none">
            <a:spAutoFit/>
          </a:bodyPr>
          <a:lstStyle/>
          <a:p>
            <a:r>
              <a:rPr lang="bn-BD" sz="3600" dirty="0">
                <a:solidFill>
                  <a:sysClr val="windowText" lastClr="000000"/>
                </a:solidFill>
              </a:rPr>
              <a:t>প্রত্যাশা করা যাচ্ছে যে, এ পাঠ শেষে শিক্ষার্থীরা...</a:t>
            </a:r>
            <a:endParaRPr lang="en-US" sz="3600" dirty="0">
              <a:solidFill>
                <a:sysClr val="windowText" lastClr="00000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27547" y="3362036"/>
            <a:ext cx="4804325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৩. বানান করে পড়তে পারবে।</a:t>
            </a:r>
            <a:endParaRPr lang="en-US" sz="3600" dirty="0"/>
          </a:p>
        </p:txBody>
      </p:sp>
      <p:sp>
        <p:nvSpPr>
          <p:cNvPr id="78" name="TextBox 77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০০ মিনিট</a:t>
            </a:r>
            <a:endParaRPr lang="en-US" dirty="0"/>
          </a:p>
        </p:txBody>
      </p:sp>
      <p:sp>
        <p:nvSpPr>
          <p:cNvPr id="79" name="Date Placeholder 5"/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7/18/2020</a:t>
            </a:r>
            <a:endParaRPr lang="en-US"/>
          </a:p>
        </p:txBody>
      </p:sp>
      <p:sp>
        <p:nvSpPr>
          <p:cNvPr id="80" name="Footer Placeholder 9"/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81" name="Slide Number Placeholder 10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447533-5A7C-4DDA-B202-3D61A3A2C600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82" name="Group 81"/>
          <p:cNvGrpSpPr/>
          <p:nvPr/>
        </p:nvGrpSpPr>
        <p:grpSpPr>
          <a:xfrm>
            <a:off x="181110" y="2985441"/>
            <a:ext cx="823969" cy="534063"/>
            <a:chOff x="386645" y="668615"/>
            <a:chExt cx="823969" cy="534063"/>
          </a:xfrm>
        </p:grpSpPr>
        <p:sp>
          <p:nvSpPr>
            <p:cNvPr id="83" name="Oval 82"/>
            <p:cNvSpPr/>
            <p:nvPr/>
          </p:nvSpPr>
          <p:spPr>
            <a:xfrm>
              <a:off x="386645" y="668615"/>
              <a:ext cx="823969" cy="534063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prstTxWarp prst="textButtonPour">
                <a:avLst/>
              </a:prstTxWarp>
            </a:bodyPr>
            <a:lstStyle/>
            <a:p>
              <a:pPr algn="ctr"/>
              <a:r>
                <a:rPr lang="en-US" sz="600" dirty="0" smtClean="0"/>
                <a:t>Clicking me</a:t>
              </a:r>
              <a:endParaRPr lang="en-US" sz="600" dirty="0"/>
            </a:p>
          </p:txBody>
        </p:sp>
        <p:sp>
          <p:nvSpPr>
            <p:cNvPr id="84" name="Oval 83"/>
            <p:cNvSpPr/>
            <p:nvPr/>
          </p:nvSpPr>
          <p:spPr>
            <a:xfrm>
              <a:off x="514352" y="900574"/>
              <a:ext cx="568554" cy="21594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BD" sz="1600" dirty="0" smtClean="0"/>
                <a:t>০</a:t>
              </a:r>
              <a:r>
                <a:rPr lang="en-US" sz="1600" dirty="0"/>
                <a:t>5</a:t>
              </a:r>
              <a:endParaRPr lang="en-US" sz="1600" dirty="0"/>
            </a:p>
          </p:txBody>
        </p:sp>
      </p:grpSp>
      <p:sp>
        <p:nvSpPr>
          <p:cNvPr id="85" name="Date Placeholder 2"/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7/18/2020</a:t>
            </a:r>
            <a:endParaRPr lang="en-US"/>
          </a:p>
        </p:txBody>
      </p:sp>
      <p:sp>
        <p:nvSpPr>
          <p:cNvPr id="86" name="Footer Placeholder 3"/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87" name="TextBox 86"/>
          <p:cNvSpPr txBox="1"/>
          <p:nvPr/>
        </p:nvSpPr>
        <p:spPr>
          <a:xfrm>
            <a:off x="5337852" y="411797"/>
            <a:ext cx="28155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006600"/>
                </a:solidFill>
              </a:rPr>
              <a:t>আদর্শ পাঠ</a:t>
            </a:r>
            <a:endParaRPr lang="en-US" sz="6000" dirty="0">
              <a:solidFill>
                <a:srgbClr val="006600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০৪ মিনিট</a:t>
            </a:r>
            <a:endParaRPr lang="en-US" dirty="0"/>
          </a:p>
        </p:txBody>
      </p:sp>
      <p:grpSp>
        <p:nvGrpSpPr>
          <p:cNvPr id="89" name="Group 88"/>
          <p:cNvGrpSpPr/>
          <p:nvPr/>
        </p:nvGrpSpPr>
        <p:grpSpPr>
          <a:xfrm>
            <a:off x="-15274" y="113693"/>
            <a:ext cx="2898896" cy="1243775"/>
            <a:chOff x="8610600" y="1818680"/>
            <a:chExt cx="1634543" cy="1025069"/>
          </a:xfrm>
        </p:grpSpPr>
        <p:sp>
          <p:nvSpPr>
            <p:cNvPr id="90" name="TextBox 89"/>
            <p:cNvSpPr txBox="1"/>
            <p:nvPr/>
          </p:nvSpPr>
          <p:spPr>
            <a:xfrm>
              <a:off x="9032696" y="1818680"/>
              <a:ext cx="120083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dirty="0" smtClean="0"/>
                <a:t>   </a:t>
              </a:r>
            </a:p>
            <a:p>
              <a:r>
                <a:rPr lang="bn-BD" dirty="0" smtClean="0"/>
                <a:t>  </a:t>
              </a:r>
              <a:r>
                <a:rPr lang="bn-BD" sz="3200" dirty="0" smtClean="0"/>
                <a:t>বলা</a:t>
              </a:r>
              <a:endParaRPr lang="en-US" sz="3200" dirty="0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8610600" y="1920419"/>
              <a:ext cx="1634543" cy="923330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dirty="0" smtClean="0"/>
                <a:t>  </a:t>
              </a:r>
              <a:r>
                <a:rPr lang="bn-BD" sz="5400" dirty="0" smtClean="0"/>
                <a:t>শোনা</a:t>
              </a:r>
            </a:p>
            <a:p>
              <a:r>
                <a:rPr lang="bn-BD" sz="4400" dirty="0" smtClean="0"/>
                <a:t>   </a:t>
              </a:r>
              <a:r>
                <a:rPr lang="bn-BD" sz="8800" dirty="0" smtClean="0"/>
                <a:t> </a:t>
              </a:r>
              <a:endParaRPr lang="bn-BD" sz="11500" dirty="0" smtClean="0"/>
            </a:p>
            <a:p>
              <a:r>
                <a:rPr lang="bn-BD" sz="5400" dirty="0" smtClean="0"/>
                <a:t> পড়া</a:t>
              </a:r>
              <a:endParaRPr lang="en-US" sz="5400" dirty="0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3050966" y="1427460"/>
            <a:ext cx="5643664" cy="5875506"/>
            <a:chOff x="2509736" y="577634"/>
            <a:chExt cx="5643664" cy="5875506"/>
          </a:xfrm>
        </p:grpSpPr>
        <p:grpSp>
          <p:nvGrpSpPr>
            <p:cNvPr id="93" name="Group 92"/>
            <p:cNvGrpSpPr/>
            <p:nvPr/>
          </p:nvGrpSpPr>
          <p:grpSpPr>
            <a:xfrm>
              <a:off x="2509736" y="577634"/>
              <a:ext cx="5643664" cy="5875506"/>
              <a:chOff x="3132306" y="967227"/>
              <a:chExt cx="5021094" cy="5875506"/>
            </a:xfrm>
          </p:grpSpPr>
          <p:pic>
            <p:nvPicPr>
              <p:cNvPr id="95" name="Picture 94"/>
              <p:cNvPicPr>
                <a:picLocks noChangeAspect="1"/>
              </p:cNvPicPr>
              <p:nvPr/>
            </p:nvPicPr>
            <p:blipFill rotWithShape="1"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278" b="-8278"/>
              <a:stretch/>
            </p:blipFill>
            <p:spPr>
              <a:xfrm>
                <a:off x="3132306" y="967227"/>
                <a:ext cx="5021094" cy="5875506"/>
              </a:xfrm>
              <a:prstGeom prst="rect">
                <a:avLst/>
              </a:prstGeom>
            </p:spPr>
          </p:pic>
          <p:sp>
            <p:nvSpPr>
              <p:cNvPr id="96" name="Rectangle 95"/>
              <p:cNvSpPr/>
              <p:nvPr/>
            </p:nvSpPr>
            <p:spPr>
              <a:xfrm>
                <a:off x="3132306" y="3813242"/>
                <a:ext cx="2715638" cy="25431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3132306" y="3326858"/>
                <a:ext cx="1945532" cy="914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4" name="TextBox 93"/>
            <p:cNvSpPr txBox="1"/>
            <p:nvPr/>
          </p:nvSpPr>
          <p:spPr>
            <a:xfrm>
              <a:off x="2824593" y="2547662"/>
              <a:ext cx="3194695" cy="3323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400" dirty="0" smtClean="0">
                  <a:solidFill>
                    <a:srgbClr val="FF0000"/>
                  </a:solidFill>
                </a:rPr>
                <a:t> </a:t>
              </a:r>
              <a:endParaRPr lang="bn-BD" sz="24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bn-BD" sz="4400" dirty="0">
                  <a:solidFill>
                    <a:srgbClr val="FF0000"/>
                  </a:solidFill>
                </a:rPr>
                <a:t> </a:t>
              </a:r>
              <a:r>
                <a:rPr lang="bn-BD" sz="2400" dirty="0">
                  <a:solidFill>
                    <a:srgbClr val="FF0000"/>
                  </a:solidFill>
                </a:rPr>
                <a:t>আমাদের </a:t>
              </a:r>
              <a:r>
                <a:rPr lang="bn-BD" sz="2400" dirty="0" smtClean="0">
                  <a:solidFill>
                    <a:srgbClr val="FF0000"/>
                  </a:solidFill>
                </a:rPr>
                <a:t>গ্রাম</a:t>
              </a:r>
            </a:p>
            <a:p>
              <a:r>
                <a:rPr lang="bn-BD" sz="2000" dirty="0" smtClean="0">
                  <a:solidFill>
                    <a:schemeClr val="accent6"/>
                  </a:solidFill>
                </a:rPr>
                <a:t>  </a:t>
              </a:r>
              <a:r>
                <a:rPr lang="bn-BD" dirty="0" smtClean="0">
                  <a:solidFill>
                    <a:schemeClr val="accent6"/>
                  </a:solidFill>
                </a:rPr>
                <a:t>বন্দে </a:t>
              </a:r>
              <a:r>
                <a:rPr lang="bn-BD" dirty="0">
                  <a:solidFill>
                    <a:schemeClr val="accent6"/>
                  </a:solidFill>
                </a:rPr>
                <a:t>আলী মিঞা</a:t>
              </a:r>
            </a:p>
            <a:p>
              <a:r>
                <a:rPr lang="bn-BD" sz="1600" dirty="0"/>
                <a:t>আমাদের ছোট গ্রাম মায়ের সমান,</a:t>
              </a:r>
            </a:p>
            <a:p>
              <a:r>
                <a:rPr lang="bn-BD" sz="1600" dirty="0"/>
                <a:t>আলো দিয়ে বায়ু দিয়ে বাঁচাইছে প্রাণ।</a:t>
              </a:r>
            </a:p>
            <a:p>
              <a:r>
                <a:rPr lang="bn-BD" sz="1600" dirty="0"/>
                <a:t>মাঠভরা ধান আর জলভরা দিঘি,</a:t>
              </a:r>
            </a:p>
            <a:p>
              <a:r>
                <a:rPr lang="bn-BD" sz="1600" dirty="0"/>
                <a:t>চাঁদের কিরণ লেগে করে ঝিকিমিকি।</a:t>
              </a:r>
            </a:p>
            <a:p>
              <a:r>
                <a:rPr lang="bn-BD" sz="1600" dirty="0"/>
                <a:t>আমগাছ জামগাছ বাঁশ ঝাড় যেন,</a:t>
              </a:r>
            </a:p>
            <a:p>
              <a:r>
                <a:rPr lang="bn-BD" sz="1600" dirty="0"/>
                <a:t>মিলে মিশে আছে ওরা আত্মীয় হেন।</a:t>
              </a:r>
            </a:p>
            <a:p>
              <a:r>
                <a:rPr lang="bn-BD" sz="1600" dirty="0"/>
                <a:t>সকালে সোনার রবি পূব দিকে ওঠে</a:t>
              </a:r>
            </a:p>
            <a:p>
              <a:r>
                <a:rPr lang="bn-BD" sz="1600" dirty="0"/>
                <a:t>পাখি ডাকে,বায়ু বয়, নানা ফুল ফোটে</a:t>
              </a:r>
            </a:p>
          </p:txBody>
        </p:sp>
      </p:grpSp>
      <p:sp>
        <p:nvSpPr>
          <p:cNvPr id="98" name="Slide Number Placeholder 4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447533-5A7C-4DDA-B202-3D61A3A2C600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99" name="Group 98"/>
          <p:cNvGrpSpPr/>
          <p:nvPr/>
        </p:nvGrpSpPr>
        <p:grpSpPr>
          <a:xfrm>
            <a:off x="82375" y="3623083"/>
            <a:ext cx="998263" cy="534063"/>
            <a:chOff x="386645" y="668615"/>
            <a:chExt cx="823969" cy="534063"/>
          </a:xfrm>
        </p:grpSpPr>
        <p:sp>
          <p:nvSpPr>
            <p:cNvPr id="100" name="Oval 99"/>
            <p:cNvSpPr/>
            <p:nvPr/>
          </p:nvSpPr>
          <p:spPr>
            <a:xfrm>
              <a:off x="386645" y="668615"/>
              <a:ext cx="823969" cy="534063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prstTxWarp prst="textButtonPour">
                <a:avLst/>
              </a:prstTxWarp>
            </a:bodyPr>
            <a:lstStyle/>
            <a:p>
              <a:pPr algn="ctr"/>
              <a:r>
                <a:rPr lang="en-US" sz="600" dirty="0" smtClean="0"/>
                <a:t>Clicking me</a:t>
              </a:r>
              <a:endParaRPr lang="en-US" sz="600" dirty="0"/>
            </a:p>
          </p:txBody>
        </p:sp>
        <p:sp>
          <p:nvSpPr>
            <p:cNvPr id="101" name="Oval 100"/>
            <p:cNvSpPr/>
            <p:nvPr/>
          </p:nvSpPr>
          <p:spPr>
            <a:xfrm>
              <a:off x="514352" y="900574"/>
              <a:ext cx="568554" cy="21594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BD" sz="1600" dirty="0"/>
                <a:t>০</a:t>
              </a:r>
              <a:r>
                <a:rPr lang="en-US" sz="1600" dirty="0" smtClean="0"/>
                <a:t>6</a:t>
              </a:r>
              <a:endParaRPr lang="en-US" sz="1600" dirty="0"/>
            </a:p>
          </p:txBody>
        </p:sp>
      </p:grpSp>
      <p:sp>
        <p:nvSpPr>
          <p:cNvPr id="102" name="Date Placeholder 1"/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7/18/2020</a:t>
            </a:r>
            <a:endParaRPr lang="en-US"/>
          </a:p>
        </p:txBody>
      </p:sp>
      <p:sp>
        <p:nvSpPr>
          <p:cNvPr id="103" name="Footer Placeholder 2"/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104" name="TextBox 103"/>
          <p:cNvSpPr txBox="1"/>
          <p:nvPr/>
        </p:nvSpPr>
        <p:spPr>
          <a:xfrm>
            <a:off x="1496771" y="774640"/>
            <a:ext cx="106512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ysClr val="windowText" lastClr="000000"/>
                </a:solidFill>
              </a:rPr>
              <a:t>সরব পাঠ </a:t>
            </a:r>
            <a:r>
              <a:rPr lang="bn-BD" sz="6000" dirty="0" smtClean="0"/>
              <a:t>(পাঠ্যবই-৫৯ পৃষ্ঠা</a:t>
            </a:r>
            <a:r>
              <a:rPr lang="en-US" sz="6000" dirty="0" smtClean="0"/>
              <a:t> </a:t>
            </a:r>
            <a:r>
              <a:rPr lang="bn-BD" sz="6000" dirty="0" smtClean="0"/>
              <a:t>-০৭-১৪ লাইন)</a:t>
            </a:r>
            <a:endParaRPr lang="en-US" sz="6000" dirty="0"/>
          </a:p>
        </p:txBody>
      </p:sp>
      <p:sp>
        <p:nvSpPr>
          <p:cNvPr id="105" name="TextBox 104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০০ মিনিট</a:t>
            </a:r>
            <a:endParaRPr lang="en-US" dirty="0"/>
          </a:p>
        </p:txBody>
      </p:sp>
      <p:pic>
        <p:nvPicPr>
          <p:cNvPr id="106" name="Picture 105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072" y="2112769"/>
            <a:ext cx="1491955" cy="1324726"/>
          </a:xfrm>
          <a:prstGeom prst="rect">
            <a:avLst/>
          </a:prstGeom>
        </p:spPr>
      </p:pic>
      <p:grpSp>
        <p:nvGrpSpPr>
          <p:cNvPr id="107" name="Group 106"/>
          <p:cNvGrpSpPr/>
          <p:nvPr/>
        </p:nvGrpSpPr>
        <p:grpSpPr>
          <a:xfrm>
            <a:off x="740379" y="1651047"/>
            <a:ext cx="4346694" cy="2491461"/>
            <a:chOff x="8668746" y="1818680"/>
            <a:chExt cx="2026948" cy="1293271"/>
          </a:xfrm>
        </p:grpSpPr>
        <p:sp>
          <p:nvSpPr>
            <p:cNvPr id="108" name="TextBox 107"/>
            <p:cNvSpPr txBox="1"/>
            <p:nvPr/>
          </p:nvSpPr>
          <p:spPr>
            <a:xfrm>
              <a:off x="9032696" y="1818680"/>
              <a:ext cx="1200837" cy="861774"/>
            </a:xfrm>
            <a:prstGeom prst="rect">
              <a:avLst/>
            </a:prstGeom>
            <a:noFill/>
          </p:spPr>
          <p:txBody>
            <a:bodyPr wrap="square" rtlCol="0">
              <a:prstTxWarp prst="textButtonPour">
                <a:avLst/>
              </a:prstTxWarp>
              <a:spAutoFit/>
            </a:bodyPr>
            <a:lstStyle/>
            <a:p>
              <a:r>
                <a:rPr lang="bn-BD" dirty="0" smtClean="0"/>
                <a:t>   </a:t>
              </a:r>
            </a:p>
            <a:p>
              <a:r>
                <a:rPr lang="bn-BD" dirty="0" smtClean="0"/>
                <a:t>  </a:t>
              </a:r>
              <a:r>
                <a:rPr lang="bn-BD" sz="3200" dirty="0" smtClean="0"/>
                <a:t> </a:t>
              </a:r>
              <a:endParaRPr lang="en-US" sz="3200" dirty="0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8668746" y="1890965"/>
              <a:ext cx="2026948" cy="1220986"/>
            </a:xfrm>
            <a:prstGeom prst="rect">
              <a:avLst/>
            </a:prstGeom>
            <a:noFill/>
          </p:spPr>
          <p:txBody>
            <a:bodyPr wrap="square" rtlCol="0">
              <a:prstTxWarp prst="textArchUpPour">
                <a:avLst/>
              </a:prstTxWarp>
              <a:spAutoFit/>
            </a:bodyPr>
            <a:lstStyle/>
            <a:p>
              <a:r>
                <a:rPr lang="bn-BD" dirty="0" smtClean="0">
                  <a:blipFill dpi="0" rotWithShape="1">
                    <a:blip r:embed="rId28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</a:rPr>
                <a:t>  </a:t>
              </a:r>
              <a:endParaRPr lang="en-US" dirty="0" smtClean="0">
                <a:blipFill dpi="0" rotWithShape="1">
                  <a:blip r:embed="rId2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endParaRPr>
            </a:p>
            <a:p>
              <a:r>
                <a:rPr lang="bn-BD" sz="5400" dirty="0" smtClean="0"/>
                <a:t>শোনা বলা পড়া</a:t>
              </a:r>
              <a:endParaRPr lang="en-US" sz="5400" dirty="0"/>
            </a:p>
          </p:txBody>
        </p:sp>
      </p:grpSp>
      <p:sp>
        <p:nvSpPr>
          <p:cNvPr id="110" name="Slide Number Placeholder 3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447533-5A7C-4DDA-B202-3D61A3A2C600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111" name="Group 110"/>
          <p:cNvGrpSpPr/>
          <p:nvPr/>
        </p:nvGrpSpPr>
        <p:grpSpPr>
          <a:xfrm>
            <a:off x="105580" y="4254053"/>
            <a:ext cx="998263" cy="534063"/>
            <a:chOff x="386645" y="668615"/>
            <a:chExt cx="823969" cy="534063"/>
          </a:xfrm>
        </p:grpSpPr>
        <p:sp>
          <p:nvSpPr>
            <p:cNvPr id="112" name="Oval 111"/>
            <p:cNvSpPr/>
            <p:nvPr/>
          </p:nvSpPr>
          <p:spPr>
            <a:xfrm>
              <a:off x="386645" y="668615"/>
              <a:ext cx="823969" cy="534063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prstTxWarp prst="textButtonPour">
                <a:avLst/>
              </a:prstTxWarp>
            </a:bodyPr>
            <a:lstStyle/>
            <a:p>
              <a:pPr algn="ctr"/>
              <a:r>
                <a:rPr lang="en-US" sz="600" dirty="0" smtClean="0"/>
                <a:t>Clicking me</a:t>
              </a:r>
              <a:endParaRPr lang="en-US" sz="600" dirty="0"/>
            </a:p>
          </p:txBody>
        </p:sp>
        <p:sp>
          <p:nvSpPr>
            <p:cNvPr id="113" name="Oval 112"/>
            <p:cNvSpPr/>
            <p:nvPr/>
          </p:nvSpPr>
          <p:spPr>
            <a:xfrm>
              <a:off x="514352" y="900574"/>
              <a:ext cx="568554" cy="21594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BD" sz="1600" dirty="0" smtClean="0"/>
                <a:t>০</a:t>
              </a:r>
              <a:r>
                <a:rPr lang="en-US" sz="1600" dirty="0"/>
                <a:t>7</a:t>
              </a:r>
              <a:endParaRPr lang="en-US" sz="1600" dirty="0"/>
            </a:p>
          </p:txBody>
        </p:sp>
      </p:grpSp>
      <p:sp>
        <p:nvSpPr>
          <p:cNvPr id="114" name="Date Placeholder 1"/>
          <p:cNvSpPr txBox="1">
            <a:spLocks/>
          </p:cNvSpPr>
          <p:nvPr/>
        </p:nvSpPr>
        <p:spPr>
          <a:xfrm>
            <a:off x="838200" y="63715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7/18/2020</a:t>
            </a:r>
            <a:endParaRPr lang="en-US"/>
          </a:p>
        </p:txBody>
      </p:sp>
      <p:sp>
        <p:nvSpPr>
          <p:cNvPr id="115" name="Footer Placeholder 2"/>
          <p:cNvSpPr txBox="1">
            <a:spLocks/>
          </p:cNvSpPr>
          <p:nvPr/>
        </p:nvSpPr>
        <p:spPr>
          <a:xfrm>
            <a:off x="4038600" y="637159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116" name="TextBox 115"/>
          <p:cNvSpPr txBox="1"/>
          <p:nvPr/>
        </p:nvSpPr>
        <p:spPr>
          <a:xfrm>
            <a:off x="1093788" y="1215954"/>
            <a:ext cx="104783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isometricRightUp"/>
              <a:lightRig rig="threePt" dir="t"/>
            </a:scene3d>
          </a:bodyPr>
          <a:lstStyle/>
          <a:p>
            <a:r>
              <a:rPr lang="bn-BD" sz="3600" dirty="0" smtClean="0"/>
              <a:t>ছোট</a:t>
            </a:r>
            <a:endParaRPr lang="bn-BD" sz="3600" dirty="0"/>
          </a:p>
        </p:txBody>
      </p:sp>
      <p:sp>
        <p:nvSpPr>
          <p:cNvPr id="117" name="TextBox 116"/>
          <p:cNvSpPr txBox="1"/>
          <p:nvPr/>
        </p:nvSpPr>
        <p:spPr>
          <a:xfrm>
            <a:off x="10274943" y="36199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০৭ মিনিট</a:t>
            </a:r>
            <a:endParaRPr lang="en-US" dirty="0"/>
          </a:p>
        </p:txBody>
      </p:sp>
      <p:sp>
        <p:nvSpPr>
          <p:cNvPr id="118" name="5-Point Star 117"/>
          <p:cNvSpPr/>
          <p:nvPr/>
        </p:nvSpPr>
        <p:spPr>
          <a:xfrm>
            <a:off x="5633185" y="200943"/>
            <a:ext cx="6558815" cy="2207783"/>
          </a:xfrm>
          <a:prstGeom prst="star5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  <a:sp3d/>
          </a:bodyPr>
          <a:lstStyle/>
          <a:p>
            <a:r>
              <a:rPr lang="en-US" dirty="0" err="1" smtClean="0">
                <a:solidFill>
                  <a:schemeClr val="tx1"/>
                </a:solidFill>
                <a:effectLst/>
              </a:rPr>
              <a:t>বানান</a:t>
            </a:r>
            <a:r>
              <a:rPr lang="en-US" dirty="0" smtClean="0">
                <a:solidFill>
                  <a:schemeClr val="tx1"/>
                </a:solidFill>
                <a:effectLst/>
              </a:rPr>
              <a:t> ও </a:t>
            </a:r>
            <a:r>
              <a:rPr lang="en-US" dirty="0" err="1" smtClean="0">
                <a:solidFill>
                  <a:schemeClr val="tx1"/>
                </a:solidFill>
                <a:effectLst/>
              </a:rPr>
              <a:t>উচ্চারণ</a:t>
            </a:r>
            <a:endParaRPr lang="bn-BD" dirty="0" smtClean="0">
              <a:solidFill>
                <a:schemeClr val="tx1"/>
              </a:solidFill>
              <a:effectLst/>
            </a:endParaRPr>
          </a:p>
          <a:p>
            <a:r>
              <a:rPr lang="bn-BD" dirty="0" smtClean="0">
                <a:solidFill>
                  <a:schemeClr val="tx1"/>
                </a:solidFill>
                <a:effectLst/>
              </a:rPr>
              <a:t>শিক্ষক-শিক্ষার্থী 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1082600" y="2085560"/>
            <a:ext cx="130941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isometricRightUp"/>
              <a:lightRig rig="threePt" dir="t"/>
            </a:scene3d>
          </a:bodyPr>
          <a:lstStyle/>
          <a:p>
            <a:r>
              <a:rPr lang="bn-BD" sz="3600" dirty="0" smtClean="0"/>
              <a:t>মায়ের</a:t>
            </a:r>
            <a:r>
              <a:rPr lang="en-US" sz="3600" dirty="0" smtClean="0"/>
              <a:t>  </a:t>
            </a:r>
            <a:r>
              <a:rPr lang="bn-BD" sz="3600" dirty="0" smtClean="0"/>
              <a:t> </a:t>
            </a:r>
            <a:endParaRPr lang="bn-BD" sz="3600" dirty="0"/>
          </a:p>
        </p:txBody>
      </p:sp>
      <p:sp>
        <p:nvSpPr>
          <p:cNvPr id="120" name="TextBox 119"/>
          <p:cNvSpPr txBox="1"/>
          <p:nvPr/>
        </p:nvSpPr>
        <p:spPr>
          <a:xfrm>
            <a:off x="1026494" y="3038881"/>
            <a:ext cx="166137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isometricRightUp"/>
              <a:lightRig rig="threePt" dir="t"/>
            </a:scene3d>
          </a:bodyPr>
          <a:lstStyle/>
          <a:p>
            <a:r>
              <a:rPr lang="en-US" sz="3600" dirty="0" smtClean="0"/>
              <a:t> </a:t>
            </a:r>
            <a:r>
              <a:rPr lang="bn-BD" sz="3600" dirty="0" smtClean="0"/>
              <a:t>বাঁচাইছে</a:t>
            </a:r>
            <a:r>
              <a:rPr lang="en-US" sz="3600" dirty="0" smtClean="0"/>
              <a:t> </a:t>
            </a:r>
            <a:endParaRPr lang="bn-BD" sz="3600" dirty="0"/>
          </a:p>
        </p:txBody>
      </p:sp>
      <p:sp>
        <p:nvSpPr>
          <p:cNvPr id="121" name="TextBox 120"/>
          <p:cNvSpPr txBox="1"/>
          <p:nvPr/>
        </p:nvSpPr>
        <p:spPr>
          <a:xfrm>
            <a:off x="1042417" y="4018398"/>
            <a:ext cx="167388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isometricRightUp"/>
              <a:lightRig rig="threePt" dir="t"/>
            </a:scene3d>
          </a:bodyPr>
          <a:lstStyle/>
          <a:p>
            <a:r>
              <a:rPr lang="en-US" sz="3600" dirty="0" smtClean="0"/>
              <a:t> </a:t>
            </a:r>
            <a:r>
              <a:rPr lang="bn-BD" sz="3600" dirty="0" smtClean="0"/>
              <a:t>প্রাণ</a:t>
            </a:r>
            <a:r>
              <a:rPr lang="en-US" sz="3600" dirty="0" smtClean="0"/>
              <a:t>  </a:t>
            </a:r>
            <a:endParaRPr lang="bn-BD" sz="3600" dirty="0"/>
          </a:p>
        </p:txBody>
      </p:sp>
      <p:sp>
        <p:nvSpPr>
          <p:cNvPr id="122" name="TextBox 121"/>
          <p:cNvSpPr txBox="1"/>
          <p:nvPr/>
        </p:nvSpPr>
        <p:spPr>
          <a:xfrm>
            <a:off x="3295519" y="1268571"/>
            <a:ext cx="163132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isometricRightUp"/>
              <a:lightRig rig="threePt" dir="t"/>
            </a:scene3d>
          </a:bodyPr>
          <a:lstStyle/>
          <a:p>
            <a:r>
              <a:rPr lang="en-US" sz="3600" dirty="0" smtClean="0"/>
              <a:t> </a:t>
            </a:r>
            <a:r>
              <a:rPr lang="bn-BD" sz="3600" dirty="0" smtClean="0"/>
              <a:t>চাঁদের</a:t>
            </a:r>
            <a:r>
              <a:rPr lang="en-US" sz="3600" dirty="0" smtClean="0"/>
              <a:t>  </a:t>
            </a:r>
            <a:endParaRPr lang="bn-BD" sz="3600" dirty="0"/>
          </a:p>
        </p:txBody>
      </p:sp>
      <p:sp>
        <p:nvSpPr>
          <p:cNvPr id="123" name="TextBox 122"/>
          <p:cNvSpPr txBox="1"/>
          <p:nvPr/>
        </p:nvSpPr>
        <p:spPr>
          <a:xfrm>
            <a:off x="3326018" y="2220132"/>
            <a:ext cx="160082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isometricRightUp"/>
              <a:lightRig rig="threePt" dir="t"/>
            </a:scene3d>
          </a:bodyPr>
          <a:lstStyle/>
          <a:p>
            <a:r>
              <a:rPr lang="en-US" sz="3600" dirty="0" smtClean="0"/>
              <a:t> </a:t>
            </a:r>
            <a:r>
              <a:rPr lang="bn-BD" sz="3600" dirty="0" smtClean="0"/>
              <a:t>কিরণ</a:t>
            </a:r>
            <a:endParaRPr lang="en-US" sz="3600" dirty="0" smtClean="0"/>
          </a:p>
        </p:txBody>
      </p:sp>
      <p:sp>
        <p:nvSpPr>
          <p:cNvPr id="124" name="TextBox 123"/>
          <p:cNvSpPr txBox="1"/>
          <p:nvPr/>
        </p:nvSpPr>
        <p:spPr>
          <a:xfrm>
            <a:off x="3326018" y="3412216"/>
            <a:ext cx="184968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isometricRightUp"/>
              <a:lightRig rig="threePt" dir="t"/>
            </a:scene3d>
          </a:bodyPr>
          <a:lstStyle/>
          <a:p>
            <a:r>
              <a:rPr lang="en-US" sz="3600" dirty="0" smtClean="0"/>
              <a:t> </a:t>
            </a:r>
            <a:r>
              <a:rPr lang="bn-BD" sz="3600" dirty="0" smtClean="0"/>
              <a:t>ঝিকিমিকি</a:t>
            </a:r>
            <a:endParaRPr lang="bn-BD" sz="3600" dirty="0"/>
          </a:p>
        </p:txBody>
      </p:sp>
      <p:sp>
        <p:nvSpPr>
          <p:cNvPr id="125" name="TextBox 124"/>
          <p:cNvSpPr txBox="1"/>
          <p:nvPr/>
        </p:nvSpPr>
        <p:spPr>
          <a:xfrm>
            <a:off x="3326018" y="4435641"/>
            <a:ext cx="184968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isometricRightUp"/>
              <a:lightRig rig="threePt" dir="t"/>
            </a:scene3d>
          </a:bodyPr>
          <a:lstStyle/>
          <a:p>
            <a:r>
              <a:rPr lang="en-US" sz="3600" dirty="0" smtClean="0"/>
              <a:t> </a:t>
            </a:r>
            <a:r>
              <a:rPr lang="bn-BD" sz="3600" dirty="0" smtClean="0"/>
              <a:t>বাঁশ </a:t>
            </a:r>
            <a:r>
              <a:rPr lang="en-US" sz="3600" dirty="0" smtClean="0"/>
              <a:t>  </a:t>
            </a:r>
            <a:endParaRPr lang="bn-BD" sz="3600" dirty="0"/>
          </a:p>
        </p:txBody>
      </p:sp>
      <p:sp>
        <p:nvSpPr>
          <p:cNvPr id="126" name="TextBox 125"/>
          <p:cNvSpPr txBox="1"/>
          <p:nvPr/>
        </p:nvSpPr>
        <p:spPr>
          <a:xfrm>
            <a:off x="5633185" y="1289594"/>
            <a:ext cx="139214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isometricRightUp"/>
              <a:lightRig rig="threePt" dir="t"/>
            </a:scene3d>
          </a:bodyPr>
          <a:lstStyle/>
          <a:p>
            <a:r>
              <a:rPr lang="bn-BD" sz="3600" dirty="0" smtClean="0"/>
              <a:t>আত্মীয়</a:t>
            </a:r>
            <a:endParaRPr lang="bn-BD" sz="3600" dirty="0"/>
          </a:p>
        </p:txBody>
      </p:sp>
      <p:sp>
        <p:nvSpPr>
          <p:cNvPr id="127" name="TextBox 126"/>
          <p:cNvSpPr txBox="1"/>
          <p:nvPr/>
        </p:nvSpPr>
        <p:spPr>
          <a:xfrm>
            <a:off x="5633185" y="2623682"/>
            <a:ext cx="139214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isometricRightUp"/>
              <a:lightRig rig="threePt" dir="t"/>
            </a:scene3d>
          </a:bodyPr>
          <a:lstStyle/>
          <a:p>
            <a:r>
              <a:rPr lang="en-US" sz="3600" dirty="0" smtClean="0"/>
              <a:t>  </a:t>
            </a:r>
            <a:r>
              <a:rPr lang="bn-BD" sz="3600" dirty="0" smtClean="0"/>
              <a:t>পূব</a:t>
            </a:r>
            <a:r>
              <a:rPr lang="en-US" sz="3600" dirty="0" smtClean="0"/>
              <a:t>  </a:t>
            </a:r>
            <a:endParaRPr lang="bn-BD" sz="3600" dirty="0"/>
          </a:p>
        </p:txBody>
      </p:sp>
      <p:sp>
        <p:nvSpPr>
          <p:cNvPr id="128" name="Slide Number Placeholder 3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447533-5A7C-4DDA-B202-3D61A3A2C600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129" name="Group 128"/>
          <p:cNvGrpSpPr/>
          <p:nvPr/>
        </p:nvGrpSpPr>
        <p:grpSpPr>
          <a:xfrm>
            <a:off x="82374" y="4893467"/>
            <a:ext cx="998263" cy="534063"/>
            <a:chOff x="386645" y="668615"/>
            <a:chExt cx="823969" cy="534063"/>
          </a:xfrm>
        </p:grpSpPr>
        <p:sp>
          <p:nvSpPr>
            <p:cNvPr id="130" name="Oval 129"/>
            <p:cNvSpPr/>
            <p:nvPr/>
          </p:nvSpPr>
          <p:spPr>
            <a:xfrm>
              <a:off x="386645" y="668615"/>
              <a:ext cx="823969" cy="534063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prstTxWarp prst="textButtonPour">
                <a:avLst/>
              </a:prstTxWarp>
            </a:bodyPr>
            <a:lstStyle/>
            <a:p>
              <a:pPr algn="ctr"/>
              <a:r>
                <a:rPr lang="en-US" sz="600" dirty="0" smtClean="0"/>
                <a:t>Clicking me</a:t>
              </a:r>
              <a:endParaRPr lang="en-US" sz="600" dirty="0"/>
            </a:p>
          </p:txBody>
        </p:sp>
        <p:sp>
          <p:nvSpPr>
            <p:cNvPr id="131" name="Oval 130"/>
            <p:cNvSpPr/>
            <p:nvPr/>
          </p:nvSpPr>
          <p:spPr>
            <a:xfrm>
              <a:off x="514352" y="900574"/>
              <a:ext cx="568554" cy="21594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BD" sz="1600" dirty="0" smtClean="0"/>
                <a:t>০</a:t>
              </a:r>
              <a:r>
                <a:rPr lang="en-US" sz="1600" dirty="0" smtClean="0"/>
                <a:t>8</a:t>
              </a:r>
              <a:endParaRPr lang="en-US" sz="1600" dirty="0"/>
            </a:p>
          </p:txBody>
        </p:sp>
      </p:grpSp>
      <p:sp>
        <p:nvSpPr>
          <p:cNvPr id="132" name="Date Placeholder 1"/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7/18/2020</a:t>
            </a:r>
            <a:endParaRPr lang="en-US" dirty="0"/>
          </a:p>
        </p:txBody>
      </p:sp>
      <p:sp>
        <p:nvSpPr>
          <p:cNvPr id="133" name="Footer Placeholder 2"/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dphofmrabiul@Gmail.COM</a:t>
            </a:r>
            <a:endParaRPr lang="en-US" dirty="0"/>
          </a:p>
        </p:txBody>
      </p:sp>
      <p:sp>
        <p:nvSpPr>
          <p:cNvPr id="134" name="TextBox 133"/>
          <p:cNvSpPr txBox="1"/>
          <p:nvPr/>
        </p:nvSpPr>
        <p:spPr>
          <a:xfrm>
            <a:off x="1128408" y="2167511"/>
            <a:ext cx="7333361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2Right"/>
              <a:lightRig rig="threePt" dir="t"/>
            </a:scene3d>
          </a:bodyPr>
          <a:lstStyle/>
          <a:p>
            <a:r>
              <a:rPr lang="bn-BD" sz="6000" dirty="0" smtClean="0">
                <a:solidFill>
                  <a:srgbClr val="003300"/>
                </a:solidFill>
              </a:rPr>
              <a:t>শিক্ষার্থীদের বোর্ড ব্যবহারঃ</a:t>
            </a:r>
            <a:endParaRPr lang="en-US" sz="6000" dirty="0">
              <a:solidFill>
                <a:srgbClr val="003300"/>
              </a:solidFill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1445482" y="2183974"/>
            <a:ext cx="9908318" cy="31393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RightUp"/>
              <a:lightRig rig="threePt" dir="t"/>
            </a:scene3d>
          </a:bodyPr>
          <a:lstStyle/>
          <a:p>
            <a:r>
              <a:rPr lang="bn-BD" sz="6600" dirty="0" smtClean="0"/>
              <a:t>ছোট, মায়ের, আলো, বাঁচাইছে, প্রাণ, দিঘি, চাঁদের, কিরণ, ঝিকিমিকি, বাঁশ,</a:t>
            </a:r>
            <a:r>
              <a:rPr lang="bn-BD" sz="6600" dirty="0"/>
              <a:t> </a:t>
            </a:r>
            <a:r>
              <a:rPr lang="bn-BD" sz="6600" dirty="0" smtClean="0"/>
              <a:t>ঝাড়, আত্মীয়, পূব, বয়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০৭ মিনিট</a:t>
            </a:r>
            <a:endParaRPr lang="en-US" dirty="0"/>
          </a:p>
        </p:txBody>
      </p:sp>
      <p:sp>
        <p:nvSpPr>
          <p:cNvPr id="137" name="5-Point Star 136"/>
          <p:cNvSpPr/>
          <p:nvPr/>
        </p:nvSpPr>
        <p:spPr>
          <a:xfrm>
            <a:off x="9304524" y="744294"/>
            <a:ext cx="2611650" cy="1726537"/>
          </a:xfrm>
          <a:prstGeom prst="star5">
            <a:avLst/>
          </a:prstGeom>
          <a:noFill/>
          <a:ln>
            <a:noFill/>
          </a:ln>
          <a:scene3d>
            <a:camera prst="isometricOffAxis2Left"/>
            <a:lightRig rig="threePt" dir="t"/>
          </a:scene3d>
          <a:sp3d>
            <a:bevelT prst="convex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ButtonPour">
              <a:avLst/>
            </a:prstTxWarp>
          </a:bodyPr>
          <a:lstStyle/>
          <a:p>
            <a:r>
              <a:rPr lang="bn-BD" dirty="0" smtClean="0">
                <a:solidFill>
                  <a:schemeClr val="tx1"/>
                </a:solidFill>
              </a:rPr>
              <a:t>লেখা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8" name="Slide Number Placeholder 3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447533-5A7C-4DDA-B202-3D61A3A2C600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139" name="Group 138"/>
          <p:cNvGrpSpPr/>
          <p:nvPr/>
        </p:nvGrpSpPr>
        <p:grpSpPr>
          <a:xfrm>
            <a:off x="44388" y="5571987"/>
            <a:ext cx="998263" cy="534063"/>
            <a:chOff x="386645" y="668615"/>
            <a:chExt cx="823969" cy="534063"/>
          </a:xfrm>
        </p:grpSpPr>
        <p:sp>
          <p:nvSpPr>
            <p:cNvPr id="140" name="Oval 139"/>
            <p:cNvSpPr/>
            <p:nvPr/>
          </p:nvSpPr>
          <p:spPr>
            <a:xfrm>
              <a:off x="386645" y="668615"/>
              <a:ext cx="823969" cy="534063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prstTxWarp prst="textButtonPour">
                <a:avLst/>
              </a:prstTxWarp>
            </a:bodyPr>
            <a:lstStyle/>
            <a:p>
              <a:pPr algn="ctr"/>
              <a:r>
                <a:rPr lang="en-US" sz="600" dirty="0" smtClean="0"/>
                <a:t>Clicking me</a:t>
              </a:r>
              <a:endParaRPr lang="en-US" sz="600" dirty="0"/>
            </a:p>
          </p:txBody>
        </p:sp>
        <p:sp>
          <p:nvSpPr>
            <p:cNvPr id="141" name="Oval 140"/>
            <p:cNvSpPr/>
            <p:nvPr/>
          </p:nvSpPr>
          <p:spPr>
            <a:xfrm>
              <a:off x="514352" y="900574"/>
              <a:ext cx="568554" cy="21594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BD" sz="1600" dirty="0" smtClean="0"/>
                <a:t>০</a:t>
              </a:r>
              <a:r>
                <a:rPr lang="en-US" sz="1600" dirty="0"/>
                <a:t>9</a:t>
              </a:r>
              <a:endParaRPr lang="en-US" sz="1600" dirty="0"/>
            </a:p>
          </p:txBody>
        </p:sp>
      </p:grpSp>
      <p:sp>
        <p:nvSpPr>
          <p:cNvPr id="142" name="Date Placeholder 1"/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7/18/2020</a:t>
            </a:r>
            <a:endParaRPr lang="en-US" dirty="0"/>
          </a:p>
        </p:txBody>
      </p:sp>
      <p:sp>
        <p:nvSpPr>
          <p:cNvPr id="143" name="Footer Placeholder 2"/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dphofmrabiul@Gmail.COM</a:t>
            </a:r>
            <a:endParaRPr lang="en-US" dirty="0"/>
          </a:p>
        </p:txBody>
      </p:sp>
      <p:sp>
        <p:nvSpPr>
          <p:cNvPr id="144" name="TextBox 143"/>
          <p:cNvSpPr txBox="1"/>
          <p:nvPr/>
        </p:nvSpPr>
        <p:spPr>
          <a:xfrm>
            <a:off x="3545597" y="361611"/>
            <a:ext cx="38982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/>
              <a:t>সামগ্রিক পাঠঃ </a:t>
            </a:r>
            <a:r>
              <a:rPr lang="en-US" sz="6000" dirty="0" smtClean="0"/>
              <a:t> </a:t>
            </a:r>
            <a:endParaRPr lang="en-US" sz="6000" dirty="0"/>
          </a:p>
        </p:txBody>
      </p:sp>
      <p:sp>
        <p:nvSpPr>
          <p:cNvPr id="145" name="TextBox 144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০৩মিনিট</a:t>
            </a:r>
            <a:endParaRPr lang="en-US" dirty="0"/>
          </a:p>
        </p:txBody>
      </p:sp>
      <p:grpSp>
        <p:nvGrpSpPr>
          <p:cNvPr id="146" name="Group 145"/>
          <p:cNvGrpSpPr/>
          <p:nvPr/>
        </p:nvGrpSpPr>
        <p:grpSpPr>
          <a:xfrm>
            <a:off x="354563" y="1698171"/>
            <a:ext cx="5724614" cy="3418673"/>
            <a:chOff x="1259841" y="1322995"/>
            <a:chExt cx="5067160" cy="3418673"/>
          </a:xfrm>
        </p:grpSpPr>
        <p:pic>
          <p:nvPicPr>
            <p:cNvPr id="147" name="Picture 146"/>
            <p:cNvPicPr>
              <a:picLocks noChangeAspect="1"/>
            </p:cNvPicPr>
            <p:nvPr/>
          </p:nvPicPr>
          <p:blipFill>
            <a:blip r:embed="rId29" cstate="print">
              <a:extLst>
                <a:ext uri="{BEBA8EAE-BF5A-486C-A8C5-ECC9F3942E4B}">
                  <a14:imgProps xmlns:a14="http://schemas.microsoft.com/office/drawing/2010/main">
                    <a14:imgLayer r:embed="rId30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7935" y="1322995"/>
              <a:ext cx="4006515" cy="1947317"/>
            </a:xfrm>
            <a:prstGeom prst="rect">
              <a:avLst/>
            </a:prstGeom>
          </p:spPr>
        </p:pic>
        <p:sp>
          <p:nvSpPr>
            <p:cNvPr id="148" name="TextBox 147"/>
            <p:cNvSpPr txBox="1"/>
            <p:nvPr/>
          </p:nvSpPr>
          <p:spPr>
            <a:xfrm>
              <a:off x="1259841" y="1848568"/>
              <a:ext cx="5067160" cy="2893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400" dirty="0">
                  <a:solidFill>
                    <a:srgbClr val="FF0000"/>
                  </a:solidFill>
                </a:rPr>
                <a:t> </a:t>
              </a:r>
              <a:r>
                <a:rPr lang="bn-BD" sz="1400" dirty="0" smtClean="0">
                  <a:solidFill>
                    <a:srgbClr val="FF0000"/>
                  </a:solidFill>
                </a:rPr>
                <a:t> </a:t>
              </a:r>
              <a:endParaRPr lang="en-US" sz="1400" dirty="0" smtClean="0">
                <a:solidFill>
                  <a:srgbClr val="FF0000"/>
                </a:solidFill>
              </a:endParaRPr>
            </a:p>
            <a:p>
              <a:r>
                <a:rPr lang="en-US" sz="3600" dirty="0" smtClean="0">
                  <a:solidFill>
                    <a:srgbClr val="FF0000"/>
                  </a:solidFill>
                </a:rPr>
                <a:t>          </a:t>
              </a:r>
            </a:p>
            <a:p>
              <a:endParaRPr lang="en-US" sz="3600" dirty="0">
                <a:solidFill>
                  <a:srgbClr val="FF0000"/>
                </a:solidFill>
              </a:endParaRPr>
            </a:p>
            <a:p>
              <a:r>
                <a:rPr lang="en-US" sz="3600" dirty="0" smtClean="0">
                  <a:solidFill>
                    <a:srgbClr val="FF0000"/>
                  </a:solidFill>
                </a:rPr>
                <a:t>         </a:t>
              </a:r>
              <a:r>
                <a:rPr lang="bn-BD" sz="6000" dirty="0" smtClean="0">
                  <a:solidFill>
                    <a:srgbClr val="FF0000"/>
                  </a:solidFill>
                </a:rPr>
                <a:t>আমাদের </a:t>
              </a:r>
              <a:r>
                <a:rPr lang="bn-BD" sz="6000" dirty="0">
                  <a:solidFill>
                    <a:srgbClr val="FF0000"/>
                  </a:solidFill>
                </a:rPr>
                <a:t>গ্রাম</a:t>
              </a:r>
            </a:p>
            <a:p>
              <a:r>
                <a:rPr lang="bn-BD" sz="2400" dirty="0">
                  <a:solidFill>
                    <a:schemeClr val="accent6"/>
                  </a:solidFill>
                </a:rPr>
                <a:t>  </a:t>
              </a:r>
              <a:r>
                <a:rPr lang="en-US" sz="2400" dirty="0" smtClean="0">
                  <a:solidFill>
                    <a:schemeClr val="accent6"/>
                  </a:solidFill>
                </a:rPr>
                <a:t>               </a:t>
              </a:r>
              <a:r>
                <a:rPr lang="bn-BD" sz="3600" dirty="0" smtClean="0">
                  <a:solidFill>
                    <a:schemeClr val="accent6"/>
                  </a:solidFill>
                </a:rPr>
                <a:t>বন্দে </a:t>
              </a:r>
              <a:r>
                <a:rPr lang="bn-BD" sz="3600" dirty="0">
                  <a:solidFill>
                    <a:schemeClr val="accent6"/>
                  </a:solidFill>
                </a:rPr>
                <a:t>আলী </a:t>
              </a:r>
              <a:r>
                <a:rPr lang="bn-BD" sz="3600" dirty="0" smtClean="0">
                  <a:solidFill>
                    <a:schemeClr val="accent6"/>
                  </a:solidFill>
                </a:rPr>
                <a:t>মিঞা</a:t>
              </a:r>
              <a:endParaRPr lang="bn-BD" sz="3600" dirty="0">
                <a:solidFill>
                  <a:schemeClr val="accent6"/>
                </a:solidFill>
              </a:endParaRPr>
            </a:p>
          </p:txBody>
        </p:sp>
      </p:grpSp>
      <p:sp>
        <p:nvSpPr>
          <p:cNvPr id="149" name="Slide Number Placeholder 3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447533-5A7C-4DDA-B202-3D61A3A2C600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150" name="Object 149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249198"/>
              </p:ext>
            </p:extLst>
          </p:nvPr>
        </p:nvGraphicFramePr>
        <p:xfrm>
          <a:off x="5553159" y="2296186"/>
          <a:ext cx="4850464" cy="23404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Packager Shell Object" showAsIcon="1" r:id="rId31" imgW="914400" imgH="771480" progId="Package">
                  <p:embed/>
                </p:oleObj>
              </mc:Choice>
              <mc:Fallback>
                <p:oleObj name="Packager Shell Object" showAsIcon="1" r:id="rId31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5553159" y="2296186"/>
                        <a:ext cx="4850464" cy="23404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1" name="Can 150"/>
          <p:cNvSpPr/>
          <p:nvPr/>
        </p:nvSpPr>
        <p:spPr>
          <a:xfrm>
            <a:off x="5659935" y="2054711"/>
            <a:ext cx="4986929" cy="2294510"/>
          </a:xfrm>
          <a:prstGeom prst="ca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bg1"/>
                </a:solidFill>
              </a:rPr>
              <a:t>Trim video _ </a:t>
            </a:r>
            <a:r>
              <a:rPr lang="en-US" sz="3600" dirty="0" err="1" smtClean="0">
                <a:solidFill>
                  <a:schemeClr val="bg1"/>
                </a:solidFill>
              </a:rPr>
              <a:t>Amader</a:t>
            </a:r>
            <a:r>
              <a:rPr lang="en-US" sz="3600" dirty="0" smtClean="0">
                <a:solidFill>
                  <a:schemeClr val="bg1"/>
                </a:solidFill>
              </a:rPr>
              <a:t>  gram_07-14 lines</a:t>
            </a:r>
            <a:endParaRPr lang="en-US" sz="3600" dirty="0">
              <a:solidFill>
                <a:schemeClr val="bg1"/>
              </a:solidFill>
            </a:endParaRPr>
          </a:p>
        </p:txBody>
      </p:sp>
      <p:grpSp>
        <p:nvGrpSpPr>
          <p:cNvPr id="152" name="Group 151"/>
          <p:cNvGrpSpPr/>
          <p:nvPr/>
        </p:nvGrpSpPr>
        <p:grpSpPr>
          <a:xfrm>
            <a:off x="1524232" y="5585308"/>
            <a:ext cx="998263" cy="534063"/>
            <a:chOff x="386645" y="668615"/>
            <a:chExt cx="823969" cy="534063"/>
          </a:xfrm>
        </p:grpSpPr>
        <p:sp>
          <p:nvSpPr>
            <p:cNvPr id="153" name="Oval 152"/>
            <p:cNvSpPr/>
            <p:nvPr/>
          </p:nvSpPr>
          <p:spPr>
            <a:xfrm>
              <a:off x="386645" y="668615"/>
              <a:ext cx="823969" cy="534063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prstTxWarp prst="textButtonPour">
                <a:avLst/>
              </a:prstTxWarp>
            </a:bodyPr>
            <a:lstStyle/>
            <a:p>
              <a:pPr algn="ctr"/>
              <a:r>
                <a:rPr lang="en-US" sz="600" dirty="0" smtClean="0"/>
                <a:t>Clicking me</a:t>
              </a:r>
              <a:endParaRPr lang="en-US" sz="600" dirty="0"/>
            </a:p>
          </p:txBody>
        </p:sp>
        <p:sp>
          <p:nvSpPr>
            <p:cNvPr id="154" name="Oval 153"/>
            <p:cNvSpPr/>
            <p:nvPr/>
          </p:nvSpPr>
          <p:spPr>
            <a:xfrm>
              <a:off x="514352" y="900574"/>
              <a:ext cx="568554" cy="21594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600" dirty="0" smtClean="0"/>
                <a:t>1</a:t>
              </a:r>
              <a:r>
                <a:rPr lang="en-US" sz="1600" dirty="0"/>
                <a:t>1</a:t>
              </a:r>
              <a:endParaRPr lang="en-US" sz="1600" dirty="0"/>
            </a:p>
          </p:txBody>
        </p:sp>
      </p:grpSp>
      <p:sp>
        <p:nvSpPr>
          <p:cNvPr id="155" name="Date Placeholder 1"/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7/18/2020</a:t>
            </a:r>
            <a:endParaRPr lang="en-US" dirty="0"/>
          </a:p>
        </p:txBody>
      </p:sp>
      <p:sp>
        <p:nvSpPr>
          <p:cNvPr id="156" name="Footer Placeholder 2"/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dphofmrabiul@Gmail.COM</a:t>
            </a:r>
            <a:endParaRPr lang="en-US" dirty="0"/>
          </a:p>
        </p:txBody>
      </p:sp>
      <p:sp>
        <p:nvSpPr>
          <p:cNvPr id="157" name="TextBox 156"/>
          <p:cNvSpPr txBox="1"/>
          <p:nvPr/>
        </p:nvSpPr>
        <p:spPr>
          <a:xfrm>
            <a:off x="3581400" y="433601"/>
            <a:ext cx="26122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মূল্যায়নঃ</a:t>
            </a:r>
            <a:endParaRPr lang="en-US" sz="6000" dirty="0"/>
          </a:p>
        </p:txBody>
      </p:sp>
      <p:sp>
        <p:nvSpPr>
          <p:cNvPr id="158" name="TextBox 157"/>
          <p:cNvSpPr txBox="1"/>
          <p:nvPr/>
        </p:nvSpPr>
        <p:spPr>
          <a:xfrm>
            <a:off x="987742" y="1903609"/>
            <a:ext cx="8614004" cy="507287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 smtClean="0"/>
              <a:t>১. আমাদের ছোট গ্রাম কার সমান ?</a:t>
            </a:r>
            <a:endParaRPr lang="en-US" sz="3600" dirty="0"/>
          </a:p>
        </p:txBody>
      </p:sp>
      <p:sp>
        <p:nvSpPr>
          <p:cNvPr id="159" name="TextBox 158"/>
          <p:cNvSpPr txBox="1"/>
          <p:nvPr/>
        </p:nvSpPr>
        <p:spPr>
          <a:xfrm>
            <a:off x="588423" y="2790520"/>
            <a:ext cx="9283935" cy="479153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 smtClean="0"/>
              <a:t> ২.কিসে বাঁচাইছে প্রাণ ? </a:t>
            </a:r>
            <a:endParaRPr lang="en-US" sz="3600" dirty="0"/>
          </a:p>
        </p:txBody>
      </p:sp>
      <p:sp>
        <p:nvSpPr>
          <p:cNvPr id="160" name="TextBox 159"/>
          <p:cNvSpPr txBox="1"/>
          <p:nvPr/>
        </p:nvSpPr>
        <p:spPr>
          <a:xfrm>
            <a:off x="786732" y="3780564"/>
            <a:ext cx="8614004" cy="491245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pPr algn="r"/>
            <a:r>
              <a:rPr lang="bn-BD" sz="3600" dirty="0" smtClean="0"/>
              <a:t> ৩. কারা আত্মীয়ের মতো মিলে মিশে আছে?</a:t>
            </a:r>
            <a:endParaRPr lang="en-US" sz="3600" dirty="0"/>
          </a:p>
        </p:txBody>
      </p:sp>
      <p:sp>
        <p:nvSpPr>
          <p:cNvPr id="161" name="TextBox 160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০৪ মিনিট</a:t>
            </a:r>
            <a:endParaRPr lang="en-US" dirty="0"/>
          </a:p>
        </p:txBody>
      </p:sp>
      <p:pic>
        <p:nvPicPr>
          <p:cNvPr id="162" name="Picture 161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188045"/>
            <a:ext cx="1821504" cy="1261219"/>
          </a:xfrm>
          <a:prstGeom prst="rect">
            <a:avLst/>
          </a:prstGeom>
        </p:spPr>
      </p:pic>
      <p:sp>
        <p:nvSpPr>
          <p:cNvPr id="163" name="TextBox 162"/>
          <p:cNvSpPr txBox="1"/>
          <p:nvPr/>
        </p:nvSpPr>
        <p:spPr>
          <a:xfrm>
            <a:off x="484651" y="4654741"/>
            <a:ext cx="9686520" cy="407492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pPr algn="ctr"/>
            <a:r>
              <a:rPr lang="bn-BD" sz="3600" dirty="0" smtClean="0"/>
              <a:t> ৪. সোনার রবি পূব দিকে ওঠার সময় কী হয় ?</a:t>
            </a:r>
            <a:endParaRPr lang="en-US" sz="3600" dirty="0"/>
          </a:p>
        </p:txBody>
      </p:sp>
      <p:sp>
        <p:nvSpPr>
          <p:cNvPr id="164" name="Slide Number Placeholder 3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447533-5A7C-4DDA-B202-3D61A3A2C600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165" name="Group 164"/>
          <p:cNvGrpSpPr/>
          <p:nvPr/>
        </p:nvGrpSpPr>
        <p:grpSpPr>
          <a:xfrm>
            <a:off x="1493839" y="4725159"/>
            <a:ext cx="998263" cy="534063"/>
            <a:chOff x="386645" y="668615"/>
            <a:chExt cx="823969" cy="534063"/>
          </a:xfrm>
        </p:grpSpPr>
        <p:sp>
          <p:nvSpPr>
            <p:cNvPr id="166" name="Oval 165"/>
            <p:cNvSpPr/>
            <p:nvPr/>
          </p:nvSpPr>
          <p:spPr>
            <a:xfrm>
              <a:off x="386645" y="668615"/>
              <a:ext cx="823969" cy="534063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prstTxWarp prst="textButtonPour">
                <a:avLst/>
              </a:prstTxWarp>
            </a:bodyPr>
            <a:lstStyle/>
            <a:p>
              <a:pPr algn="ctr"/>
              <a:r>
                <a:rPr lang="en-US" sz="600" dirty="0" smtClean="0"/>
                <a:t>Clicking me</a:t>
              </a:r>
              <a:endParaRPr lang="en-US" sz="600" dirty="0"/>
            </a:p>
          </p:txBody>
        </p:sp>
        <p:sp>
          <p:nvSpPr>
            <p:cNvPr id="167" name="Oval 166"/>
            <p:cNvSpPr/>
            <p:nvPr/>
          </p:nvSpPr>
          <p:spPr>
            <a:xfrm>
              <a:off x="514352" y="900574"/>
              <a:ext cx="568554" cy="21594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600" dirty="0" smtClean="0"/>
                <a:t>1</a:t>
              </a:r>
              <a:r>
                <a:rPr lang="bn-BD" sz="1600" dirty="0" smtClean="0"/>
                <a:t>০</a:t>
              </a:r>
              <a:endParaRPr lang="en-US" sz="1600" dirty="0"/>
            </a:p>
          </p:txBody>
        </p:sp>
      </p:grpSp>
      <p:sp>
        <p:nvSpPr>
          <p:cNvPr id="168" name="Date Placeholder 1"/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7/18/2020</a:t>
            </a:r>
            <a:endParaRPr lang="en-US"/>
          </a:p>
        </p:txBody>
      </p:sp>
      <p:sp>
        <p:nvSpPr>
          <p:cNvPr id="169" name="Footer Placeholder 2"/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170" name="TextBox 169"/>
          <p:cNvSpPr txBox="1"/>
          <p:nvPr/>
        </p:nvSpPr>
        <p:spPr>
          <a:xfrm>
            <a:off x="336448" y="-866021"/>
            <a:ext cx="10889776" cy="627168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prstTxWarp prst="textCirclePour">
              <a:avLst/>
            </a:prstTxWarp>
            <a:spAutoFit/>
          </a:bodyPr>
          <a:lstStyle/>
          <a:p>
            <a:endParaRPr lang="en-US" sz="3200" dirty="0"/>
          </a:p>
        </p:txBody>
      </p:sp>
      <p:sp>
        <p:nvSpPr>
          <p:cNvPr id="171" name="TextBox 170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০১ মিনিট</a:t>
            </a:r>
            <a:endParaRPr lang="en-US" dirty="0"/>
          </a:p>
        </p:txBody>
      </p:sp>
      <p:grpSp>
        <p:nvGrpSpPr>
          <p:cNvPr id="172" name="Group 171"/>
          <p:cNvGrpSpPr/>
          <p:nvPr/>
        </p:nvGrpSpPr>
        <p:grpSpPr>
          <a:xfrm>
            <a:off x="2440255" y="2047106"/>
            <a:ext cx="5713145" cy="2361119"/>
            <a:chOff x="2924862" y="2570172"/>
            <a:chExt cx="5894638" cy="2919984"/>
          </a:xfrm>
        </p:grpSpPr>
        <p:pic>
          <p:nvPicPr>
            <p:cNvPr id="173" name="Picture 172"/>
            <p:cNvPicPr>
              <a:picLocks noChangeAspect="1"/>
            </p:cNvPicPr>
            <p:nvPr/>
          </p:nvPicPr>
          <p:blipFill>
            <a:blip r:embed="rId34">
              <a:extLst>
                <a:ext uri="{BEBA8EAE-BF5A-486C-A8C5-ECC9F3942E4B}">
                  <a14:imgProps xmlns:a14="http://schemas.microsoft.com/office/drawing/2010/main">
                    <a14:imgLayer r:embed="rId3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4389" y="2570172"/>
              <a:ext cx="5815584" cy="2919984"/>
            </a:xfrm>
            <a:prstGeom prst="rect">
              <a:avLst/>
            </a:prstGeom>
          </p:spPr>
        </p:pic>
        <p:sp>
          <p:nvSpPr>
            <p:cNvPr id="174" name="TextBox 173"/>
            <p:cNvSpPr txBox="1"/>
            <p:nvPr/>
          </p:nvSpPr>
          <p:spPr>
            <a:xfrm>
              <a:off x="2924862" y="3118583"/>
              <a:ext cx="3447219" cy="1256065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  <a:scene3d>
                <a:camera prst="isometricOffAxis2Right"/>
                <a:lightRig rig="threePt" dir="t"/>
              </a:scene3d>
            </a:bodyPr>
            <a:lstStyle/>
            <a:p>
              <a:r>
                <a:rPr lang="bn-BD" sz="6000" dirty="0" smtClean="0">
                  <a:solidFill>
                    <a:srgbClr val="003300"/>
                  </a:solidFill>
                </a:rPr>
                <a:t>বাড়ির কাজঃ</a:t>
              </a:r>
              <a:endParaRPr lang="en-US" sz="6000" dirty="0">
                <a:solidFill>
                  <a:srgbClr val="003300"/>
                </a:solidFill>
              </a:endParaRPr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5276504" y="3193699"/>
              <a:ext cx="3542996" cy="1256065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  <a:scene3d>
                <a:camera prst="isometricLeftDown"/>
                <a:lightRig rig="threePt" dir="t"/>
              </a:scene3d>
            </a:bodyPr>
            <a:lstStyle/>
            <a:p>
              <a:r>
                <a:rPr lang="bn-BD" sz="6000" dirty="0" smtClean="0">
                  <a:solidFill>
                    <a:srgbClr val="66FF33"/>
                  </a:solidFill>
                </a:rPr>
                <a:t>বাড়ির কাজঃ</a:t>
              </a:r>
              <a:endParaRPr lang="en-US" sz="6000" dirty="0">
                <a:solidFill>
                  <a:srgbClr val="66FF33"/>
                </a:solidFill>
              </a:endParaRPr>
            </a:p>
          </p:txBody>
        </p:sp>
      </p:grpSp>
      <p:sp>
        <p:nvSpPr>
          <p:cNvPr id="176" name="Slide Number Placeholder 3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447533-5A7C-4DDA-B202-3D61A3A2C600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177" name="Group 176"/>
          <p:cNvGrpSpPr/>
          <p:nvPr/>
        </p:nvGrpSpPr>
        <p:grpSpPr>
          <a:xfrm>
            <a:off x="10600090" y="1804467"/>
            <a:ext cx="998263" cy="534063"/>
            <a:chOff x="386645" y="668615"/>
            <a:chExt cx="823969" cy="534063"/>
          </a:xfrm>
        </p:grpSpPr>
        <p:sp>
          <p:nvSpPr>
            <p:cNvPr id="178" name="Oval 177"/>
            <p:cNvSpPr/>
            <p:nvPr/>
          </p:nvSpPr>
          <p:spPr>
            <a:xfrm>
              <a:off x="386645" y="668615"/>
              <a:ext cx="823969" cy="534063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prstTxWarp prst="textButtonPour">
                <a:avLst/>
              </a:prstTxWarp>
            </a:bodyPr>
            <a:lstStyle/>
            <a:p>
              <a:pPr algn="ctr"/>
              <a:r>
                <a:rPr lang="en-US" sz="600" dirty="0" smtClean="0"/>
                <a:t>Clicking me</a:t>
              </a:r>
              <a:endParaRPr lang="en-US" sz="600" dirty="0"/>
            </a:p>
          </p:txBody>
        </p:sp>
        <p:sp>
          <p:nvSpPr>
            <p:cNvPr id="179" name="Oval 178"/>
            <p:cNvSpPr/>
            <p:nvPr/>
          </p:nvSpPr>
          <p:spPr>
            <a:xfrm>
              <a:off x="514352" y="900574"/>
              <a:ext cx="568554" cy="21594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600" dirty="0" smtClean="0"/>
                <a:t>12</a:t>
              </a:r>
              <a:endParaRPr lang="en-US" sz="1600" dirty="0"/>
            </a:p>
          </p:txBody>
        </p:sp>
      </p:grpSp>
      <p:grpSp>
        <p:nvGrpSpPr>
          <p:cNvPr id="180" name="Group 179"/>
          <p:cNvGrpSpPr/>
          <p:nvPr/>
        </p:nvGrpSpPr>
        <p:grpSpPr>
          <a:xfrm>
            <a:off x="10642247" y="2613758"/>
            <a:ext cx="998263" cy="534063"/>
            <a:chOff x="386645" y="668615"/>
            <a:chExt cx="823969" cy="534063"/>
          </a:xfrm>
        </p:grpSpPr>
        <p:sp>
          <p:nvSpPr>
            <p:cNvPr id="181" name="Oval 180"/>
            <p:cNvSpPr/>
            <p:nvPr/>
          </p:nvSpPr>
          <p:spPr>
            <a:xfrm>
              <a:off x="386645" y="668615"/>
              <a:ext cx="823969" cy="534063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prstTxWarp prst="textButtonPour">
                <a:avLst/>
              </a:prstTxWarp>
            </a:bodyPr>
            <a:lstStyle/>
            <a:p>
              <a:pPr algn="ctr"/>
              <a:r>
                <a:rPr lang="en-US" sz="600" dirty="0" smtClean="0"/>
                <a:t>Clicking me</a:t>
              </a:r>
              <a:endParaRPr lang="en-US" sz="600" dirty="0"/>
            </a:p>
          </p:txBody>
        </p:sp>
        <p:sp>
          <p:nvSpPr>
            <p:cNvPr id="182" name="Oval 181"/>
            <p:cNvSpPr/>
            <p:nvPr/>
          </p:nvSpPr>
          <p:spPr>
            <a:xfrm>
              <a:off x="514352" y="900574"/>
              <a:ext cx="568554" cy="21594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600" dirty="0" smtClean="0"/>
                <a:t>13</a:t>
              </a:r>
              <a:endParaRPr lang="en-US" sz="1600" dirty="0"/>
            </a:p>
          </p:txBody>
        </p:sp>
      </p:grpSp>
      <p:grpSp>
        <p:nvGrpSpPr>
          <p:cNvPr id="183" name="Group 182"/>
          <p:cNvGrpSpPr/>
          <p:nvPr/>
        </p:nvGrpSpPr>
        <p:grpSpPr>
          <a:xfrm>
            <a:off x="4300514" y="2522133"/>
            <a:ext cx="3112717" cy="2466428"/>
            <a:chOff x="4674229" y="2785917"/>
            <a:chExt cx="2623493" cy="2529192"/>
          </a:xfrm>
        </p:grpSpPr>
        <p:sp>
          <p:nvSpPr>
            <p:cNvPr id="184" name="Snip Same Side Corner Rectangle 3"/>
            <p:cNvSpPr/>
            <p:nvPr/>
          </p:nvSpPr>
          <p:spPr>
            <a:xfrm>
              <a:off x="4856480" y="3373120"/>
              <a:ext cx="2092960" cy="1402080"/>
            </a:xfrm>
            <a:prstGeom prst="star7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5" name="Picture 18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4229" y="2785917"/>
              <a:ext cx="2623493" cy="2529192"/>
            </a:xfrm>
            <a:prstGeom prst="star7">
              <a:avLst/>
            </a:prstGeom>
          </p:spPr>
        </p:pic>
      </p:grpSp>
      <p:sp>
        <p:nvSpPr>
          <p:cNvPr id="186" name="TextBox 185"/>
          <p:cNvSpPr txBox="1"/>
          <p:nvPr/>
        </p:nvSpPr>
        <p:spPr>
          <a:xfrm>
            <a:off x="1765375" y="1109236"/>
            <a:ext cx="9118708" cy="3691802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bn-BD" dirty="0" smtClean="0">
                <a:blipFill>
                  <a:blip r:embed="rId36"/>
                  <a:tile tx="0" ty="0" sx="100000" sy="100000" flip="none" algn="tl"/>
                </a:blipFill>
              </a:rPr>
              <a:t>ধন্যবাদ</a:t>
            </a:r>
            <a:endParaRPr lang="en-US" dirty="0">
              <a:blipFill>
                <a:blip r:embed="rId36"/>
                <a:tile tx="0" ty="0" sx="100000" sy="100000" flip="none" algn="tl"/>
              </a:blipFill>
            </a:endParaRPr>
          </a:p>
        </p:txBody>
      </p:sp>
      <p:sp>
        <p:nvSpPr>
          <p:cNvPr id="187" name="Date Placeholder 1"/>
          <p:cNvSpPr txBox="1">
            <a:spLocks/>
          </p:cNvSpPr>
          <p:nvPr/>
        </p:nvSpPr>
        <p:spPr>
          <a:xfrm>
            <a:off x="1514108" y="6382643"/>
            <a:ext cx="1351524" cy="3708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7/18/2020</a:t>
            </a:r>
            <a:endParaRPr lang="en-US" dirty="0"/>
          </a:p>
        </p:txBody>
      </p:sp>
      <p:sp>
        <p:nvSpPr>
          <p:cNvPr id="188" name="Footer Placeholder 2"/>
          <p:cNvSpPr txBox="1">
            <a:spLocks/>
          </p:cNvSpPr>
          <p:nvPr/>
        </p:nvSpPr>
        <p:spPr>
          <a:xfrm>
            <a:off x="4191000" y="65087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dphofmrabiul@Gmail.COM</a:t>
            </a:r>
            <a:endParaRPr lang="en-US" dirty="0"/>
          </a:p>
        </p:txBody>
      </p:sp>
      <p:pic>
        <p:nvPicPr>
          <p:cNvPr id="189" name="Picture 188" descr="https://encrypted-tbn1.gstatic.com/images?q=tbn:ANd9GcQeuM7hpASvVmv_DbZ0rJEimybqC_kacRQlAOl2RlORl7UbBGtg"/>
          <p:cNvPicPr>
            <a:picLocks noChangeAspect="1" noChangeArrowheads="1"/>
          </p:cNvPicPr>
          <p:nvPr/>
        </p:nvPicPr>
        <p:blipFill rotWithShape="1">
          <a:blip r:embed="rId37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-6403075" y="-3716"/>
            <a:ext cx="6555474" cy="708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0" name="Picture 189" descr="https://encrypted-tbn1.gstatic.com/images?q=tbn:ANd9GcQeuM7hpASvVmv_DbZ0rJEimybqC_kacRQlAOl2RlORl7UbBGtg"/>
          <p:cNvPicPr>
            <a:picLocks noChangeAspect="1" noChangeArrowheads="1"/>
          </p:cNvPicPr>
          <p:nvPr/>
        </p:nvPicPr>
        <p:blipFill rotWithShape="1">
          <a:blip r:embed="rId37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12781870" y="-3717"/>
            <a:ext cx="7487329" cy="720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1" name="TextBox 190"/>
          <p:cNvSpPr txBox="1"/>
          <p:nvPr/>
        </p:nvSpPr>
        <p:spPr>
          <a:xfrm>
            <a:off x="10427343" y="4991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chemeClr val="bg1"/>
                </a:solidFill>
              </a:rPr>
              <a:t>সময়ঃ  ০১ মিনিট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2" name="TextBox 191"/>
          <p:cNvSpPr txBox="1"/>
          <p:nvPr/>
        </p:nvSpPr>
        <p:spPr>
          <a:xfrm>
            <a:off x="10579743" y="6515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০০ মিনিট</a:t>
            </a:r>
            <a:endParaRPr lang="en-US" dirty="0"/>
          </a:p>
        </p:txBody>
      </p:sp>
      <p:sp>
        <p:nvSpPr>
          <p:cNvPr id="193" name="Slide Number Placeholder 2"/>
          <p:cNvSpPr txBox="1">
            <a:spLocks/>
          </p:cNvSpPr>
          <p:nvPr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447533-5A7C-4DDA-B202-3D61A3A2C60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94" name="TextBox 193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০০ মিনিট</a:t>
            </a:r>
            <a:endParaRPr lang="en-US" dirty="0"/>
          </a:p>
        </p:txBody>
      </p:sp>
      <p:grpSp>
        <p:nvGrpSpPr>
          <p:cNvPr id="195" name="Group 194"/>
          <p:cNvGrpSpPr/>
          <p:nvPr/>
        </p:nvGrpSpPr>
        <p:grpSpPr>
          <a:xfrm>
            <a:off x="1350365" y="1379828"/>
            <a:ext cx="5788980" cy="3139321"/>
            <a:chOff x="3164724" y="-1768419"/>
            <a:chExt cx="5788980" cy="3139321"/>
          </a:xfrm>
        </p:grpSpPr>
        <p:sp>
          <p:nvSpPr>
            <p:cNvPr id="196" name="TextBox 195"/>
            <p:cNvSpPr txBox="1"/>
            <p:nvPr/>
          </p:nvSpPr>
          <p:spPr>
            <a:xfrm>
              <a:off x="3869158" y="-1768419"/>
              <a:ext cx="5084546" cy="3139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/>
                <a:t>তথ্যপুঞ্জিঃ</a:t>
              </a:r>
            </a:p>
            <a:p>
              <a:r>
                <a:rPr lang="bn-BD" sz="3600" dirty="0" smtClean="0">
                  <a:blipFill dpi="0" rotWithShape="1">
                    <a:blip r:embed="rId38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hlinkClick r:id="rId39"/>
                </a:rPr>
                <a:t>www.google.com</a:t>
              </a:r>
              <a:endParaRPr lang="bn-BD" sz="3600" dirty="0" smtClean="0">
                <a:blipFill dpi="0" rotWithShape="1">
                  <a:blip r:embed="rId3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endParaRPr>
            </a:p>
            <a:p>
              <a:r>
                <a:rPr lang="bn-BD" sz="3600" dirty="0" smtClean="0">
                  <a:blipFill dpi="0" rotWithShape="1">
                    <a:blip r:embed="rId38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hlinkClick r:id="rId40"/>
                </a:rPr>
                <a:t>www.youtube.com</a:t>
              </a:r>
              <a:endParaRPr lang="bn-BD" sz="3600" dirty="0" smtClean="0">
                <a:blipFill dpi="0" rotWithShape="1">
                  <a:blip r:embed="rId3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endParaRPr>
            </a:p>
            <a:p>
              <a:r>
                <a:rPr lang="en-US" sz="3600" dirty="0" smtClean="0"/>
                <a:t>G</a:t>
              </a:r>
              <a:r>
                <a:rPr lang="bn-BD" sz="3600" dirty="0" smtClean="0"/>
                <a:t>oogle chrome`s image</a:t>
              </a:r>
              <a:r>
                <a:rPr lang="en-US" sz="3600" dirty="0" smtClean="0"/>
                <a:t>s</a:t>
              </a:r>
              <a:endParaRPr lang="bn-BD" sz="3600" dirty="0" smtClean="0"/>
            </a:p>
            <a:p>
              <a:r>
                <a:rPr lang="bn-BD" sz="3600" dirty="0" smtClean="0"/>
                <a:t>আমার বাংলা বই (তৃতীয় শ্রেণি)</a:t>
              </a:r>
            </a:p>
            <a:p>
              <a:r>
                <a:rPr lang="bn-BD" dirty="0" smtClean="0"/>
                <a:t>জাতীয় শিক্ষাক্রম ও পাঠ্যপুস্তক বোর্ড, বাংলাদেশ</a:t>
              </a:r>
              <a:endParaRPr lang="bn-BD" sz="3600" dirty="0" smtClean="0"/>
            </a:p>
          </p:txBody>
        </p:sp>
        <p:pic>
          <p:nvPicPr>
            <p:cNvPr id="197" name="Picture 196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4724" y="430864"/>
              <a:ext cx="651617" cy="546896"/>
            </a:xfrm>
            <a:prstGeom prst="rect">
              <a:avLst/>
            </a:prstGeom>
          </p:spPr>
        </p:pic>
      </p:grpSp>
      <p:sp>
        <p:nvSpPr>
          <p:cNvPr id="198" name="Date Placeholder 1"/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7/18/2020</a:t>
            </a:r>
            <a:endParaRPr lang="en-US"/>
          </a:p>
        </p:txBody>
      </p:sp>
      <p:sp>
        <p:nvSpPr>
          <p:cNvPr id="199" name="Footer Placeholder 2"/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200" name="Cube 199"/>
          <p:cNvSpPr/>
          <p:nvPr/>
        </p:nvSpPr>
        <p:spPr>
          <a:xfrm>
            <a:off x="2011979" y="1650944"/>
            <a:ext cx="6342327" cy="3356649"/>
          </a:xfrm>
          <a:prstGeom prst="cub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1" name="Picture 200" descr="https://encrypted-tbn1.gstatic.com/images?q=tbn:ANd9GcQeuM7hpASvVmv_DbZ0rJEimybqC_kacRQlAOl2RlORl7UbBGtg"/>
          <p:cNvPicPr>
            <a:picLocks noChangeAspect="1" noChangeArrowheads="1"/>
          </p:cNvPicPr>
          <p:nvPr/>
        </p:nvPicPr>
        <p:blipFill rotWithShape="1">
          <a:blip r:embed="rId3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-6555475" y="-156116"/>
            <a:ext cx="6555474" cy="708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2" name="Picture 201" descr="https://encrypted-tbn1.gstatic.com/images?q=tbn:ANd9GcQeuM7hpASvVmv_DbZ0rJEimybqC_kacRQlAOl2RlORl7UbBGtg"/>
          <p:cNvPicPr>
            <a:picLocks noChangeAspect="1" noChangeArrowheads="1"/>
          </p:cNvPicPr>
          <p:nvPr/>
        </p:nvPicPr>
        <p:blipFill rotWithShape="1">
          <a:blip r:embed="rId3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12673425" y="0"/>
            <a:ext cx="7487329" cy="720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3" name="Slide Number Placeholder 3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447533-5A7C-4DDA-B202-3D61A3A2C600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204" name="Group 203"/>
          <p:cNvGrpSpPr/>
          <p:nvPr/>
        </p:nvGrpSpPr>
        <p:grpSpPr>
          <a:xfrm>
            <a:off x="10633209" y="3486602"/>
            <a:ext cx="998263" cy="534063"/>
            <a:chOff x="386645" y="668615"/>
            <a:chExt cx="823969" cy="534063"/>
          </a:xfrm>
        </p:grpSpPr>
        <p:sp>
          <p:nvSpPr>
            <p:cNvPr id="205" name="Oval 204"/>
            <p:cNvSpPr/>
            <p:nvPr/>
          </p:nvSpPr>
          <p:spPr>
            <a:xfrm>
              <a:off x="386645" y="668615"/>
              <a:ext cx="823969" cy="534063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prstTxWarp prst="textButtonPour">
                <a:avLst/>
              </a:prstTxWarp>
            </a:bodyPr>
            <a:lstStyle/>
            <a:p>
              <a:pPr algn="ctr"/>
              <a:r>
                <a:rPr lang="en-US" sz="600" dirty="0" smtClean="0"/>
                <a:t>Clicking me</a:t>
              </a:r>
              <a:endParaRPr lang="en-US" sz="600" dirty="0"/>
            </a:p>
          </p:txBody>
        </p:sp>
        <p:sp>
          <p:nvSpPr>
            <p:cNvPr id="206" name="Oval 205"/>
            <p:cNvSpPr/>
            <p:nvPr/>
          </p:nvSpPr>
          <p:spPr>
            <a:xfrm>
              <a:off x="514352" y="900574"/>
              <a:ext cx="568554" cy="21594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600" dirty="0" smtClean="0"/>
                <a:t>14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082590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repeatCount="2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repeatCount="2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xit" presetSubtype="54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2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8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0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6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2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17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22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55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27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32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7" dur="5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6" dur="5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67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0" dur="5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71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4" dur="5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75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8" dur="5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79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2" dur="5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83" dur="5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6" dur="5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15" dur="5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19" dur="5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5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55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5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55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5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39" dur="5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5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5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5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8" dur="5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0" dur="5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5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5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60" dur="2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2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5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5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5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5" presetID="55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5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9" dur="5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3" dur="5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5" dur="5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90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2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95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00" dur="5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2" dur="5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55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05" dur="5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7" dur="5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55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10" dur="5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5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2" dur="5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5" dur="5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5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7" dur="5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319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0" fill="hold">
                      <p:stCondLst>
                        <p:cond delay="0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3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3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3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7" dur="3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3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1" dur="3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3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3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4" dur="3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3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8" dur="3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3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0" dur="3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1" dur="3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3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5" dur="3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3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7" dur="3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8" dur="3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3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2" dur="3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3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4" dur="3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5" dur="3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3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9" dur="3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3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1" dur="3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2" dur="3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3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6" dur="3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3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8" dur="3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9" dur="3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3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23" presetClass="exit" presetSubtype="54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74" dur="3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3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3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3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80" dur="3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3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3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3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86" dur="3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3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3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3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92" dur="3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3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3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3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98" dur="3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3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3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3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04" dur="3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3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3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3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10" dur="3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1" dur="3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2" dur="3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3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23" presetClass="exit" presetSubtype="54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16" dur="3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3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3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9" dur="3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23" presetClass="exit" presetSubtype="54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22" dur="3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3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3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5" dur="3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8" dur="5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9" dur="5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6" dur="5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7" dur="5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5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1" dur="5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2" dur="5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3" dur="5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6" dur="5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7" dur="5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8" dur="5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1" dur="5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2" dur="5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5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6" dur="5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7" dur="5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5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1" dur="5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2" dur="5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5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4" fill="hold">
                      <p:stCondLst>
                        <p:cond delay="indefinite"/>
                      </p:stCondLst>
                      <p:childTnLst>
                        <p:par>
                          <p:cTn id="465" fill="hold">
                            <p:stCondLst>
                              <p:cond delay="0"/>
                            </p:stCondLst>
                            <p:childTnLst>
                              <p:par>
                                <p:cTn id="466" presetID="2" presetClass="exit" presetSubtype="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67" dur="5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8" dur="5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0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71" dur="5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2" dur="5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4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75" dur="5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6" dur="5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79" dur="5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0" dur="5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2" presetID="2" presetClass="exit" presetSubtype="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83" dur="5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4" dur="5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2" presetClass="exit" presetSubtype="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87" dur="5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8" dur="5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1" dur="5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5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5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5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496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7" fill="hold">
                      <p:stCondLst>
                        <p:cond delay="0"/>
                      </p:stCondLst>
                      <p:childTnLst>
                        <p:par>
                          <p:cTn id="498" fill="hold">
                            <p:stCondLst>
                              <p:cond delay="0"/>
                            </p:stCondLst>
                            <p:childTnLst>
                              <p:par>
                                <p:cTn id="49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1" dur="5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2" dur="5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5" dur="5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6" dur="5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9" dur="5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0" dur="5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3" dur="5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4" dur="5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5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7" dur="5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8" dur="5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9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1" dur="5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2" dur="5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3" fill="hold">
                      <p:stCondLst>
                        <p:cond delay="indefinite"/>
                      </p:stCondLst>
                      <p:childTnLst>
                        <p:par>
                          <p:cTn id="524" fill="hold">
                            <p:stCondLst>
                              <p:cond delay="0"/>
                            </p:stCondLst>
                            <p:childTnLst>
                              <p:par>
                                <p:cTn id="525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26" dur="5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7" dur="5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9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30" dur="5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1" dur="5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3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34" dur="5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5" dur="5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7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38" dur="5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9" dur="5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1" presetID="2" presetClass="exit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42" dur="5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3" dur="5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5" presetID="2" presetClass="exit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46" dur="5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7" dur="5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0" dur="5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1" dur="5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2" dur="5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554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5" fill="hold">
                      <p:stCondLst>
                        <p:cond delay="0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9" dur="5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0" dur="5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1" dur="5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4" dur="5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5" dur="5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6" dur="5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9" dur="5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0" dur="5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1" dur="5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4" dur="5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5" dur="5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5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9" dur="5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0" dur="5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1" dur="5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2" fill="hold">
                      <p:stCondLst>
                        <p:cond delay="indefinite"/>
                      </p:stCondLst>
                      <p:childTnLst>
                        <p:par>
                          <p:cTn id="583" fill="hold">
                            <p:stCondLst>
                              <p:cond delay="0"/>
                            </p:stCondLst>
                            <p:childTnLst>
                              <p:par>
                                <p:cTn id="58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6" dur="5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7" dur="5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8" fill="hold">
                      <p:stCondLst>
                        <p:cond delay="indefinite"/>
                      </p:stCondLst>
                      <p:childTnLst>
                        <p:par>
                          <p:cTn id="589" fill="hold">
                            <p:stCondLst>
                              <p:cond delay="0"/>
                            </p:stCondLst>
                            <p:childTnLst>
                              <p:par>
                                <p:cTn id="59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2" dur="5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3" dur="5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4" fill="hold">
                      <p:stCondLst>
                        <p:cond delay="indefinite"/>
                      </p:stCondLst>
                      <p:childTnLst>
                        <p:par>
                          <p:cTn id="595" fill="hold">
                            <p:stCondLst>
                              <p:cond delay="0"/>
                            </p:stCondLst>
                            <p:childTnLst>
                              <p:par>
                                <p:cTn id="59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8" dur="5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9" dur="5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0" fill="hold">
                      <p:stCondLst>
                        <p:cond delay="indefinite"/>
                      </p:stCondLst>
                      <p:childTnLst>
                        <p:par>
                          <p:cTn id="601" fill="hold">
                            <p:stCondLst>
                              <p:cond delay="0"/>
                            </p:stCondLst>
                            <p:childTnLst>
                              <p:par>
                                <p:cTn id="60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4" dur="5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5" dur="5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6" fill="hold">
                      <p:stCondLst>
                        <p:cond delay="indefinite"/>
                      </p:stCondLst>
                      <p:childTnLst>
                        <p:par>
                          <p:cTn id="607" fill="hold">
                            <p:stCondLst>
                              <p:cond delay="0"/>
                            </p:stCondLst>
                            <p:childTnLst>
                              <p:par>
                                <p:cTn id="60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0" dur="5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1" dur="5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2" fill="hold">
                      <p:stCondLst>
                        <p:cond delay="indefinite"/>
                      </p:stCondLst>
                      <p:childTnLst>
                        <p:par>
                          <p:cTn id="613" fill="hold">
                            <p:stCondLst>
                              <p:cond delay="0"/>
                            </p:stCondLst>
                            <p:childTnLst>
                              <p:par>
                                <p:cTn id="6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6" dur="5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7" dur="5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8" fill="hold">
                      <p:stCondLst>
                        <p:cond delay="indefinite"/>
                      </p:stCondLst>
                      <p:childTnLst>
                        <p:par>
                          <p:cTn id="619" fill="hold">
                            <p:stCondLst>
                              <p:cond delay="0"/>
                            </p:stCondLst>
                            <p:childTnLst>
                              <p:par>
                                <p:cTn id="6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2" dur="5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3" dur="5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4" fill="hold">
                      <p:stCondLst>
                        <p:cond delay="indefinite"/>
                      </p:stCondLst>
                      <p:childTnLst>
                        <p:par>
                          <p:cTn id="625" fill="hold">
                            <p:stCondLst>
                              <p:cond delay="0"/>
                            </p:stCondLst>
                            <p:childTnLst>
                              <p:par>
                                <p:cTn id="6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8" dur="5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9" dur="5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0" fill="hold">
                      <p:stCondLst>
                        <p:cond delay="indefinite"/>
                      </p:stCondLst>
                      <p:childTnLst>
                        <p:par>
                          <p:cTn id="631" fill="hold">
                            <p:stCondLst>
                              <p:cond delay="0"/>
                            </p:stCondLst>
                            <p:childTnLst>
                              <p:par>
                                <p:cTn id="6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4" dur="5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5" dur="5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6" fill="hold">
                      <p:stCondLst>
                        <p:cond delay="indefinite"/>
                      </p:stCondLst>
                      <p:childTnLst>
                        <p:par>
                          <p:cTn id="637" fill="hold">
                            <p:stCondLst>
                              <p:cond delay="0"/>
                            </p:stCondLst>
                            <p:childTnLst>
                              <p:par>
                                <p:cTn id="6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0" dur="5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1" dur="5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2" fill="hold">
                      <p:stCondLst>
                        <p:cond delay="indefinite"/>
                      </p:stCondLst>
                      <p:childTnLst>
                        <p:par>
                          <p:cTn id="643" fill="hold">
                            <p:stCondLst>
                              <p:cond delay="0"/>
                            </p:stCondLst>
                            <p:childTnLst>
                              <p:par>
                                <p:cTn id="644" presetID="2" presetClass="exit" presetSubtype="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45" dur="5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6" dur="5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8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49" dur="5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0" dur="5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2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53" dur="5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4" dur="5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6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57" dur="5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8" dur="5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0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61" dur="5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2" dur="5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4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65" dur="5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6" dur="5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8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69" dur="5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0" dur="5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2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73" dur="5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4" dur="5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6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77" dur="5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8" dur="5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0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81" dur="5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2" dur="5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4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85" dur="50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6" dur="50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8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89" dur="5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0" dur="5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2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93" dur="5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4" dur="5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6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97" dur="5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8" dur="5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0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01" dur="5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2" dur="5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4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5" dur="5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6" dur="5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708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9" fill="hold">
                      <p:stCondLst>
                        <p:cond delay="0"/>
                      </p:stCondLst>
                      <p:childTnLst>
                        <p:par>
                          <p:cTn id="710" fill="hold">
                            <p:stCondLst>
                              <p:cond delay="0"/>
                            </p:stCondLst>
                            <p:childTnLst>
                              <p:par>
                                <p:cTn id="7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3" dur="5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4" dur="5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5" dur="5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8" dur="5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9" dur="5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0" dur="5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3" dur="5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4" dur="5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5" dur="5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8" dur="5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9" dur="5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0" dur="5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3" dur="5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4" dur="5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5" dur="5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8" dur="5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9" dur="5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0" dur="5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1" fill="hold">
                      <p:stCondLst>
                        <p:cond delay="indefinite"/>
                      </p:stCondLst>
                      <p:childTnLst>
                        <p:par>
                          <p:cTn id="742" fill="hold">
                            <p:stCondLst>
                              <p:cond delay="0"/>
                            </p:stCondLst>
                            <p:childTnLst>
                              <p:par>
                                <p:cTn id="743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44" dur="50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5" dur="50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6" dur="5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49" dur="5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0" dur="5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1" dur="5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3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54" dur="5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5" dur="5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6" dur="5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59" dur="50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0" dur="50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1" dur="5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3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64" dur="50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5" dur="50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6" dur="5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69" dur="50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0" dur="50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1" dur="5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3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4" dur="5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5" dur="50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6" dur="50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778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9" fill="hold">
                      <p:stCondLst>
                        <p:cond delay="0"/>
                      </p:stCondLst>
                      <p:childTnLst>
                        <p:par>
                          <p:cTn id="780" fill="hold">
                            <p:stCondLst>
                              <p:cond delay="0"/>
                            </p:stCondLst>
                            <p:childTnLst>
                              <p:par>
                                <p:cTn id="7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3" dur="5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4" dur="5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5" dur="5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8" dur="5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9" dur="5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0" dur="5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3" dur="5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4" dur="5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5" dur="5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8" dur="5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9" dur="5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0" dur="5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3" dur="5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4" dur="5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5" dur="5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6" dur="5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7" fill="hold">
                      <p:stCondLst>
                        <p:cond delay="indefinite"/>
                      </p:stCondLst>
                      <p:childTnLst>
                        <p:par>
                          <p:cTn id="808" fill="hold">
                            <p:stCondLst>
                              <p:cond delay="0"/>
                            </p:stCondLst>
                            <p:childTnLst>
                              <p:par>
                                <p:cTn id="809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10" dur="50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1" dur="50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2" dur="5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4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6" dur="5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7" dur="5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8" dur="5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9" dur="5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2" dur="5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3" dur="5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4" dur="5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5" fill="hold">
                      <p:stCondLst>
                        <p:cond delay="indefinite"/>
                      </p:stCondLst>
                      <p:childTnLst>
                        <p:par>
                          <p:cTn id="826" fill="hold">
                            <p:stCondLst>
                              <p:cond delay="0"/>
                            </p:stCondLst>
                            <p:childTnLst>
                              <p:par>
                                <p:cTn id="827" presetID="23" presetClass="exit" presetSubtype="54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28" dur="50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9" dur="50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0" dur="50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1" dur="50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3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34" dur="50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5" dur="50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6" dur="50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7" dur="50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9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40" dur="5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1" dur="5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2" dur="5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3" dur="5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5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46" dur="50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7" dur="50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8" dur="50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9" dur="50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1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52" dur="50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3" dur="50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4" dur="50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5" dur="50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7" presetID="2" presetClass="exit" presetSubtype="1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858" dur="50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9" dur="50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1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2" dur="50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3" dur="50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4" dur="50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5" dur="50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867" restart="whenNotActive" fill="hold" evtFilter="cancelBubble" nodeType="interactiveSeq">
                <p:stCondLst>
                  <p:cond evt="onClick" delay="0">
                    <p:tgtEl>
                      <p:spTgt spid="1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8" fill="hold">
                      <p:stCondLst>
                        <p:cond delay="0"/>
                      </p:stCondLst>
                      <p:childTnLst>
                        <p:par>
                          <p:cTn id="869" fill="hold">
                            <p:stCondLst>
                              <p:cond delay="0"/>
                            </p:stCondLst>
                            <p:childTnLst>
                              <p:par>
                                <p:cTn id="87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2" dur="5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3" dur="5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4" presetID="2" presetClass="entr" presetSubtype="1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6" dur="5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7" dur="5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0" dur="5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1" dur="5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2" fill="hold">
                      <p:stCondLst>
                        <p:cond delay="indefinite"/>
                      </p:stCondLst>
                      <p:childTnLst>
                        <p:par>
                          <p:cTn id="883" fill="hold">
                            <p:stCondLst>
                              <p:cond delay="0"/>
                            </p:stCondLst>
                            <p:childTnLst>
                              <p:par>
                                <p:cTn id="88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6" dur="5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7" dur="5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8" dur="5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9" dur="5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0" dur="5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1" fill="hold">
                      <p:stCondLst>
                        <p:cond delay="indefinite"/>
                      </p:stCondLst>
                      <p:childTnLst>
                        <p:par>
                          <p:cTn id="892" fill="hold">
                            <p:stCondLst>
                              <p:cond delay="0"/>
                            </p:stCondLst>
                            <p:childTnLst>
                              <p:par>
                                <p:cTn id="893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894" dur="50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5" dur="50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9" dur="5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0" dur="5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1" fill="hold">
                      <p:stCondLst>
                        <p:cond delay="indefinite"/>
                      </p:stCondLst>
                      <p:childTnLst>
                        <p:par>
                          <p:cTn id="902" fill="hold">
                            <p:stCondLst>
                              <p:cond delay="0"/>
                            </p:stCondLst>
                            <p:childTnLst>
                              <p:par>
                                <p:cTn id="903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04" dur="20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5" dur="20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6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0" dur="5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1" dur="5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2" dur="5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3" dur="5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4" dur="5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5" fill="hold">
                      <p:stCondLst>
                        <p:cond delay="indefinite"/>
                      </p:stCondLst>
                      <p:childTnLst>
                        <p:par>
                          <p:cTn id="916" fill="hold">
                            <p:stCondLst>
                              <p:cond delay="0"/>
                            </p:stCondLst>
                            <p:childTnLst>
                              <p:par>
                                <p:cTn id="917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918" dur="50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9" dur="50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3" dur="5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4" dur="5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5" dur="5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6" dur="5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7" dur="5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8" fill="hold">
                      <p:stCondLst>
                        <p:cond delay="indefinite"/>
                      </p:stCondLst>
                      <p:childTnLst>
                        <p:par>
                          <p:cTn id="929" fill="hold">
                            <p:stCondLst>
                              <p:cond delay="0"/>
                            </p:stCondLst>
                            <p:childTnLst>
                              <p:par>
                                <p:cTn id="930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931" dur="50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2" dur="50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935" dur="20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6" dur="20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7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940" dur="20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1" dur="20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2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4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945" dur="20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6" dur="20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7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9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950" dur="20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1" dur="20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2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4" presetID="55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955" dur="20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6" dur="20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7"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9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0" dur="50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1" dur="50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5"/>
                  </p:tgtEl>
                </p:cond>
              </p:nextCondLst>
            </p:seq>
            <p:seq concurrent="1" nextAc="seek">
              <p:cTn id="963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4" fill="hold">
                      <p:stCondLst>
                        <p:cond delay="0"/>
                      </p:stCondLst>
                      <p:childTnLst>
                        <p:par>
                          <p:cTn id="965" fill="hold">
                            <p:stCondLst>
                              <p:cond delay="0"/>
                            </p:stCondLst>
                            <p:childTnLst>
                              <p:par>
                                <p:cTn id="9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8" dur="5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9" dur="5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0" dur="5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3" dur="5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4" dur="5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5" dur="5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6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76"/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8" dur="5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9" dur="5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0" dur="5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3" dur="5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4" dur="5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5" dur="5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8" dur="5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9" dur="5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0" dur="5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1" fill="hold">
                      <p:stCondLst>
                        <p:cond delay="indefinite"/>
                      </p:stCondLst>
                      <p:childTnLst>
                        <p:par>
                          <p:cTn id="992" fill="hold">
                            <p:stCondLst>
                              <p:cond delay="0"/>
                            </p:stCondLst>
                            <p:childTnLst>
                              <p:par>
                                <p:cTn id="993" presetID="2" presetClass="exit" presetSubtype="9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994" dur="50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5" dur="50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7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998" dur="50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9" dur="50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1" presetID="2" presetClass="exit" presetSubtype="9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01"/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002" dur="50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3" dur="50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5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006" dur="50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7" dur="50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9" presetID="2" presetClass="exit" presetSubtype="9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010" dur="50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1" dur="50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3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4" dur="50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5" dur="50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6" dur="5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1018" restart="whenNotActive" fill="hold" evtFilter="cancelBubble" nodeType="interactiveSeq">
                <p:stCondLst>
                  <p:cond evt="onClick" delay="0">
                    <p:tgtEl>
                      <p:spTgt spid="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9" fill="hold">
                      <p:stCondLst>
                        <p:cond delay="0"/>
                      </p:stCondLst>
                      <p:childTnLst>
                        <p:par>
                          <p:cTn id="1020" fill="hold">
                            <p:stCondLst>
                              <p:cond delay="0"/>
                            </p:stCondLst>
                            <p:childTnLst>
                              <p:par>
                                <p:cTn id="1021" presetID="21" presetClass="entr" presetSubtype="1" repeatCount="2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0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3" dur="5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6" dur="3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7" dur="3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8" dur="3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1" dur="3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2" dur="3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3" dur="3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6" dur="3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7" dur="3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8" dur="3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1" dur="3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2" dur="3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3" dur="3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4" dur="3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5" dur="3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6" presetID="21" presetClass="entr" presetSubtype="1" repeatCount="3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0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48" dur="5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9" fill="hold">
                      <p:stCondLst>
                        <p:cond delay="indefinite"/>
                      </p:stCondLst>
                      <p:childTnLst>
                        <p:par>
                          <p:cTn id="1050" fill="hold">
                            <p:stCondLst>
                              <p:cond delay="0"/>
                            </p:stCondLst>
                            <p:childTnLst>
                              <p:par>
                                <p:cTn id="1051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844 0.01227 L 0.50768 0.02338 " pathEditMode="relative" rAng="0" ptsTypes="AA">
                                      <p:cBhvr>
                                        <p:cTn id="1052" dur="5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56" y="556"/>
                                    </p:animMotion>
                                  </p:childTnLst>
                                </p:cTn>
                              </p:par>
                              <p:par>
                                <p:cTn id="1053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88 0.00417 L -0.53164 -0.01805 " pathEditMode="relative" rAng="0" ptsTypes="AA">
                                      <p:cBhvr>
                                        <p:cTn id="1054" dur="5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95" y="-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"/>
                  </p:tgtEl>
                </p:cond>
              </p:nextCondLst>
            </p:seq>
            <p:seq concurrent="1" nextAc="seek">
              <p:cTn id="1055" restart="whenNotActive" fill="hold" evtFilter="cancelBubble" nodeType="interactiveSeq">
                <p:stCondLst>
                  <p:cond evt="onClick" delay="0">
                    <p:tgtEl>
                      <p:spTgt spid="2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6" fill="hold">
                      <p:stCondLst>
                        <p:cond delay="0"/>
                      </p:stCondLst>
                      <p:childTnLst>
                        <p:par>
                          <p:cTn id="1057" fill="hold">
                            <p:stCondLst>
                              <p:cond delay="0"/>
                            </p:stCondLst>
                            <p:childTnLst>
                              <p:par>
                                <p:cTn id="105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0" dur="5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1" dur="5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4" dur="2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5" dur="2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6" dur="2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9" dur="2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0" dur="2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1" dur="2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2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4" dur="5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5" dur="5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6" fill="hold">
                      <p:stCondLst>
                        <p:cond delay="indefinite"/>
                      </p:stCondLst>
                      <p:childTnLst>
                        <p:par>
                          <p:cTn id="1077" fill="hold">
                            <p:stCondLst>
                              <p:cond delay="0"/>
                            </p:stCondLst>
                            <p:childTnLst>
                              <p:par>
                                <p:cTn id="1078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9" dur="500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0" dur="500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2" fill="hold">
                      <p:stCondLst>
                        <p:cond delay="indefinite"/>
                      </p:stCondLst>
                      <p:childTnLst>
                        <p:par>
                          <p:cTn id="1083" fill="hold">
                            <p:stCondLst>
                              <p:cond delay="0"/>
                            </p:stCondLst>
                            <p:childTnLst>
                              <p:par>
                                <p:cTn id="1084" presetID="53" presetClass="exit" presetSubtype="54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085" dur="50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6" dur="50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7" dur="5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8" dur="50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9" dur="50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1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092" dur="50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3" dur="50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4" dur="5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5" dur="50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6" dur="50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8" presetID="2" presetClass="exit" presetSubtype="2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099" dur="50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0" dur="50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2" presetID="2" presetClass="exit" presetSubtype="2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103" dur="50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4" dur="50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6" presetID="2" presetClass="exit" presetSubtype="1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7" dur="50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8" dur="50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0" fill="hold">
                      <p:stCondLst>
                        <p:cond delay="indefinite"/>
                      </p:stCondLst>
                      <p:childTnLst>
                        <p:par>
                          <p:cTn id="1111" fill="hold">
                            <p:stCondLst>
                              <p:cond delay="0"/>
                            </p:stCondLst>
                            <p:childTnLst>
                              <p:par>
                                <p:cTn id="1112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844 0.01227 L 0.50768 0.02338 " pathEditMode="relative" rAng="0" ptsTypes="AA">
                                      <p:cBhvr>
                                        <p:cTn id="1113" dur="5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56" y="556"/>
                                    </p:animMotion>
                                  </p:childTnLst>
                                </p:cTn>
                              </p:par>
                              <p:par>
                                <p:cTn id="1114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87 0.00417 L -0.53164 -0.01805 " pathEditMode="relative" rAng="0" ptsTypes="AA">
                                      <p:cBhvr>
                                        <p:cTn id="1115" dur="5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95" y="-1111"/>
                                    </p:animMotion>
                                  </p:childTnLst>
                                </p:cTn>
                              </p:par>
                              <p:par>
                                <p:cTn id="111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8" dur="3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9" dur="3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0" dur="3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1" dur="3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2" dur="3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3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24" dur="30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5" dur="30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6" dur="30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7" dur="30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"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9" grpId="0"/>
      <p:bldP spid="9" grpId="1"/>
      <p:bldP spid="3" grpId="0"/>
      <p:bldP spid="3" grpId="1"/>
      <p:bldP spid="11" grpId="0"/>
      <p:bldP spid="11" grpId="1"/>
      <p:bldP spid="13" grpId="0"/>
      <p:bldP spid="13" grpId="1"/>
      <p:bldP spid="16" grpId="0"/>
      <p:bldP spid="16" grpId="1"/>
      <p:bldP spid="17" grpId="0"/>
      <p:bldP spid="17" grpId="1"/>
      <p:bldP spid="18" grpId="0"/>
      <p:bldP spid="18" grpId="1"/>
      <p:bldP spid="20" grpId="0"/>
      <p:bldP spid="20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67" grpId="0" animBg="1"/>
      <p:bldP spid="67" grpId="1" animBg="1"/>
      <p:bldP spid="72" grpId="0"/>
      <p:bldP spid="72" grpId="1"/>
      <p:bldP spid="73" grpId="0"/>
      <p:bldP spid="73" grpId="1"/>
      <p:bldP spid="74" grpId="0"/>
      <p:bldP spid="74" grpId="1"/>
      <p:bldP spid="75" grpId="0"/>
      <p:bldP spid="75" grpId="1"/>
      <p:bldP spid="76" grpId="0"/>
      <p:bldP spid="76" grpId="1"/>
      <p:bldP spid="77" grpId="0"/>
      <p:bldP spid="77" grpId="1"/>
      <p:bldP spid="78" grpId="0"/>
      <p:bldP spid="78" grpId="1"/>
      <p:bldP spid="79" grpId="0"/>
      <p:bldP spid="80" grpId="0"/>
      <p:bldP spid="85" grpId="0"/>
      <p:bldP spid="85" grpId="1"/>
      <p:bldP spid="86" grpId="0"/>
      <p:bldP spid="86" grpId="1"/>
      <p:bldP spid="87" grpId="0"/>
      <p:bldP spid="87" grpId="1"/>
      <p:bldP spid="88" grpId="0"/>
      <p:bldP spid="88" grpId="1"/>
      <p:bldP spid="102" grpId="0"/>
      <p:bldP spid="102" grpId="1"/>
      <p:bldP spid="103" grpId="0"/>
      <p:bldP spid="103" grpId="1"/>
      <p:bldP spid="104" grpId="0"/>
      <p:bldP spid="104" grpId="1"/>
      <p:bldP spid="105" grpId="0"/>
      <p:bldP spid="105" grpId="1"/>
      <p:bldP spid="114" grpId="0"/>
      <p:bldP spid="114" grpId="1"/>
      <p:bldP spid="115" grpId="0"/>
      <p:bldP spid="115" grpId="1"/>
      <p:bldP spid="116" grpId="0" animBg="1"/>
      <p:bldP spid="116" grpId="1" animBg="1"/>
      <p:bldP spid="117" grpId="0"/>
      <p:bldP spid="117" grpId="1"/>
      <p:bldP spid="118" grpId="0"/>
      <p:bldP spid="118" grpId="1"/>
      <p:bldP spid="119" grpId="0" animBg="1"/>
      <p:bldP spid="119" grpId="1" animBg="1"/>
      <p:bldP spid="120" grpId="0" animBg="1"/>
      <p:bldP spid="120" grpId="1" animBg="1"/>
      <p:bldP spid="121" grpId="0" animBg="1"/>
      <p:bldP spid="121" grpId="1" animBg="1"/>
      <p:bldP spid="122" grpId="0" animBg="1"/>
      <p:bldP spid="122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8" grpId="0"/>
      <p:bldP spid="128" grpId="1"/>
      <p:bldP spid="132" grpId="0"/>
      <p:bldP spid="132" grpId="1"/>
      <p:bldP spid="133" grpId="0"/>
      <p:bldP spid="133" grpId="1"/>
      <p:bldP spid="134" grpId="0"/>
      <p:bldP spid="134" grpId="1"/>
      <p:bldP spid="135" grpId="0"/>
      <p:bldP spid="135" grpId="1"/>
      <p:bldP spid="136" grpId="0"/>
      <p:bldP spid="136" grpId="1"/>
      <p:bldP spid="137" grpId="0"/>
      <p:bldP spid="137" grpId="1"/>
      <p:bldP spid="142" grpId="0"/>
      <p:bldP spid="142" grpId="1"/>
      <p:bldP spid="143" grpId="0"/>
      <p:bldP spid="143" grpId="1"/>
      <p:bldP spid="144" grpId="0"/>
      <p:bldP spid="144" grpId="1"/>
      <p:bldP spid="145" grpId="0"/>
      <p:bldP spid="145" grpId="1"/>
      <p:bldP spid="151" grpId="0" animBg="1"/>
      <p:bldP spid="151" grpId="1" animBg="1"/>
      <p:bldP spid="155" grpId="0"/>
      <p:bldP spid="156" grpId="0"/>
      <p:bldP spid="157" grpId="0"/>
      <p:bldP spid="157" grpId="1"/>
      <p:bldP spid="158" grpId="0"/>
      <p:bldP spid="158" grpId="1"/>
      <p:bldP spid="159" grpId="0"/>
      <p:bldP spid="159" grpId="1"/>
      <p:bldP spid="160" grpId="0"/>
      <p:bldP spid="160" grpId="1"/>
      <p:bldP spid="161" grpId="0"/>
      <p:bldP spid="161" grpId="1"/>
      <p:bldP spid="163" grpId="0"/>
      <p:bldP spid="163" grpId="1"/>
      <p:bldP spid="168" grpId="0"/>
      <p:bldP spid="168" grpId="1"/>
      <p:bldP spid="169" grpId="0"/>
      <p:bldP spid="169" grpId="1"/>
      <p:bldP spid="170" grpId="0"/>
      <p:bldP spid="170" grpId="1"/>
      <p:bldP spid="171" grpId="0"/>
      <p:bldP spid="171" grpId="1"/>
      <p:bldP spid="186" grpId="0"/>
      <p:bldP spid="187" grpId="0"/>
      <p:bldP spid="188" grpId="0"/>
      <p:bldP spid="191" grpId="0"/>
      <p:bldP spid="192" grpId="0"/>
      <p:bldP spid="194" grpId="0"/>
      <p:bldP spid="194" grpId="1"/>
      <p:bldP spid="198" grpId="0"/>
      <p:bldP spid="198" grpId="1"/>
      <p:bldP spid="198" grpId="2"/>
      <p:bldP spid="199" grpId="0"/>
      <p:bldP spid="199" grpId="1"/>
      <p:bldP spid="199" grpId="2"/>
      <p:bldP spid="200" grpId="0" animBg="1"/>
      <p:bldP spid="200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9">
      <a:majorFont>
        <a:latin typeface="NikoshBAN"/>
        <a:ea typeface=""/>
        <a:cs typeface=""/>
      </a:majorFont>
      <a:minorFont>
        <a:latin typeface="Calibri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>
            <a:lumMod val="20000"/>
            <a:lumOff val="8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3413</TotalTime>
  <Words>580</Words>
  <Application>Microsoft Office PowerPoint</Application>
  <PresentationFormat>Widescreen</PresentationFormat>
  <Paragraphs>184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NikoshBAN</vt:lpstr>
      <vt:lpstr>NikoshLight</vt:lpstr>
      <vt:lpstr>Vrinda</vt:lpstr>
      <vt:lpstr>Office Theme</vt:lpstr>
      <vt:lpstr>Packager Shell Object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573</cp:revision>
  <dcterms:created xsi:type="dcterms:W3CDTF">2020-04-11T07:17:33Z</dcterms:created>
  <dcterms:modified xsi:type="dcterms:W3CDTF">2020-07-21T11:56:29Z</dcterms:modified>
</cp:coreProperties>
</file>