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258" r:id="rId4"/>
    <p:sldId id="270" r:id="rId5"/>
    <p:sldId id="271" r:id="rId6"/>
    <p:sldId id="272" r:id="rId7"/>
    <p:sldId id="273" r:id="rId8"/>
    <p:sldId id="259" r:id="rId9"/>
    <p:sldId id="260" r:id="rId10"/>
    <p:sldId id="261" r:id="rId11"/>
    <p:sldId id="276" r:id="rId12"/>
    <p:sldId id="277" r:id="rId13"/>
    <p:sldId id="267" r:id="rId14"/>
    <p:sldId id="274" r:id="rId15"/>
    <p:sldId id="264" r:id="rId16"/>
    <p:sldId id="265" r:id="rId17"/>
    <p:sldId id="266" r:id="rId18"/>
  </p:sldIdLst>
  <p:sldSz cx="9144000" cy="6858000" type="screen4x3"/>
  <p:notesSz cx="6858000" cy="9144000"/>
  <p:custShowLst>
    <p:custShow name="Custom Show 1" id="0">
      <p:sldLst>
        <p:sld r:id="rId2"/>
        <p:sld r:id="rId4"/>
        <p:sld r:id="rId9"/>
        <p:sld r:id="rId10"/>
        <p:sld r:id="rId11"/>
        <p:sld r:id="rId14"/>
        <p:sld r:id="rId16"/>
        <p:sld r:id="rId17"/>
        <p:sld r:id="rId18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AC1F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C760F-7216-4C88-8A35-679B606ED25C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90AAD-8C53-4EB9-802C-F53B03A683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0AAD-8C53-4EB9-802C-F53B03A683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90AAD-8C53-4EB9-802C-F53B03A683C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chemeClr val="accent1">
                <a:tint val="66000"/>
                <a:satMod val="160000"/>
                <a:alpha val="5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abiburs2015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58" y="0"/>
            <a:ext cx="8915400" cy="67993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1411337"/>
            <a:ext cx="731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পানির  বিভিন্ন উৎস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on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355270"/>
            <a:ext cx="7180724" cy="43597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05000" y="5943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ডোবা বা পুকুর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liyar River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67" y="762001"/>
            <a:ext cx="8234833" cy="39604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3340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নদী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eo$20See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543800" cy="457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6600" y="5486400"/>
            <a:ext cx="1494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eo$20See_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852" y="1219200"/>
            <a:ext cx="8197948" cy="42672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676400" y="0"/>
            <a:ext cx="5486400" cy="1295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পানির প্রধান উৎস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3886200" y="5867400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cycle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2286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বাস্প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57200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মেঘ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1295400"/>
            <a:ext cx="106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4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8768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সাগর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1295400"/>
            <a:ext cx="838200" cy="762000"/>
          </a:xfrm>
          <a:prstGeom prst="ellipse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3048000"/>
            <a:ext cx="9144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58114" y="3381828"/>
            <a:ext cx="6858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382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105835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পানির প্রাকৃতিক উৎসের নাম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লিখ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পানি চক্র কি ?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290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উৎস </a:t>
            </a:r>
            <a:r>
              <a:rPr lang="bn-IN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হতে পাওয়া</a:t>
            </a:r>
            <a:r>
              <a:rPr lang="en-US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ব্যবহার লিখে </a:t>
            </a:r>
            <a:r>
              <a:rPr lang="bn-BD" sz="60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আনবে।</a:t>
            </a:r>
            <a:r>
              <a:rPr lang="bn-BD" sz="1200" b="1" dirty="0" smtClean="0">
                <a:solidFill>
                  <a:srgbClr val="AC1F1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AC1F1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838200"/>
            <a:ext cx="3419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9050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90800" y="457200"/>
            <a:ext cx="4267200" cy="6858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3352800"/>
            <a:ext cx="3886200" cy="25545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সাধারন বিজ্ঞান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৫ম </a:t>
            </a:r>
            <a:endParaRPr lang="en-US" sz="3200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endParaRPr lang="bn-BD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905001"/>
            <a:ext cx="4648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MD HABIBUR RAHMAN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ASSISTANT TEACHER (I.C.T)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AMROBARI  ADARSHO HIGH SCHOOL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habiburs2015@gmail.com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FULBARI-DIJAJPUR</a:t>
            </a: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 rot="17935631">
            <a:off x="2677366" y="2545969"/>
            <a:ext cx="3009557" cy="1143000"/>
          </a:xfrm>
          <a:prstGeom prst="curvedUpArrow">
            <a:avLst>
              <a:gd name="adj1" fmla="val 23363"/>
              <a:gd name="adj2" fmla="val 42939"/>
              <a:gd name="adj3" fmla="val 3416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6890588">
            <a:off x="3684647" y="3472536"/>
            <a:ext cx="3009557" cy="1143000"/>
          </a:xfrm>
          <a:prstGeom prst="curvedUpArrow">
            <a:avLst>
              <a:gd name="adj1" fmla="val 23363"/>
              <a:gd name="adj2" fmla="val 42939"/>
              <a:gd name="adj3" fmla="val 34165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09600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পর্যায় ক্রমে চিত্রগুলো দেখি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5934670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_cycle_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_cycle_ucar_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Personal\Desktop\Water_cy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40"/>
            <a:ext cx="9144000" cy="6832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5939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trike="sngStrike" dirty="0" smtClean="0">
                <a:solidFill>
                  <a:srgbClr val="FF0000"/>
                </a:solidFill>
              </a:rPr>
              <a:t>The Water cycle</a:t>
            </a:r>
            <a:endParaRPr lang="en-US" sz="2400" b="1" i="1" strike="sngStrik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9144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solidFill>
                  <a:srgbClr val="C00000"/>
                </a:solidFill>
              </a:rPr>
              <a:t>চিন্তা করে বলি চিত্র কি হচ্ছে 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70C0"/>
                </a:solidFill>
              </a:rPr>
              <a:t>পানি বিভিন্ন পর্যায় ঘুরে ঘুরে নিদ্রিস্ট একটি জায়গায় আসছে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6446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</a:rPr>
              <a:t>পানি বিভিন্ন পর্যায় ঘুরে ঘুরে নিদ্রিস্ট একটি জায়গায় আসাকে কি বলে ? </a:t>
            </a:r>
            <a:r>
              <a:rPr lang="bn-BD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4495800"/>
            <a:ext cx="18662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পানি চক্র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228600"/>
            <a:ext cx="61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 আমাদের পাঠের বিষয়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124200"/>
            <a:ext cx="714971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b="1" dirty="0" smtClean="0">
                <a:latin typeface="NikoshBAN" pitchFamily="2" charset="0"/>
                <a:cs typeface="NikoshBAN" pitchFamily="2" charset="0"/>
              </a:rPr>
              <a:t>পানি চক্র</a:t>
            </a:r>
            <a:endParaRPr lang="en-US" sz="19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পানির প্রধান উৎস কি বলতে পারবে 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পানি চক্র কি তা লিখতে পারবে।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পানি চক্র কিভাবে হয় তা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করতে    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066800" y="304800"/>
            <a:ext cx="6705600" cy="213360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416</TotalTime>
  <Words>148</Words>
  <Application>Microsoft Office PowerPoint</Application>
  <PresentationFormat>On-screen Show (4:3)</PresentationFormat>
  <Paragraphs>45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Custom Show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ma</cp:lastModifiedBy>
  <cp:revision>115</cp:revision>
  <dcterms:created xsi:type="dcterms:W3CDTF">2006-08-16T00:00:00Z</dcterms:created>
  <dcterms:modified xsi:type="dcterms:W3CDTF">2020-08-23T02:31:26Z</dcterms:modified>
</cp:coreProperties>
</file>