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2" r:id="rId5"/>
    <p:sldId id="263" r:id="rId6"/>
    <p:sldId id="266" r:id="rId7"/>
    <p:sldId id="258" r:id="rId8"/>
    <p:sldId id="259" r:id="rId9"/>
    <p:sldId id="260" r:id="rId10"/>
    <p:sldId id="261" r:id="rId11"/>
    <p:sldId id="265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FFCC"/>
    <a:srgbClr val="00FF00"/>
    <a:srgbClr val="FFFFCC"/>
    <a:srgbClr val="FFFF99"/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heel spokes="8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habiburs2015@gmail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23519078_1913622148955277_2850410043331100223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29200" y="14069"/>
            <a:ext cx="4191000" cy="685799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1447800"/>
            <a:ext cx="5029200" cy="3657600"/>
          </a:xfrm>
          <a:prstGeom prst="rect">
            <a:avLst/>
          </a:prstGeom>
          <a:noFill/>
        </p:spPr>
        <p:txBody>
          <a:bodyPr wrap="square" rtlCol="0">
            <a:prstTxWarp prst="textCurveDown">
              <a:avLst/>
            </a:prstTxWarp>
            <a:spAutoFit/>
          </a:bodyPr>
          <a:lstStyle/>
          <a:p>
            <a:pPr algn="ctr"/>
            <a:r>
              <a:rPr lang="bn-BD" sz="19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sz="8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486400" y="5288340"/>
            <a:ext cx="373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9600" b="1" spc="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সিপিইউ</a:t>
            </a:r>
            <a:endParaRPr lang="en-US" sz="9600" b="1" spc="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720812_0_origin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533400"/>
            <a:ext cx="5235849" cy="4724400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7.40741E-7 L -0.57691 -0.0129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9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6" grpId="1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38400" y="304800"/>
            <a:ext cx="373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9600" b="1" spc="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9600" b="1" spc="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3048000"/>
            <a:ext cx="5715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১। মাউস কোন ধরনের </a:t>
            </a:r>
            <a:r>
              <a:rPr lang="bn-BD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ডিভাইস?</a:t>
            </a:r>
            <a:r>
              <a:rPr lang="bn-BD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২। সিপিইউ-এর অর্থ কী?</a:t>
            </a:r>
            <a:br>
              <a:rPr lang="bn-BD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৪। মনিটর কোন ধরনের </a:t>
            </a:r>
            <a:r>
              <a:rPr lang="bn-BD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ডিভাইস </a:t>
            </a:r>
            <a:r>
              <a:rPr lang="bn-BD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4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2600" y="762000"/>
            <a:ext cx="56665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9600" b="1" spc="6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9600" b="1" spc="6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2667000"/>
            <a:ext cx="8153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ikoshBAN" pitchFamily="2" charset="0"/>
                <a:cs typeface="NikoshBAN" pitchFamily="2" charset="0"/>
              </a:rPr>
              <a:t>তোমার বাড়িতে আছে এমন তথ্য প্রযুক্তির কিছু নাম লিখে আনবে।</a:t>
            </a:r>
            <a:endParaRPr lang="en-US" sz="4800" b="1" dirty="0">
              <a:solidFill>
                <a:schemeClr val="tx1">
                  <a:lumMod val="65000"/>
                  <a:lumOff val="3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TextBox 168"/>
          <p:cNvSpPr txBox="1"/>
          <p:nvPr/>
        </p:nvSpPr>
        <p:spPr>
          <a:xfrm>
            <a:off x="1447800" y="1981200"/>
            <a:ext cx="6781800" cy="2819400"/>
          </a:xfrm>
          <a:prstGeom prst="rect">
            <a:avLst/>
          </a:prstGeom>
          <a:noFill/>
        </p:spPr>
        <p:txBody>
          <a:bodyPr wrap="square" rtlCol="0">
            <a:prstTxWarp prst="textChevron">
              <a:avLst/>
            </a:prstTxWarp>
            <a:spAutoFit/>
          </a:bodyPr>
          <a:lstStyle/>
          <a:p>
            <a:pPr algn="ctr"/>
            <a:r>
              <a:rPr lang="bn-BD" sz="19900" b="1" dirty="0" smtClean="0">
                <a:ln w="57150">
                  <a:solidFill>
                    <a:srgbClr val="FFFF00"/>
                  </a:solidFill>
                </a:ln>
                <a:solidFill>
                  <a:srgbClr val="C00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000" b="1" dirty="0">
              <a:ln w="57150">
                <a:solidFill>
                  <a:srgbClr val="FFFF00"/>
                </a:solidFill>
              </a:ln>
              <a:solidFill>
                <a:srgbClr val="C00000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0" y="638559"/>
            <a:ext cx="4537364" cy="134264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28575">
            <a:solidFill>
              <a:srgbClr val="00B050"/>
            </a:solidFill>
          </a:ln>
        </p:spPr>
        <p:txBody>
          <a:bodyPr wrap="square" rtlCol="0">
            <a:prstTxWarp prst="textWave1">
              <a:avLst>
                <a:gd name="adj1" fmla="val 17726"/>
                <a:gd name="adj2" fmla="val 539"/>
              </a:avLst>
            </a:prstTxWarp>
            <a:spAutoFit/>
          </a:bodyPr>
          <a:lstStyle/>
          <a:p>
            <a:pPr algn="ctr"/>
            <a:r>
              <a:rPr lang="bn-BD" sz="8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2362200"/>
            <a:ext cx="4572000" cy="209288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</a:pP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NikoshBAN" pitchFamily="2" charset="0"/>
              </a:rPr>
              <a:t>MD HABIBUR RAHMAN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</a:pP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NikoshBAN" pitchFamily="2" charset="0"/>
              </a:rPr>
              <a:t>ASSISTANT TEACHER (I.C.T)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</a:pP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NikoshBAN" pitchFamily="2" charset="0"/>
              </a:rPr>
              <a:t>AMROBARI  ADARSHO HIGH SCHOOL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habiburs2015@gmail.com</a:t>
            </a:r>
            <a:endParaRPr lang="en-US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NikoshBAN" pitchFamily="2" charset="0"/>
              </a:rPr>
              <a:t>FULBARI-DIJAJPUR</a:t>
            </a:r>
            <a:endParaRPr lang="en-US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0" y="3919478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bn-BD" sz="3600" spc="-300" dirty="0" smtClean="0">
                <a:latin typeface="NikoshBAN" pitchFamily="2" charset="0"/>
                <a:cs typeface="NikoshBAN" pitchFamily="2" charset="0"/>
              </a:rPr>
              <a:t>শ্রেণীঃ ৭ম শ্রেণী</a:t>
            </a:r>
            <a:endParaRPr lang="en-US" sz="3600" spc="-3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600" spc="-300" dirty="0" smtClean="0">
                <a:latin typeface="NikoshBAN" pitchFamily="2" charset="0"/>
                <a:cs typeface="NikoshBAN" pitchFamily="2" charset="0"/>
              </a:rPr>
              <a:t>বিষয়ঃ তথ্য ও যোগাযোগ প্রযুক্তি</a:t>
            </a:r>
          </a:p>
          <a:p>
            <a:r>
              <a:rPr lang="bn-BD" sz="3600" spc="-300" dirty="0" smtClean="0">
                <a:latin typeface="NikoshBAN" pitchFamily="2" charset="0"/>
                <a:cs typeface="NikoshBAN" pitchFamily="2" charset="0"/>
              </a:rPr>
              <a:t>অধ্যায়ঃ </a:t>
            </a:r>
            <a:r>
              <a:rPr lang="en-US" sz="3600" spc="-300" dirty="0" smtClean="0">
                <a:latin typeface="NikoshBAN" pitchFamily="2" charset="0"/>
                <a:cs typeface="NikoshBAN" pitchFamily="2" charset="0"/>
              </a:rPr>
              <a:t>2</a:t>
            </a:r>
            <a:endParaRPr lang="bn-BD" sz="3600" spc="-3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600" spc="-300" dirty="0" smtClean="0">
                <a:latin typeface="NikoshBAN" pitchFamily="2" charset="0"/>
                <a:cs typeface="NikoshBAN" pitchFamily="2" charset="0"/>
              </a:rPr>
              <a:t>সময়ঃ </a:t>
            </a:r>
          </a:p>
          <a:p>
            <a:r>
              <a:rPr lang="bn-BD" sz="3600" spc="-300" dirty="0" smtClean="0">
                <a:latin typeface="NikoshBAN" pitchFamily="2" charset="0"/>
                <a:cs typeface="NikoshBAN" pitchFamily="2" charset="0"/>
              </a:rPr>
              <a:t>তারিখঃ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228600" y="381000"/>
            <a:ext cx="8158604" cy="6198637"/>
            <a:chOff x="228600" y="381000"/>
            <a:chExt cx="8158604" cy="6198637"/>
          </a:xfrm>
        </p:grpSpPr>
        <p:sp>
          <p:nvSpPr>
            <p:cNvPr id="12" name="Circular Arrow 11"/>
            <p:cNvSpPr/>
            <p:nvPr/>
          </p:nvSpPr>
          <p:spPr>
            <a:xfrm rot="9672471">
              <a:off x="3487716" y="4794153"/>
              <a:ext cx="2209800" cy="1676400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3304965"/>
                <a:gd name="adj5" fmla="val 125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2" name="Picture 1" descr="redio_ezg_1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28600" y="2057400"/>
              <a:ext cx="2381250" cy="2152650"/>
            </a:xfrm>
            <a:prstGeom prst="rect">
              <a:avLst/>
            </a:prstGeom>
          </p:spPr>
        </p:pic>
        <p:pic>
          <p:nvPicPr>
            <p:cNvPr id="3" name="Picture 2" descr="DETACHABLE SPEAKER   REDIO CASSETTE RECORDER537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124200" y="381000"/>
              <a:ext cx="2667000" cy="1787260"/>
            </a:xfrm>
            <a:prstGeom prst="rect">
              <a:avLst/>
            </a:prstGeom>
          </p:spPr>
        </p:pic>
        <p:pic>
          <p:nvPicPr>
            <p:cNvPr id="4" name="Picture 3" descr="d57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562600" y="4648200"/>
              <a:ext cx="1057434" cy="1931437"/>
            </a:xfrm>
            <a:prstGeom prst="rect">
              <a:avLst/>
            </a:prstGeom>
          </p:spPr>
        </p:pic>
        <p:pic>
          <p:nvPicPr>
            <p:cNvPr id="5" name="Picture 4" descr="clichemag_tv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248400" y="2209800"/>
              <a:ext cx="2138804" cy="1600200"/>
            </a:xfrm>
            <a:prstGeom prst="rect">
              <a:avLst/>
            </a:prstGeom>
          </p:spPr>
        </p:pic>
        <p:pic>
          <p:nvPicPr>
            <p:cNvPr id="6" name="Picture 5" descr="290px-LG_L194WT-SF_LCD_monitor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524000" y="4800600"/>
              <a:ext cx="2002353" cy="1719262"/>
            </a:xfrm>
            <a:prstGeom prst="rect">
              <a:avLst/>
            </a:prstGeom>
          </p:spPr>
        </p:pic>
        <p:sp>
          <p:nvSpPr>
            <p:cNvPr id="9" name="Circular Arrow 8"/>
            <p:cNvSpPr/>
            <p:nvPr/>
          </p:nvSpPr>
          <p:spPr>
            <a:xfrm rot="18767492">
              <a:off x="1187008" y="1286774"/>
              <a:ext cx="2209800" cy="1676400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3304965"/>
                <a:gd name="adj5" fmla="val 125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Circular Arrow 9"/>
            <p:cNvSpPr/>
            <p:nvPr/>
          </p:nvSpPr>
          <p:spPr>
            <a:xfrm rot="1749664">
              <a:off x="5145185" y="821694"/>
              <a:ext cx="2209800" cy="1676400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3304965"/>
                <a:gd name="adj5" fmla="val 125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Circular Arrow 10"/>
            <p:cNvSpPr/>
            <p:nvPr/>
          </p:nvSpPr>
          <p:spPr>
            <a:xfrm rot="6349235">
              <a:off x="5946374" y="3653762"/>
              <a:ext cx="2209800" cy="1676400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3304965"/>
                <a:gd name="adj5" fmla="val 125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85800" y="3048000"/>
              <a:ext cx="533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  <a:endPara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181600" y="1411069"/>
              <a:ext cx="533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  <a:endPara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934200" y="2590800"/>
              <a:ext cx="533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  <a:endPara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895110" y="5029200"/>
              <a:ext cx="533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  <a:endPara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327566" y="5043054"/>
              <a:ext cx="533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</a:t>
              </a:r>
              <a:endPara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c1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807278"/>
            <a:ext cx="7162800" cy="4723297"/>
          </a:xfrm>
          <a:prstGeom prst="rect">
            <a:avLst/>
          </a:prstGeom>
          <a:ln w="57150">
            <a:solidFill>
              <a:srgbClr val="00B0F0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872836" y="5715000"/>
            <a:ext cx="7252855" cy="769441"/>
          </a:xfrm>
          <a:prstGeom prst="rect">
            <a:avLst/>
          </a:prstGeom>
          <a:solidFill>
            <a:srgbClr val="FFFF00"/>
          </a:solidFill>
          <a:ln w="571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পাঠের শিরোনামঃ </a:t>
            </a:r>
            <a:r>
              <a:rPr lang="bn-BD" sz="4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তথ্যপ্রযুক্তির </a:t>
            </a:r>
            <a:r>
              <a:rPr lang="bn-BD" sz="4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7400" y="533400"/>
            <a:ext cx="5029200" cy="134264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28575">
            <a:solidFill>
              <a:srgbClr val="00B050"/>
            </a:solidFill>
          </a:ln>
        </p:spPr>
        <p:txBody>
          <a:bodyPr wrap="square" rtlCol="0">
            <a:prstTxWarp prst="textWave1">
              <a:avLst>
                <a:gd name="adj1" fmla="val 11534"/>
                <a:gd name="adj2" fmla="val -81"/>
              </a:avLst>
            </a:prstTxWarp>
            <a:spAutoFit/>
          </a:bodyPr>
          <a:lstStyle/>
          <a:p>
            <a:pPr algn="ctr"/>
            <a:r>
              <a:rPr lang="bn-BD" sz="8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90800" y="49530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33400" y="2743200"/>
            <a:ext cx="7239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১। </a:t>
            </a:r>
            <a:r>
              <a:rPr lang="bn-BD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তথ্যপ্রযুক্তি </a:t>
            </a:r>
            <a:r>
              <a:rPr lang="bn-BD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 তা বলতে পারবে ।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/>
            </a:r>
            <a:b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bn-BD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২। </a:t>
            </a:r>
            <a:r>
              <a:rPr lang="bn-BD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তথ্যপ্রযুক্তির ডিভাইসগুলোর নাম </a:t>
            </a:r>
            <a:r>
              <a:rPr lang="bn-BD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/>
            </a:r>
            <a:br>
              <a:rPr lang="bn-BD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bn-BD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লিখতে পারবে</a:t>
            </a:r>
            <a:r>
              <a:rPr lang="bn-BD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3600" b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BD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৩</a:t>
            </a:r>
            <a:r>
              <a:rPr lang="bn-BD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তথ্যপ্রযুক্তির ডিভাইসগুলোর </a:t>
            </a:r>
            <a:r>
              <a:rPr lang="bn-BD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 ব্যাখ্যা করতে </a:t>
            </a:r>
            <a:r>
              <a:rPr lang="bn-BD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পারবে।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133600"/>
            <a:ext cx="6477000" cy="2209800"/>
          </a:xfrm>
        </p:spPr>
        <p:txBody>
          <a:bodyPr>
            <a:prstTxWarp prst="textChevronInverted">
              <a:avLst>
                <a:gd name="adj" fmla="val 100000"/>
              </a:avLst>
            </a:prstTxWarp>
            <a:noAutofit/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r>
              <a:rPr lang="bn-BD" sz="13800" dirty="0" smtClean="0">
                <a:solidFill>
                  <a:srgbClr val="00B0F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উপস্থাপন</a:t>
            </a:r>
            <a:endParaRPr lang="en-US" sz="13800" dirty="0">
              <a:solidFill>
                <a:srgbClr val="00B0F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imagesc6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7400" y="2209800"/>
            <a:ext cx="5047443" cy="3732993"/>
          </a:xfrm>
          <a:prstGeom prst="rect">
            <a:avLst/>
          </a:prstGeom>
        </p:spPr>
      </p:pic>
      <p:sp>
        <p:nvSpPr>
          <p:cNvPr id="22" name="Down Arrow 21"/>
          <p:cNvSpPr/>
          <p:nvPr/>
        </p:nvSpPr>
        <p:spPr>
          <a:xfrm flipH="1">
            <a:off x="3352800" y="-76200"/>
            <a:ext cx="2057400" cy="2209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0" y="5562600"/>
            <a:ext cx="2743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মাউস</a:t>
            </a:r>
            <a:endParaRPr lang="en-US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0416 -0.15 L 0.00416 0.1055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buntu-full-keyboard-straight-on-92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9339" y="949036"/>
            <a:ext cx="8187461" cy="583276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67000" y="5410200"/>
            <a:ext cx="373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9600" b="1" spc="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কী-বোর্ড</a:t>
            </a:r>
            <a:endParaRPr lang="en-US" sz="9600" b="1" spc="6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own Arrow 3"/>
          <p:cNvSpPr/>
          <p:nvPr/>
        </p:nvSpPr>
        <p:spPr>
          <a:xfrm flipH="1">
            <a:off x="3352800" y="0"/>
            <a:ext cx="2057400" cy="2209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00104 -0.14445 L 5E-6 0.04444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90px-LG_L194WT-SF_LCD_monit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71800" y="685800"/>
            <a:ext cx="5886489" cy="470983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0" y="5516940"/>
            <a:ext cx="373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9600" b="1" spc="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মনিটর</a:t>
            </a:r>
            <a:endParaRPr lang="en-US" sz="9600" b="1" spc="6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Down Arrow 4"/>
          <p:cNvSpPr/>
          <p:nvPr/>
        </p:nvSpPr>
        <p:spPr>
          <a:xfrm rot="16200000" flipH="1">
            <a:off x="533400" y="990600"/>
            <a:ext cx="2057400" cy="3124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63" presetClass="pat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25 2.22222E-6 L -3.33333E-6 2.22222E-6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73</Words>
  <Application>Microsoft Office PowerPoint</Application>
  <PresentationFormat>On-screen Show (4:3)</PresentationFormat>
  <Paragraphs>31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উপস্থাপন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ma</cp:lastModifiedBy>
  <cp:revision>109</cp:revision>
  <dcterms:created xsi:type="dcterms:W3CDTF">2006-08-16T00:00:00Z</dcterms:created>
  <dcterms:modified xsi:type="dcterms:W3CDTF">2020-08-23T10:08:30Z</dcterms:modified>
</cp:coreProperties>
</file>