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8" r:id="rId4"/>
    <p:sldId id="257" r:id="rId5"/>
    <p:sldId id="259" r:id="rId6"/>
    <p:sldId id="260" r:id="rId7"/>
    <p:sldId id="271" r:id="rId8"/>
    <p:sldId id="261" r:id="rId9"/>
    <p:sldId id="273" r:id="rId10"/>
    <p:sldId id="274" r:id="rId11"/>
    <p:sldId id="275" r:id="rId12"/>
    <p:sldId id="276" r:id="rId13"/>
    <p:sldId id="302" r:id="rId14"/>
    <p:sldId id="300" r:id="rId15"/>
    <p:sldId id="301" r:id="rId16"/>
    <p:sldId id="293" r:id="rId17"/>
    <p:sldId id="277" r:id="rId18"/>
    <p:sldId id="278" r:id="rId19"/>
    <p:sldId id="279" r:id="rId20"/>
    <p:sldId id="280" r:id="rId21"/>
    <p:sldId id="281" r:id="rId22"/>
    <p:sldId id="283" r:id="rId23"/>
    <p:sldId id="285" r:id="rId24"/>
    <p:sldId id="294" r:id="rId25"/>
    <p:sldId id="289" r:id="rId26"/>
    <p:sldId id="291" r:id="rId27"/>
    <p:sldId id="290" r:id="rId28"/>
    <p:sldId id="303" r:id="rId29"/>
    <p:sldId id="304" r:id="rId30"/>
    <p:sldId id="262" r:id="rId31"/>
    <p:sldId id="295" r:id="rId32"/>
    <p:sldId id="296" r:id="rId33"/>
    <p:sldId id="298" r:id="rId34"/>
    <p:sldId id="267" r:id="rId35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9" autoAdjust="0"/>
  </p:normalViewPr>
  <p:slideViewPr>
    <p:cSldViewPr>
      <p:cViewPr varScale="1">
        <p:scale>
          <a:sx n="97" d="100"/>
          <a:sy n="97" d="100"/>
        </p:scale>
        <p:origin x="1620" y="90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1EA88-31B1-4674-8FEC-6864ACB92F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B3A6-E6D5-484C-8AF5-39B64A58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7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6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8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4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3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26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8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6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="0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0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0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3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5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7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1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15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0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2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3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4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5.png"/><Relationship Id="rId4" Type="http://schemas.openxmlformats.org/officeDocument/2006/relationships/image" Target="../media/image25.jpe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1" y="96861"/>
            <a:ext cx="10276425" cy="7137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473643"/>
            <a:ext cx="10402888" cy="418027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6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6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3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202809" y="1143000"/>
            <a:ext cx="9982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20" t="9151" r="10025" b="28480"/>
          <a:stretch/>
        </p:blipFill>
        <p:spPr>
          <a:xfrm>
            <a:off x="248444" y="5334000"/>
            <a:ext cx="5166479" cy="172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26942"/>
          <a:stretch/>
        </p:blipFill>
        <p:spPr>
          <a:xfrm>
            <a:off x="5658644" y="5334000"/>
            <a:ext cx="4572000" cy="169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202809" y="152400"/>
            <a:ext cx="10027835" cy="886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আল্লাহ তায়ালা বলেন-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2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58444" y="1447800"/>
            <a:ext cx="6277793" cy="5562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‘একাকী সালাত আদায় অপেক্ষা জামাআতে সালাত আদায় করলে সাতাশগুণ বেশি সাওয়াব পাওয়া যায়।’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4" y="1447800"/>
            <a:ext cx="3789940" cy="5562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143371" y="381000"/>
            <a:ext cx="10163474" cy="9143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রাসুল (সঃ) বলেন-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4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IMG_119685118390825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"/>
          <a:stretch/>
        </p:blipFill>
        <p:spPr bwMode="auto">
          <a:xfrm>
            <a:off x="172243" y="210767"/>
            <a:ext cx="10106421" cy="63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20" y="6553200"/>
            <a:ext cx="10230644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জামায়াতে সালাত আদায়কারীকে নবী করিম (সাঃ) খুবই পছন্দ করতেন।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44" y="6454914"/>
            <a:ext cx="102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 পাকের সন্তুষ্টি অর্জন ও অধিক সাওয়াব পাওয়া যায়।</a:t>
            </a:r>
          </a:p>
        </p:txBody>
      </p:sp>
      <p:pic>
        <p:nvPicPr>
          <p:cNvPr id="2050" name="Picture 2" descr="C:\Users\Md. Yunus Azad\Desktop\Mobile pic\IMG_49857281188557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" y="102433"/>
            <a:ext cx="10078244" cy="63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44" y="6264275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বান্দার আনুগত্য ও বিনয় প্রকাশের সর্বশ্রেষ্ঠ মাধ্যম।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Desktop-2\Mobile pic\salat\15199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228724"/>
            <a:ext cx="7543801" cy="4996544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83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11582"/>
          <a:stretch/>
        </p:blipFill>
        <p:spPr bwMode="auto">
          <a:xfrm>
            <a:off x="220605" y="228600"/>
            <a:ext cx="9925844" cy="61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244" y="6408003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আল্লাহর সবচেয়ে বেশি নৈকট্য লাভের মাধ্যম।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1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85970" y="2519680"/>
            <a:ext cx="9683465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মহানবী (সাঃ) এর হাদিসটি লেখ।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230644" cy="696914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2244" y="5583849"/>
            <a:ext cx="494307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endParaRPr lang="ar-SA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 Yunus Azad\Desktop\fi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5" y="133003"/>
            <a:ext cx="10021148" cy="61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898" y="5374602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9492" y="5374602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3" idx="0"/>
            <a:endCxn id="4" idx="2"/>
          </p:cNvCxnSpPr>
          <p:nvPr/>
        </p:nvCxnSpPr>
        <p:spPr>
          <a:xfrm>
            <a:off x="3202074" y="5831645"/>
            <a:ext cx="395741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6331803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যিনি সালাত পরিচালনা করেন, তিনিই ইমাম।</a:t>
            </a:r>
          </a:p>
        </p:txBody>
      </p:sp>
      <p:sp>
        <p:nvSpPr>
          <p:cNvPr id="7" name="Oval 6"/>
          <p:cNvSpPr/>
          <p:nvPr/>
        </p:nvSpPr>
        <p:spPr>
          <a:xfrm>
            <a:off x="5228855" y="2194685"/>
            <a:ext cx="2285095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302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encrypted-tbn2.gstatic.com/images?q=tbn:ANd9GcRWffUdz0MM7NvcyfL3dOxJql_nnpx1rqC4wasUgpvESxwMXZ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8" y="76200"/>
            <a:ext cx="1022168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521937"/>
            <a:ext cx="10230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জামাআতে সালাত আদায়ের সময় মুসল্লিগণ যাকে </a:t>
            </a:r>
          </a:p>
          <a:p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অনুসরণ করে সালাত আদায় করে তাকে ইমাম বলে।</a:t>
            </a:r>
          </a:p>
        </p:txBody>
      </p:sp>
      <p:sp>
        <p:nvSpPr>
          <p:cNvPr id="5" name="Oval 4"/>
          <p:cNvSpPr/>
          <p:nvPr/>
        </p:nvSpPr>
        <p:spPr>
          <a:xfrm>
            <a:off x="100733" y="9144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4214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70295"/>
            <a:ext cx="4711536" cy="575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454" y="894081"/>
            <a:ext cx="4768376" cy="10255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হাসিবুল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bn-BD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880412" y="2357819"/>
            <a:ext cx="5201444" cy="1533392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5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</a:p>
          <a:p>
            <a:pPr algn="ctr"/>
            <a:r>
              <a:rPr lang="bn-BD" sz="31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(ইবাদত)</a:t>
            </a:r>
          </a:p>
          <a:p>
            <a:pPr algn="ctr"/>
            <a:endParaRPr lang="en-US" sz="27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444" y="2133600"/>
            <a:ext cx="4250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ঢাপরকাঠী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কলসকাঠী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বাকেরগঞ্জ,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০১৭১৩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০৪০০৬৮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6" y="228599"/>
            <a:ext cx="9906000" cy="5462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792450"/>
            <a:ext cx="10230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যার কিরাআত শুদ্ধ, সুন্দর ও ইসলামি জ্ঞান বেশি</a:t>
            </a:r>
          </a:p>
          <a:p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এবং বয়সে বড় তিনিই ইমাম হওয়ার যোগ্য।</a:t>
            </a:r>
          </a:p>
        </p:txBody>
      </p:sp>
      <p:sp>
        <p:nvSpPr>
          <p:cNvPr id="4" name="Oval 3"/>
          <p:cNvSpPr/>
          <p:nvPr/>
        </p:nvSpPr>
        <p:spPr>
          <a:xfrm>
            <a:off x="1055413" y="2055671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22713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99838220_ba1ec0a9b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1" y="535670"/>
            <a:ext cx="5337338" cy="594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645" y="6477000"/>
            <a:ext cx="5029200" cy="5331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কাতার সোজা হলো কিনা সে দিকে দৃষ্টি রাখা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d. Yunus Azad\Desktop\salat-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55" y="609600"/>
            <a:ext cx="4668889" cy="579932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1755" y="6408921"/>
            <a:ext cx="4745089" cy="594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মুসল্লিদের মধ্যে সুসম্পর্ক রক্ষা করা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381" y="27482"/>
            <a:ext cx="5180464" cy="7941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ইমামের কর্তব্য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228600"/>
            <a:ext cx="4960424" cy="3075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41" y="3266549"/>
            <a:ext cx="5031627" cy="5331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উপদেশ দেওয়া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90" y="253585"/>
            <a:ext cx="4902854" cy="30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26772" y="3286780"/>
            <a:ext cx="4903872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মুসল্লিদের প্রতি দায়িত্ব যথাযথ পালন করা।</a:t>
            </a:r>
          </a:p>
        </p:txBody>
      </p:sp>
      <p:pic>
        <p:nvPicPr>
          <p:cNvPr id="6" name="Picture 2" descr="C:\Users\Md. Yunus Azad\Desktop\fil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0" y="3888283"/>
            <a:ext cx="4904397" cy="29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270" y="6840019"/>
            <a:ext cx="4904397" cy="41000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মুসল্লিদের অবস্থা দেখে তিলাওয়াত দীর্ঘ বা ছোট করা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21" y="3888283"/>
            <a:ext cx="4839323" cy="29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49193" y="6840019"/>
            <a:ext cx="4781451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শৃঙ্খলাবোধ,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 ও আনুগত্যের শিক্ষা দেয়া।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894" y="120256"/>
            <a:ext cx="4930774" cy="79414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ইমামের কর্তব্য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83316"/>
            <a:ext cx="10058400" cy="6141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2244" y="6466577"/>
            <a:ext cx="10058400" cy="5946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হিংসা, বিদ্বেষ, প্রবৃত্তির অনুসরণ ও ইসলাম বহির্ভূত কাজকর্ম থেকে দূরে থাকা।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373" y="0"/>
            <a:ext cx="4395791" cy="7941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ইমামের কর্তব্য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010445" y="2519680"/>
            <a:ext cx="8458200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ইমামের পরিচয় ও তাঁর কী কী কর্তব্য তা ব্যাখ্যা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" y="185043"/>
            <a:ext cx="10134599" cy="578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315243" y="4572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5" name="Rounded Rectangle 4"/>
          <p:cNvSpPr/>
          <p:nvPr/>
        </p:nvSpPr>
        <p:spPr>
          <a:xfrm>
            <a:off x="4569570" y="228600"/>
            <a:ext cx="5584874" cy="1575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9" name="Straight Arrow Connector 8"/>
          <p:cNvCxnSpPr>
            <a:stCxn id="4" idx="4"/>
          </p:cNvCxnSpPr>
          <p:nvPr/>
        </p:nvCxnSpPr>
        <p:spPr>
          <a:xfrm flipH="1">
            <a:off x="2074898" y="4086665"/>
            <a:ext cx="1" cy="19070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00844" y="5993751"/>
            <a:ext cx="3507065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63644" y="1804180"/>
            <a:ext cx="1" cy="41895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985718" y="6096000"/>
            <a:ext cx="3507065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মুক্তাদি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76" y="381000"/>
            <a:ext cx="10215678" cy="4343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312" y="5733871"/>
            <a:ext cx="10230644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ইমামের পিছনে দাঁড়িয়ে তাঁকে অনুসরণপূর্বক যারা সালাত</a:t>
            </a:r>
          </a:p>
          <a:p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আদায় করে, তাদের  মুক্তাদি বলা হয়।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69570" y="1929619"/>
            <a:ext cx="5584874" cy="1575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563645" y="3505200"/>
            <a:ext cx="0" cy="219092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370" y="6543498"/>
            <a:ext cx="472627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মুক্তাদিগণ ইমামের পিছনে দাঁড়াবে।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3767" y="6635830"/>
            <a:ext cx="516425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 একজন হলে ইমামের ডান দিকে কিছুটা পিছনে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দাঁড়াবে।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0"/>
          <a:stretch/>
        </p:blipFill>
        <p:spPr>
          <a:xfrm>
            <a:off x="138034" y="152400"/>
            <a:ext cx="4758610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4" y="152400"/>
            <a:ext cx="5048466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1086644" y="2590800"/>
            <a:ext cx="1446863" cy="29509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725894" y="5143500"/>
            <a:ext cx="980750" cy="4191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56021"/>
            <a:ext cx="10210800" cy="64184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72244" y="6592669"/>
            <a:ext cx="1023064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মুক্তাদি নিয়ত করবে-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924844" y="1978702"/>
            <a:ext cx="3810000" cy="4495800"/>
          </a:xfrm>
          <a:prstGeom prst="wedgeEllipseCallout">
            <a:avLst>
              <a:gd name="adj1" fmla="val -68263"/>
              <a:gd name="adj2" fmla="val -63906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b="1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এই ইমামের পেছনে সালাত আদায় করছি</a:t>
            </a:r>
            <a:r>
              <a:rPr lang="bn-BD" sz="3600" b="1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b="1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5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" y="152400"/>
            <a:ext cx="10125857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87" y="6400800"/>
            <a:ext cx="1023064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ইমাম তিলাওয়াতে ভুল করলে মুক্তাদি সংশোধন করে দিবে।</a:t>
            </a:r>
          </a:p>
        </p:txBody>
      </p:sp>
    </p:spTree>
    <p:extLst>
      <p:ext uri="{BB962C8B-B14F-4D97-AF65-F5344CB8AC3E}">
        <p14:creationId xmlns:p14="http://schemas.microsoft.com/office/powerpoint/2010/main" val="21870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esktop-2\Mobile pic\salat\a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52400"/>
            <a:ext cx="1023064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589" y="5962471"/>
            <a:ext cx="1023064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যদি ইমাম দাঁড়ানোর পরিবর্তে বসে, বসার পরিবর্তে দাঁড়ায়, তবে</a:t>
            </a:r>
          </a:p>
          <a:p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‘সুবহানাল্লাহ’ বলে ইমামকে সংশোধন করে দিবে।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39" y="228600"/>
            <a:ext cx="4038600" cy="5705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8" y="228600"/>
            <a:ext cx="5810250" cy="570553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81844" y="2438400"/>
            <a:ext cx="2590800" cy="2821898"/>
          </a:xfrm>
          <a:prstGeom prst="wedgeEllipseCallout">
            <a:avLst>
              <a:gd name="adj1" fmla="val -50488"/>
              <a:gd name="adj2" fmla="val -61589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সুবহানাল্লাহ</a:t>
            </a:r>
            <a:endParaRPr lang="en-US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411244" y="2819400"/>
            <a:ext cx="2590800" cy="2821898"/>
          </a:xfrm>
          <a:prstGeom prst="wedgeEllipseCallout">
            <a:avLst>
              <a:gd name="adj1" fmla="val 28201"/>
              <a:gd name="adj2" fmla="val -105148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সুবহানাল্লাহ</a:t>
            </a:r>
            <a:endParaRPr lang="en-US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5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34245" y="2519680"/>
            <a:ext cx="8686800" cy="2966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পিছনে নামাজ আদায় করতে মুক্তাদিকে কোন বিষয়গুলোর প্রতি সজাগ থাকতে হবে তা বিশ্লেষণ 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84356" y="406401"/>
            <a:ext cx="3294248" cy="1056640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932" y="1610505"/>
            <a:ext cx="9102527" cy="5026656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সাথে মুক্তাদি একজন হলে, মুক্তাদি কোথায় দাঁড়াবেন?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নৈকট্য লাভের শ্রেষ্ঠ মাধ্যম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 সম্পর্কে কুরআনের আয়াতটির অর্থ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সালাতের কোন কাজে ভুল করলে মুক্তাদি কী বলে সংশোধন করে দিবে?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8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29445" y="2519680"/>
            <a:ext cx="9221704" cy="2966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পাকের সন্তুষ্টি অর্জন ও অধিক সাওয়াবের আশায় মুমিন বান্দাদের জামাআতে সালাত আদায়ের গুরুত্ব লিখে নিয়ে আসবে 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5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446589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5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7695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52400"/>
            <a:ext cx="10135417" cy="701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725352" y="152400"/>
            <a:ext cx="4876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7055" y="838200"/>
            <a:ext cx="4790239" cy="175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1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347" y="731521"/>
            <a:ext cx="9437468" cy="4872767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9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9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  বলতে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জামায়াতে সালাত  আদায়ের গুরুত্ব বর্ণনা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কর্তব্য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মুক্তাদির ইমামের পেছনে সালাত আদায়ের নিয়ম বর্ণনা করতে পারবে।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0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4\123074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0"/>
            <a:ext cx="102306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044" y="5868650"/>
            <a:ext cx="10230644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</a:t>
            </a:r>
            <a:endParaRPr lang="ar-S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 b="3195"/>
          <a:stretch/>
        </p:blipFill>
        <p:spPr bwMode="auto">
          <a:xfrm>
            <a:off x="56356" y="76200"/>
            <a:ext cx="10250488" cy="60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63" y="6248400"/>
            <a:ext cx="3034176" cy="847173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একত্রিত হওয়া</a:t>
            </a:r>
            <a:r>
              <a:rPr lang="bn-BD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5186" y="6248714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সমবেত হওয়া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0"/>
            <a:endCxn id="4" idx="2"/>
          </p:cNvCxnSpPr>
          <p:nvPr/>
        </p:nvCxnSpPr>
        <p:spPr>
          <a:xfrm>
            <a:off x="3380939" y="6671987"/>
            <a:ext cx="3294247" cy="3377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49044" y="5715000"/>
            <a:ext cx="0" cy="10489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08585" y="4904415"/>
            <a:ext cx="28809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</a:t>
            </a:r>
            <a:endParaRPr lang="ar-SA" sz="72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800px-Pahang_state_mos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27" y="162560"/>
            <a:ext cx="5792517" cy="66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d. Yunus Azad\Desktop\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62560"/>
            <a:ext cx="4267200" cy="6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44" y="6553200"/>
            <a:ext cx="4267200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 সময়ে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126" y="6458917"/>
            <a:ext cx="5792517" cy="8562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 জায়গায়</a:t>
            </a:r>
            <a:endParaRPr lang="en-US" sz="4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44" y="5943600"/>
            <a:ext cx="98298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সময়ে নির্দিষ্ট জায়গায় মুসলিম সম্প্রদায় ইমামের সঙ্গে  একত্রিত হয়ে সালাত আদায় করাকে জামাআতে সালাত আদায় বলে।</a:t>
            </a:r>
          </a:p>
        </p:txBody>
      </p:sp>
      <p:pic>
        <p:nvPicPr>
          <p:cNvPr id="1026" name="Picture 2" descr="F:\Desktop-2\Mobile pic\salat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228601"/>
            <a:ext cx="9829800" cy="5562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543</Words>
  <Application>Microsoft Office PowerPoint</Application>
  <PresentationFormat>Custom</PresentationFormat>
  <Paragraphs>121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Hasibul Mujahid</cp:lastModifiedBy>
  <cp:revision>456</cp:revision>
  <dcterms:created xsi:type="dcterms:W3CDTF">2006-08-16T00:00:00Z</dcterms:created>
  <dcterms:modified xsi:type="dcterms:W3CDTF">2020-08-24T03:10:09Z</dcterms:modified>
</cp:coreProperties>
</file>