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2" r:id="rId3"/>
    <p:sldId id="293" r:id="rId4"/>
    <p:sldId id="299" r:id="rId5"/>
    <p:sldId id="296" r:id="rId6"/>
    <p:sldId id="308" r:id="rId7"/>
    <p:sldId id="294" r:id="rId8"/>
    <p:sldId id="301" r:id="rId9"/>
    <p:sldId id="304" r:id="rId10"/>
    <p:sldId id="306" r:id="rId11"/>
    <p:sldId id="307" r:id="rId12"/>
    <p:sldId id="302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66FF"/>
    <a:srgbClr val="99CC00"/>
    <a:srgbClr val="3399FF"/>
    <a:srgbClr val="FF99CC"/>
    <a:srgbClr val="9933FF"/>
    <a:srgbClr val="0099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F705A-13E0-4C95-8391-60A22FE9B8F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E412D-2864-42F5-B906-03F1CAFDA7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3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D65D-F80F-49B8-9AC5-7496D0C19F63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20C2-ECDF-463E-9AF2-0D123B5FF766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1DCE-7CD6-48F9-9EDC-D09CA4AB26DC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867-0EF9-4271-841B-7B81E3CED192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43F-19CF-448F-85FE-C8EC475D036C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9B39-6C0B-4250-9486-DCAC21089C72}" type="datetime3">
              <a:rPr lang="en-US" smtClean="0"/>
              <a:t>24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1DBE-DEE2-4B7A-A921-BDE7680D2C8D}" type="datetime3">
              <a:rPr lang="en-US" smtClean="0"/>
              <a:t>24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5FCD-3177-4CAA-A219-CCDA48221317}" type="datetime3">
              <a:rPr lang="en-US" smtClean="0"/>
              <a:t>24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4516-1CDA-4852-B817-F7E897D952DD}" type="datetime3">
              <a:rPr lang="en-US" smtClean="0"/>
              <a:t>24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63EC-625E-48BC-9678-ECA37BF02BDA}" type="datetime3">
              <a:rPr lang="en-US" smtClean="0"/>
              <a:t>24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16C-B78C-4938-A988-E3209B930A76}" type="datetime3">
              <a:rPr lang="en-US" smtClean="0"/>
              <a:t>24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68786-6D2F-4775-BDD6-7B1F713E7CB1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MdM9v4FSM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e6vWH3ADu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76200" y="64179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28800" y="83403"/>
            <a:ext cx="5638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সবাইকে স্বাগতম। </a:t>
            </a:r>
            <a:endParaRPr lang="en-US" sz="4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455788" cy="46070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8E94-C07E-47FE-AC35-AC963464D6DD}" type="datetime3">
              <a:rPr lang="en-US" smtClean="0"/>
              <a:t>24 August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2362200" y="76200"/>
            <a:ext cx="45720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মুল্যায়নঃ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BA0D-44C6-4BD0-89EB-99C232F25DD0}" type="datetime3">
              <a:rPr lang="en-US" smtClean="0"/>
              <a:t>24 August 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8" name="Object 1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628115"/>
              </p:ext>
            </p:extLst>
          </p:nvPr>
        </p:nvGraphicFramePr>
        <p:xfrm>
          <a:off x="4318000" y="4856163"/>
          <a:ext cx="45243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Packager Shell Object" showAsIcon="1" r:id="rId4" imgW="451800" imgH="313200" progId="Package">
                  <p:embed/>
                </p:oleObj>
              </mc:Choice>
              <mc:Fallback>
                <p:oleObj name="Packager Shell Object" showAsIcon="1" r:id="rId4" imgW="451800" imgH="3132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8000" y="4856163"/>
                        <a:ext cx="452438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" y="1981200"/>
            <a:ext cx="81884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প্যাকেজ কনটেন্টি </a:t>
            </a:r>
            <a:r>
              <a:rPr lang="bn-IN" sz="36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খুলে নিচের </a:t>
            </a: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প্রশ্নটির উত্তর দাও----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2362200" y="76200"/>
            <a:ext cx="45720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মুল্যায়নঃ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96EE-3A6D-47FE-8BE8-4262EAE5C4B3}" type="datetime3">
              <a:rPr lang="en-US" smtClean="0"/>
              <a:t>24 August 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8" name="Object 1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111799"/>
              </p:ext>
            </p:extLst>
          </p:nvPr>
        </p:nvGraphicFramePr>
        <p:xfrm>
          <a:off x="4362450" y="4943475"/>
          <a:ext cx="41751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Packager Shell Object" showAsIcon="1" r:id="rId4" imgW="417240" imgH="313200" progId="Package">
                  <p:embed/>
                </p:oleObj>
              </mc:Choice>
              <mc:Fallback>
                <p:oleObj name="Packager Shell Object" showAsIcon="1" r:id="rId4" imgW="417240" imgH="3132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62450" y="4943475"/>
                        <a:ext cx="417513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81000" y="2057400"/>
            <a:ext cx="81884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প্যাকেজ কনটেন্টি খুলে নিচের প্রশ্নটির উত্তর দাও----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3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1676400" y="76200"/>
            <a:ext cx="60960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1" y="2667000"/>
            <a:ext cx="861060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bn-IN" sz="5400" dirty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মিশরীয় সভ্যতার সৃষ্টিকর্তা নীল-নদ সম্পর্কে  বিশ্লেষণ করে নিয়ে আসবে। </a:t>
            </a:r>
          </a:p>
          <a:p>
            <a:pPr marL="457200" indent="-457200" algn="ctr">
              <a:buFont typeface="Wingdings" pitchFamily="2" charset="2"/>
              <a:buChar char="v"/>
            </a:pPr>
            <a:endParaRPr lang="bn-IN" sz="5400" dirty="0">
              <a:solidFill>
                <a:srgbClr val="FF99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E4D4-1A5B-4A78-A389-0AF3E31BD4F2}" type="datetime3">
              <a:rPr lang="en-US" smtClean="0"/>
              <a:t>24 August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8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9891" cy="68535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15240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7B88-BFB3-4BC1-95AD-743BEA73A927}" type="datetime3">
              <a:rPr lang="en-US" smtClean="0"/>
              <a:t>24 August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1676400" y="76200"/>
            <a:ext cx="50292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" y="2438400"/>
            <a:ext cx="8610600" cy="2579131"/>
            <a:chOff x="304800" y="2438400"/>
            <a:chExt cx="8610600" cy="2579131"/>
          </a:xfrm>
        </p:grpSpPr>
        <p:sp>
          <p:nvSpPr>
            <p:cNvPr id="7" name="Rectangle 6"/>
            <p:cNvSpPr/>
            <p:nvPr/>
          </p:nvSpPr>
          <p:spPr>
            <a:xfrm>
              <a:off x="304800" y="2438400"/>
              <a:ext cx="4267200" cy="255454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400" dirty="0" err="1">
                  <a:solidFill>
                    <a:srgbClr val="FF99CC"/>
                  </a:solidFill>
                  <a:latin typeface="NikoshBAN" pitchFamily="2" charset="0"/>
                  <a:cs typeface="NikoshBAN" pitchFamily="2" charset="0"/>
                </a:rPr>
                <a:t>মো</a:t>
              </a:r>
              <a:r>
                <a:rPr lang="en-US" sz="4400" dirty="0">
                  <a:solidFill>
                    <a:srgbClr val="FF99CC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4400" dirty="0" err="1">
                  <a:solidFill>
                    <a:srgbClr val="FF99CC"/>
                  </a:solidFill>
                  <a:latin typeface="NikoshBAN" pitchFamily="2" charset="0"/>
                  <a:cs typeface="NikoshBAN" pitchFamily="2" charset="0"/>
                </a:rPr>
                <a:t>হাসিবুল</a:t>
              </a:r>
              <a:r>
                <a:rPr lang="en-US" sz="4400" dirty="0">
                  <a:solidFill>
                    <a:srgbClr val="FF99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rgbClr val="FF99CC"/>
                  </a:solidFill>
                  <a:latin typeface="NikoshBAN" pitchFamily="2" charset="0"/>
                  <a:cs typeface="NikoshBAN" pitchFamily="2" charset="0"/>
                </a:rPr>
                <a:t>হাসান</a:t>
              </a:r>
              <a:endParaRPr lang="bn-IN" sz="4400" dirty="0">
                <a:solidFill>
                  <a:srgbClr val="FF99CC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400" dirty="0">
                  <a:solidFill>
                    <a:srgbClr val="9966FF"/>
                  </a:solidFill>
                  <a:latin typeface="NikoshBAN" pitchFamily="2" charset="0"/>
                  <a:cs typeface="NikoshBAN" pitchFamily="2" charset="0"/>
                </a:rPr>
                <a:t>সহকারী শিক্ষক</a:t>
              </a:r>
              <a:r>
                <a:rPr lang="en-US" sz="2400" dirty="0">
                  <a:solidFill>
                    <a:srgbClr val="99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2400" dirty="0">
                  <a:solidFill>
                    <a:srgbClr val="9966FF"/>
                  </a:solidFill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2400" dirty="0" err="1">
                  <a:solidFill>
                    <a:srgbClr val="9966FF"/>
                  </a:solidFill>
                  <a:latin typeface="NikoshBAN" pitchFamily="2" charset="0"/>
                  <a:cs typeface="NikoshBAN" pitchFamily="2" charset="0"/>
                </a:rPr>
                <a:t>গণিত</a:t>
              </a:r>
              <a:r>
                <a:rPr lang="bn-IN" sz="2400" dirty="0">
                  <a:solidFill>
                    <a:srgbClr val="9966FF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pPr algn="ctr"/>
              <a:r>
                <a:rPr lang="en-US" sz="2400" dirty="0" err="1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ঢাপরকাঠী</a:t>
              </a:r>
              <a:r>
                <a:rPr lang="en-US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ডি</a:t>
              </a:r>
              <a:r>
                <a:rPr lang="en-US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কে</a:t>
              </a:r>
              <a:r>
                <a:rPr lang="en-US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ইউ</a:t>
              </a:r>
              <a:r>
                <a:rPr lang="en-US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মাধ্যমিক</a:t>
              </a:r>
              <a:r>
                <a:rPr lang="en-US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bn-IN" sz="24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400" dirty="0">
                  <a:solidFill>
                    <a:srgbClr val="CC00FF"/>
                  </a:solidFill>
                  <a:latin typeface="NikoshBAN" pitchFamily="2" charset="0"/>
                  <a:cs typeface="NikoshBAN" pitchFamily="2" charset="0"/>
                </a:rPr>
                <a:t>বাকেরগঞ্জ, বরিশাল।</a:t>
              </a:r>
            </a:p>
            <a:p>
              <a:pPr algn="ctr"/>
              <a:r>
                <a:rPr lang="bn-IN" sz="2400" dirty="0">
                  <a:solidFill>
                    <a:schemeClr val="accent4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মোবাইলঃ ০</a:t>
              </a:r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১৭১৩০৪০০৬৮</a:t>
              </a:r>
              <a:r>
                <a:rPr lang="bn-IN" sz="2400" dirty="0">
                  <a:solidFill>
                    <a:schemeClr val="accent4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>
                  <a:solidFill>
                    <a:srgbClr val="FF3399"/>
                  </a:solidFill>
                  <a:latin typeface="NikoshBAN" pitchFamily="2" charset="0"/>
                  <a:cs typeface="NikoshBAN" pitchFamily="2" charset="0"/>
                </a:rPr>
                <a:t>hasibul.mujahid</a:t>
              </a:r>
              <a:r>
                <a:rPr lang="en-US" sz="2000" dirty="0">
                  <a:solidFill>
                    <a:srgbClr val="FF3399"/>
                  </a:solidFill>
                  <a:latin typeface="NikoshBAN" pitchFamily="2" charset="0"/>
                  <a:cs typeface="NikoshBAN" pitchFamily="2" charset="0"/>
                </a:rPr>
                <a:t>@ gmail.com</a:t>
              </a:r>
              <a:endParaRPr lang="bn-IN" sz="2000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8200" y="2462986"/>
              <a:ext cx="4267200" cy="255454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bn-IN" sz="40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শ্রেণিঃ নবম/দশম</a:t>
              </a:r>
            </a:p>
            <a:p>
              <a:pPr algn="ctr"/>
              <a:r>
                <a:rPr lang="bn-IN" sz="24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বিষয়ঃ বাংলাদেশের ইতিহাস ও বিশ্বসভ্যতা </a:t>
              </a:r>
            </a:p>
            <a:p>
              <a:pPr algn="ctr"/>
              <a:r>
                <a:rPr lang="bn-IN" sz="2400" dirty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অধ্যায়ঃ  দ্বিতীয় অধ্যায় </a:t>
              </a:r>
            </a:p>
            <a:p>
              <a:pPr algn="ctr"/>
              <a:r>
                <a:rPr lang="bn-IN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পাঠের </a:t>
              </a:r>
              <a:r>
                <a:rPr lang="bn-IN" sz="240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বিষয়ঃ মিশরীয় </a:t>
              </a:r>
              <a:r>
                <a:rPr lang="bn-IN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সভ্যতা </a:t>
              </a:r>
            </a:p>
            <a:p>
              <a:pPr algn="ctr"/>
              <a:r>
                <a:rPr lang="bn-IN" sz="2400" dirty="0">
                  <a:solidFill>
                    <a:srgbClr val="9900CC"/>
                  </a:solidFill>
                  <a:latin typeface="NikoshBAN" pitchFamily="2" charset="0"/>
                  <a:cs typeface="NikoshBAN" pitchFamily="2" charset="0"/>
                </a:rPr>
                <a:t>মোট শিক্ষার্থীঃ ২০</a:t>
              </a:r>
            </a:p>
            <a:p>
              <a:pPr algn="ctr"/>
              <a:r>
                <a:rPr lang="bn-IN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সময়ঃ৫০মিনিট। </a:t>
              </a:r>
              <a:endPara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D79-2149-46F9-B84E-9F62EAA97EE8}" type="datetime3">
              <a:rPr lang="en-US" smtClean="0"/>
              <a:t>24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43016"/>
              </p:ext>
            </p:extLst>
          </p:nvPr>
        </p:nvGraphicFramePr>
        <p:xfrm>
          <a:off x="1524000" y="1397000"/>
          <a:ext cx="579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33400" y="1130105"/>
            <a:ext cx="8229600" cy="4051495"/>
            <a:chOff x="533400" y="1130105"/>
            <a:chExt cx="8229600" cy="4051495"/>
          </a:xfrm>
        </p:grpSpPr>
        <p:pic>
          <p:nvPicPr>
            <p:cNvPr id="8" name="Picture 7" descr="p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" y="1130105"/>
              <a:ext cx="4114800" cy="4051495"/>
            </a:xfrm>
            <a:prstGeom prst="rect">
              <a:avLst/>
            </a:prstGeom>
          </p:spPr>
        </p:pic>
        <p:pic>
          <p:nvPicPr>
            <p:cNvPr id="9" name="Picture 8" descr="sahara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48200" y="1130105"/>
              <a:ext cx="4114800" cy="4051495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057400" y="5638800"/>
            <a:ext cx="4724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মিশরীয় পিরামিড ও মরুভূমি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04800"/>
            <a:ext cx="7086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bn-IN" sz="2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এসো নিচের ছবিগুলো মনোযোগ সহকারে দেখি ও বলার চেষ্টা করি ---।  </a:t>
            </a:r>
            <a:endParaRPr lang="en-US" sz="2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A916-A322-4E88-AAA9-FB18EE728C81}" type="datetime3">
              <a:rPr lang="en-US" smtClean="0"/>
              <a:t>24 August 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19100" y="1752600"/>
            <a:ext cx="8191500" cy="3733800"/>
            <a:chOff x="419100" y="1752600"/>
            <a:chExt cx="8191500" cy="3733800"/>
          </a:xfrm>
        </p:grpSpPr>
        <p:pic>
          <p:nvPicPr>
            <p:cNvPr id="7" name="Picture 6" descr="images neil R. egyp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00" y="1752600"/>
              <a:ext cx="4217232" cy="3733800"/>
            </a:xfrm>
            <a:prstGeom prst="rect">
              <a:avLst/>
            </a:prstGeom>
          </p:spPr>
        </p:pic>
        <p:pic>
          <p:nvPicPr>
            <p:cNvPr id="8" name="Picture 7" descr="river neil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48200" y="1752600"/>
              <a:ext cx="3962400" cy="37338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3276600" y="5638800"/>
            <a:ext cx="3810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মিশরীয় বিখ্যাত নীল-নদ 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04800"/>
            <a:ext cx="7086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bn-IN" sz="2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এসো নিচের ছবিগুলো মনোযোগ সহকারে দেখি ও বলার চেষ্টা করি ---।  </a:t>
            </a:r>
            <a:endParaRPr lang="en-US" sz="2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F07E-4553-4B29-9936-A288CCAB4B60}" type="datetime3">
              <a:rPr lang="en-US" smtClean="0"/>
              <a:t>24 August 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81000" y="1143000"/>
            <a:ext cx="8077199" cy="4419600"/>
            <a:chOff x="381000" y="1143000"/>
            <a:chExt cx="8077199" cy="4419600"/>
          </a:xfrm>
        </p:grpSpPr>
        <p:pic>
          <p:nvPicPr>
            <p:cNvPr id="7" name="Picture 6" descr="hyrograpi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1143000"/>
              <a:ext cx="3657600" cy="44196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8" name="Picture 7" descr="agriculture in ancient Egypt.4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0" y="1143000"/>
              <a:ext cx="3886199" cy="44196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sp>
        <p:nvSpPr>
          <p:cNvPr id="9" name="TextBox 8"/>
          <p:cNvSpPr txBox="1"/>
          <p:nvPr/>
        </p:nvSpPr>
        <p:spPr>
          <a:xfrm>
            <a:off x="1600200" y="5867400"/>
            <a:ext cx="50292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মিশরীয় লিখনপদ্ধতি ও কৃষি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04800"/>
            <a:ext cx="7086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bn-IN" sz="24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এসো নিচের ছবিগুলো মনোযোগ সহকারে দেখি ও বলার চেষ্টা করি ---।  </a:t>
            </a:r>
            <a:endParaRPr lang="en-US" sz="24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D1BF-319F-473F-BA11-375FE345891F}" type="datetime3">
              <a:rPr lang="en-US" smtClean="0"/>
              <a:t>24 August 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D1BF-319F-473F-BA11-375FE345891F}" type="datetime3">
              <a:rPr lang="en-US" smtClean="0"/>
              <a:t>24 August 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4" name="Picture 10" descr="C:\Users\USER\Desktop\imag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43"/>
          <a:stretch/>
        </p:blipFill>
        <p:spPr bwMode="auto">
          <a:xfrm>
            <a:off x="1219200" y="4365169"/>
            <a:ext cx="6477000" cy="173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C:\Users\USER\Desktop\imag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7"/>
          <a:stretch/>
        </p:blipFill>
        <p:spPr bwMode="auto">
          <a:xfrm>
            <a:off x="1143000" y="1590453"/>
            <a:ext cx="6629400" cy="2829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8" name="Rectangle 17"/>
          <p:cNvSpPr/>
          <p:nvPr/>
        </p:nvSpPr>
        <p:spPr>
          <a:xfrm>
            <a:off x="3505200" y="3191470"/>
            <a:ext cx="19812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মিশরীয়</a:t>
            </a:r>
            <a:endParaRPr lang="en-US" sz="5400" dirty="0"/>
          </a:p>
        </p:txBody>
      </p:sp>
      <p:sp>
        <p:nvSpPr>
          <p:cNvPr id="19" name="Rectangle 18"/>
          <p:cNvSpPr/>
          <p:nvPr/>
        </p:nvSpPr>
        <p:spPr>
          <a:xfrm>
            <a:off x="2910097" y="4514671"/>
            <a:ext cx="3490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সভ্যতা</a:t>
            </a:r>
            <a:endParaRPr lang="en-US" sz="7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vel 19"/>
          <p:cNvSpPr/>
          <p:nvPr/>
        </p:nvSpPr>
        <p:spPr>
          <a:xfrm>
            <a:off x="1676400" y="76200"/>
            <a:ext cx="60960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আজকের পাঠঃ</a:t>
            </a:r>
            <a:endParaRPr lang="en-US" sz="54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1676400" y="76200"/>
            <a:ext cx="50292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54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828800"/>
            <a:ext cx="6324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048000"/>
            <a:ext cx="74676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মিশরীয় ভৌগলিক অবস্থা কেমন ছিল তা বলতে পারবে;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>
                <a:solidFill>
                  <a:srgbClr val="0099CC"/>
                </a:solidFill>
                <a:latin typeface="NikoshBAN" pitchFamily="2" charset="0"/>
                <a:cs typeface="NikoshBAN" pitchFamily="2" charset="0"/>
              </a:rPr>
              <a:t>মিশরীয় সভ্যতার সময়কাল ব্যাখ্যা করতে পারবে;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মিশরীয় লিখনপদ্ধতি ও কাগজ আবিষ্কার সম্পর্কে  বিশ্লেষণ করতে পারবে। 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D3DF-A65F-4BCD-9911-73D00CB94E31}" type="datetime3">
              <a:rPr lang="en-US" smtClean="0"/>
              <a:t>24 August 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1676400" y="76200"/>
            <a:ext cx="50292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5400" dirty="0">
              <a:solidFill>
                <a:srgbClr val="3399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4114800"/>
            <a:ext cx="52578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bn-IN" sz="36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মিশরীয় ভৌগলিক অবস্থা </a:t>
            </a:r>
            <a:r>
              <a:rPr lang="bn-IN" sz="360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কেমন ছিল তা লিখ।</a:t>
            </a:r>
            <a:endParaRPr lang="bn-IN" sz="36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752600"/>
            <a:ext cx="6629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bn-IN" sz="2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এসো সবাই মিলে ভিডিওটি দেখে নিচের প্রশ্নটির উত্তর করি----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5E56-9F4A-4716-A200-84E798D4CD0A}" type="datetime3">
              <a:rPr lang="en-US" smtClean="0"/>
              <a:t>24 August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A639F1-CF08-4A48-814F-3717991E219B}"/>
              </a:ext>
            </a:extLst>
          </p:cNvPr>
          <p:cNvSpPr txBox="1"/>
          <p:nvPr/>
        </p:nvSpPr>
        <p:spPr>
          <a:xfrm>
            <a:off x="2286000" y="3108054"/>
            <a:ext cx="525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https://www.youtube.com/watch?v=AMdM9v4FSMY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8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0"/>
            <a:ext cx="773061" cy="8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382000" y="0"/>
            <a:ext cx="7620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8458200" y="6071958"/>
            <a:ext cx="6858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bkhhkj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22251" r="42680" b="32654"/>
          <a:stretch/>
        </p:blipFill>
        <p:spPr bwMode="auto">
          <a:xfrm>
            <a:off x="0" y="6071958"/>
            <a:ext cx="838200" cy="7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1676400" y="76200"/>
            <a:ext cx="60960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4667071"/>
            <a:ext cx="71628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bn-IN" sz="3600" dirty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মিশরীয় লিখনপদ্ধতি ও কাগজ আবিষ্কার সম্পর্কে  বিশ্লেষণ কর।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752600"/>
            <a:ext cx="6629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bn-IN" sz="2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এসো সবাই মিলে ভিডিওটি দেখে নিচের প্রশ্নটির উত্তর করি----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2E79-B0F5-43D2-A27A-DBEB75AA18BB}" type="datetime3">
              <a:rPr lang="en-US" smtClean="0"/>
              <a:t>24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C01FB9-CDCD-408F-8546-1CAAEBA13F07}"/>
              </a:ext>
            </a:extLst>
          </p:cNvPr>
          <p:cNvSpPr txBox="1"/>
          <p:nvPr/>
        </p:nvSpPr>
        <p:spPr>
          <a:xfrm>
            <a:off x="1752600" y="3108054"/>
            <a:ext cx="510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https://www.youtube.com/watch?v=Ye6vWH3ADu4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260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Wingdings</vt:lpstr>
      <vt:lpstr>Office Theme</vt:lpstr>
      <vt:lpstr>Packager Shell Object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Burunga High School</dc:creator>
  <cp:lastModifiedBy>Hasibul Mujahid</cp:lastModifiedBy>
  <cp:revision>349</cp:revision>
  <dcterms:created xsi:type="dcterms:W3CDTF">2006-08-16T00:00:00Z</dcterms:created>
  <dcterms:modified xsi:type="dcterms:W3CDTF">2020-08-24T06:44:43Z</dcterms:modified>
</cp:coreProperties>
</file>