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0" r:id="rId3"/>
    <p:sldId id="286" r:id="rId4"/>
    <p:sldId id="262" r:id="rId5"/>
    <p:sldId id="311" r:id="rId6"/>
    <p:sldId id="302" r:id="rId7"/>
    <p:sldId id="306" r:id="rId8"/>
    <p:sldId id="313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4C269-E688-404D-BA15-04B0D3ACF4A6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E7DCD-22D7-47E7-84F4-B57666C23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E7DCD-22D7-47E7-84F4-B57666C23B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  <p:sndAc>
      <p:stSnd>
        <p:snd r:embed="rId13" name="laser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exels-photo-2413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450"/>
            <a:ext cx="9144000" cy="5543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09600"/>
            <a:ext cx="4267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438400"/>
            <a:ext cx="8077200" cy="33239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>
                <a:latin typeface="Gill Sans MT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গ্যাপ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429000"/>
            <a:ext cx="8305800" cy="92333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4000" dirty="0"/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কার্যপ্রনালীর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28800" y="1828800"/>
            <a:ext cx="4572000" cy="1600200"/>
            <a:chOff x="1828800" y="1828800"/>
            <a:chExt cx="4572000" cy="1600200"/>
          </a:xfrm>
          <a:gradFill>
            <a:gsLst>
              <a:gs pos="0">
                <a:schemeClr val="accent6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grpSpPr>
        <p:sp>
          <p:nvSpPr>
            <p:cNvPr id="3" name="TextBox 2"/>
            <p:cNvSpPr txBox="1"/>
            <p:nvPr/>
          </p:nvSpPr>
          <p:spPr>
            <a:xfrm>
              <a:off x="1828800" y="1828800"/>
              <a:ext cx="4572000" cy="10156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en-US" sz="6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3810000" y="2819400"/>
              <a:ext cx="457200" cy="609600"/>
            </a:xfrm>
            <a:prstGeom prst="downArrow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RTC-edi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/>
              <a:t>০৮/০৩/২০২০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762000"/>
            <a:ext cx="4114800" cy="1143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819400"/>
            <a:ext cx="4191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অটোমোটিভ-১(২য় </a:t>
            </a:r>
            <a:r>
              <a:rPr lang="en-US" sz="2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0"/>
            <a:ext cx="434340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হাসিবুল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অটোমোটি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bn-BD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জামিনা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ধ্যমিক বিদ্যালয়</a:t>
            </a:r>
          </a:p>
          <a:p>
            <a:pPr algn="ctr"/>
            <a:r>
              <a:rPr lang="bn-BD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বরিশাল।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০১৭১৪৫৫২০৩০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800600" y="2590800"/>
            <a:ext cx="76200" cy="2438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27ABD5-C1EC-4D80-ACF6-6EACC8E0E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31107"/>
            <a:ext cx="1459995" cy="17754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0" y="152400"/>
            <a:ext cx="4267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স্পার্ক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প্লাগ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7168gkDUQpL._SL1500_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2057400"/>
            <a:ext cx="4394200" cy="3295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large.gi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2999" y="2057400"/>
            <a:ext cx="3962401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00200" y="813137"/>
            <a:ext cx="5867400" cy="1015663"/>
            <a:chOff x="1295400" y="-348343"/>
            <a:chExt cx="6253413" cy="24666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1295400" y="381000"/>
              <a:ext cx="6172200" cy="1676400"/>
            </a:xfrm>
            <a:prstGeom prst="ellips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5400" y="-348343"/>
              <a:ext cx="6253413" cy="2466611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2286000"/>
            <a:ext cx="83820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উল্লেখ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7286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371600"/>
            <a:ext cx="769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Symbol"/>
              <a:buChar char="*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সিলিন্ডারে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33600"/>
            <a:ext cx="7848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Symbol"/>
              <a:buChar char="*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প্রয়োজনীয়তাঃ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1)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তাপে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কম্বাশন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চেম্বারে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যথাসময়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সিলিন্ডারে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2)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সিলিন্ডারে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3)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গ্যাপ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atin typeface="NikoshBAN"/>
                <a:cs typeface="NikoshBAN" pitchFamily="2" charset="0"/>
              </a:rPr>
              <a:t>০</a:t>
            </a:r>
            <a:r>
              <a:rPr lang="en-US" sz="2400" dirty="0">
                <a:latin typeface="NikoshBAN"/>
                <a:ea typeface="Verdana"/>
                <a:cs typeface="Verdana"/>
              </a:rPr>
              <a:t>.৭ </a:t>
            </a:r>
            <a:r>
              <a:rPr lang="en-US" sz="2400" dirty="0" err="1">
                <a:latin typeface="NikoshBAN"/>
                <a:ea typeface="Verdana"/>
                <a:cs typeface="Verdana"/>
              </a:rPr>
              <a:t>মি,মি</a:t>
            </a:r>
            <a:r>
              <a:rPr lang="en-US" sz="2400" dirty="0">
                <a:latin typeface="NikoshBAN"/>
                <a:ea typeface="Verdana"/>
                <a:cs typeface="Verdana"/>
              </a:rPr>
              <a:t> </a:t>
            </a:r>
            <a:r>
              <a:rPr lang="en-US" sz="2400" dirty="0" err="1">
                <a:latin typeface="NikoshBAN"/>
                <a:ea typeface="Verdana"/>
                <a:cs typeface="Verdana"/>
              </a:rPr>
              <a:t>হতে</a:t>
            </a:r>
            <a:r>
              <a:rPr lang="en-US" sz="2400" dirty="0">
                <a:latin typeface="NikoshBAN"/>
                <a:ea typeface="Verdana"/>
                <a:cs typeface="Verdana"/>
              </a:rPr>
              <a:t> ০.৮ </a:t>
            </a:r>
            <a:r>
              <a:rPr lang="en-US" sz="2400" dirty="0" err="1">
                <a:latin typeface="NikoshBAN"/>
                <a:ea typeface="Verdana"/>
                <a:cs typeface="Verdana"/>
              </a:rPr>
              <a:t>মিমি</a:t>
            </a:r>
            <a:r>
              <a:rPr lang="en-US" sz="2400" dirty="0">
                <a:latin typeface="NikoshBAN"/>
                <a:ea typeface="Verdana"/>
                <a:cs typeface="Verdana"/>
              </a:rPr>
              <a:t>)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NikoshBAN"/>
                <a:cs typeface="NikoshBAN" pitchFamily="2" charset="0"/>
              </a:rPr>
              <a:t>সংরেক্ষণের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Spark_plug_heat.svg.pn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6974" t="7017" r="76289"/>
          <a:stretch>
            <a:fillRect/>
          </a:stretch>
        </p:blipFill>
        <p:spPr>
          <a:xfrm>
            <a:off x="5486400" y="1828800"/>
            <a:ext cx="797944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6629400" cy="76944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00px-Spark_plug_heat.svg.png"/>
          <p:cNvPicPr>
            <a:picLocks noChangeAspect="1"/>
          </p:cNvPicPr>
          <p:nvPr/>
        </p:nvPicPr>
        <p:blipFill>
          <a:blip r:embed="rId4" cstate="print">
            <a:lum bright="-30000"/>
          </a:blip>
          <a:srcRect l="76789" t="10705" b="1707"/>
          <a:stretch>
            <a:fillRect/>
          </a:stretch>
        </p:blipFill>
        <p:spPr>
          <a:xfrm>
            <a:off x="2743200" y="1828800"/>
            <a:ext cx="11684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486400"/>
            <a:ext cx="2514600" cy="46166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কোল্ড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410200"/>
            <a:ext cx="27432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হট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-plug02.jpg"/>
          <p:cNvPicPr>
            <a:picLocks noChangeAspect="1"/>
          </p:cNvPicPr>
          <p:nvPr/>
        </p:nvPicPr>
        <p:blipFill>
          <a:blip r:embed="rId2"/>
          <a:srcRect l="15917" t="29508" r="6769" b="29508"/>
          <a:stretch>
            <a:fillRect/>
          </a:stretch>
        </p:blipFill>
        <p:spPr>
          <a:xfrm>
            <a:off x="1828800" y="3131403"/>
            <a:ext cx="65532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0400" y="5029201"/>
            <a:ext cx="2336800" cy="468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টপ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ইনসুলেটর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0" y="5029200"/>
            <a:ext cx="15748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ইনসুলেটর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029201"/>
            <a:ext cx="1524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ইনসুলেটর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নোজ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1905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সেন্টার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ইলেকট্রোড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93203"/>
            <a:ext cx="2032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গ্রাউড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ইলেকট্রোড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12738"/>
            <a:ext cx="1803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ইলেকট্রোড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গ্যাপ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667000"/>
            <a:ext cx="990600" cy="464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থ্র্যাট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662535"/>
            <a:ext cx="1524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গ্যাসকেট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657600" y="2674203"/>
            <a:ext cx="1371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2800" y="1600201"/>
            <a:ext cx="1752600" cy="468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2667000"/>
            <a:ext cx="1752600" cy="464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কোরুগ্যাশন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2674203"/>
            <a:ext cx="1905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টামিনাল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525959"/>
            <a:ext cx="71628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886200" y="2514600"/>
            <a:ext cx="2057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10200" y="1676400"/>
            <a:ext cx="1524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কন্ডাক্টর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2057400" y="4114800"/>
            <a:ext cx="381000" cy="5334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133600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Symbol"/>
              <a:buChar char="*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ইগনিশন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352800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Symbol"/>
              <a:buChar char="*"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সেন্টার</a:t>
            </a:r>
            <a:r>
              <a:rPr lang="en-US" sz="2000" dirty="0">
                <a:latin typeface="NikoshBAN" pitchFamily="2" charset="0"/>
              </a:rPr>
              <a:t> ইলেকট্রোড ও </a:t>
            </a:r>
            <a:r>
              <a:rPr lang="en-US" sz="2000" dirty="0" err="1">
                <a:latin typeface="NikoshBAN" pitchFamily="2" charset="0"/>
              </a:rPr>
              <a:t>সাইড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ইলেকট্রোডের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মধ্যবর্তী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ফাঁকা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স্থানকে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স্পার্ক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প্লাগ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গ্যাপ</a:t>
            </a:r>
            <a:r>
              <a:rPr lang="en-US" sz="2000" dirty="0">
                <a:latin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</a:rPr>
              <a:t>। 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24000" y="609600"/>
            <a:ext cx="6096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572000"/>
            <a:ext cx="769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Symbol"/>
              <a:buChar char="*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তাপে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কম্বাশন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চেম্বারে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যথাসময়ে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	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সিলিন্ডারে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endParaRPr lang="en-US" sz="2400" dirty="0"/>
          </a:p>
        </p:txBody>
      </p:sp>
    </p:spTree>
  </p:cSld>
  <p:clrMapOvr>
    <a:masterClrMapping/>
  </p:clrMapOvr>
  <p:transition spd="med">
    <p:fad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09800"/>
            <a:ext cx="71628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3200" dirty="0">
                <a:latin typeface="Gill Sans MT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600" y="305423"/>
            <a:ext cx="6248400" cy="1904377"/>
            <a:chOff x="1905000" y="1371600"/>
            <a:chExt cx="4648200" cy="1386031"/>
          </a:xfrm>
          <a:solidFill>
            <a:schemeClr val="accent6">
              <a:lumMod val="75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1905000" y="1371600"/>
              <a:ext cx="4648200" cy="80641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3938588" y="2148031"/>
              <a:ext cx="457200" cy="609600"/>
            </a:xfrm>
            <a:prstGeom prst="down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10" name="Picture 9" descr="tech-plug02.jpg"/>
          <p:cNvPicPr>
            <a:picLocks noChangeAspect="1"/>
          </p:cNvPicPr>
          <p:nvPr/>
        </p:nvPicPr>
        <p:blipFill>
          <a:blip r:embed="rId2"/>
          <a:srcRect l="15917" t="29508" r="6769" b="29508"/>
          <a:stretch>
            <a:fillRect/>
          </a:stretch>
        </p:blipFill>
        <p:spPr>
          <a:xfrm>
            <a:off x="1447800" y="3505200"/>
            <a:ext cx="6553200" cy="1905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282</Words>
  <Application>Microsoft Office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MT</vt:lpstr>
      <vt:lpstr>NikoshBAN</vt:lpstr>
      <vt:lpstr>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1</dc:creator>
  <cp:lastModifiedBy>Hasibul Mujahid</cp:lastModifiedBy>
  <cp:revision>327</cp:revision>
  <dcterms:created xsi:type="dcterms:W3CDTF">2006-08-16T00:00:00Z</dcterms:created>
  <dcterms:modified xsi:type="dcterms:W3CDTF">2020-08-24T07:04:49Z</dcterms:modified>
</cp:coreProperties>
</file>