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6" r:id="rId4"/>
    <p:sldId id="265" r:id="rId5"/>
    <p:sldId id="266" r:id="rId6"/>
    <p:sldId id="267" r:id="rId7"/>
    <p:sldId id="270" r:id="rId8"/>
    <p:sldId id="269" r:id="rId9"/>
    <p:sldId id="259" r:id="rId10"/>
    <p:sldId id="277" r:id="rId11"/>
    <p:sldId id="278" r:id="rId12"/>
    <p:sldId id="268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C2uQRfLA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uKjp63VqY" TargetMode="External"/><Relationship Id="rId2" Type="http://schemas.openxmlformats.org/officeDocument/2006/relationships/hyperlink" Target="https://www.youtube.com/watch?v=5SIhlWFAJW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B\Digital Content\Digital Content for Competition_2012_27 November\10_BM,Mahfuz-Un-Naher_Seven_Bangla_Begum Rodeya\103067-flower-ginger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8"/>
            <a:ext cx="9144000" cy="69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62400"/>
            <a:ext cx="9296400" cy="1546225"/>
          </a:xfrm>
        </p:spPr>
        <p:txBody>
          <a:bodyPr>
            <a:noAutofit/>
          </a:bodyPr>
          <a:lstStyle/>
          <a:p>
            <a:r>
              <a:rPr lang="bn-BD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447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বর্তমান বিশ্বে আবিস্কৃত কিছু প্রযুক্তি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0D5A4-9C90-4ADA-A33E-C4652DA75E6C}"/>
              </a:ext>
            </a:extLst>
          </p:cNvPr>
          <p:cNvSpPr txBox="1"/>
          <p:nvPr/>
        </p:nvSpPr>
        <p:spPr>
          <a:xfrm>
            <a:off x="2286000" y="3107932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https://www.youtube.com/watch?v=M8C2uQRfLA0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8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03" y="1447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আগামীর জীবেন প্রযুক্তি ব্যবহার যেমন হবে।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07C30-C2DA-4F5D-94D0-94510835ABC0}"/>
              </a:ext>
            </a:extLst>
          </p:cNvPr>
          <p:cNvSpPr txBox="1"/>
          <p:nvPr/>
        </p:nvSpPr>
        <p:spPr>
          <a:xfrm>
            <a:off x="1676400" y="2590800"/>
            <a:ext cx="510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https://www.youtube.com/watch?v=5SIhlWFAJWk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BC13D-B8DD-4FB8-876C-3177B0FE05DB}"/>
              </a:ext>
            </a:extLst>
          </p:cNvPr>
          <p:cNvSpPr txBox="1"/>
          <p:nvPr/>
        </p:nvSpPr>
        <p:spPr>
          <a:xfrm>
            <a:off x="1676400" y="3107932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https://www.youtube.com/watch?v=LauKjp63VqY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6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5105400" cy="1143000"/>
          </a:xfrm>
        </p:spPr>
        <p:txBody>
          <a:bodyPr>
            <a:no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33678"/>
            <a:ext cx="81534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ব্যবহারের সুবিধা 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সমূহ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Computer_11\Desktop\ZINNAH\China_Color_IR_Waterproof_CCTV_Camera_DV_8682011112112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81178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7" descr="C:\Documents and Settings\Computer_11\Desktop\ZINNAH\kids-playing-a-video-g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71625"/>
            <a:ext cx="2895600" cy="3076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51448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তথ্য ও যোগাযোগ প্রযুক্তি বলতে কী  বুঝ?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2800" y="307260"/>
            <a:ext cx="2057400" cy="914400"/>
            <a:chOff x="3569112" y="307260"/>
            <a:chExt cx="2057400" cy="914400"/>
          </a:xfrm>
        </p:grpSpPr>
        <p:sp>
          <p:nvSpPr>
            <p:cNvPr id="9" name="Oval 8"/>
            <p:cNvSpPr/>
            <p:nvPr/>
          </p:nvSpPr>
          <p:spPr>
            <a:xfrm>
              <a:off x="3569112" y="307260"/>
              <a:ext cx="2057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381000"/>
              <a:ext cx="15215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dirty="0"/>
            </a:p>
          </p:txBody>
        </p:sp>
      </p:grpSp>
      <p:pic>
        <p:nvPicPr>
          <p:cNvPr id="1026" name="Picture 2" descr="C:\Documents and Settings\Computer_11\Desktop\ZINNAH\Copy of 2011-02-23__bus01.jpg"/>
          <p:cNvPicPr>
            <a:picLocks noChangeAspect="1" noChangeArrowheads="1"/>
          </p:cNvPicPr>
          <p:nvPr/>
        </p:nvPicPr>
        <p:blipFill>
          <a:blip r:embed="rId4"/>
          <a:srcRect b="4294"/>
          <a:stretch>
            <a:fillRect/>
          </a:stretch>
        </p:blipFill>
        <p:spPr bwMode="auto">
          <a:xfrm>
            <a:off x="3200400" y="1600200"/>
            <a:ext cx="281940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30624" y="463296"/>
            <a:ext cx="7620000" cy="1752600"/>
            <a:chOff x="730624" y="463296"/>
            <a:chExt cx="7620000" cy="1752600"/>
          </a:xfrm>
        </p:grpSpPr>
        <p:sp>
          <p:nvSpPr>
            <p:cNvPr id="15" name="Oval 14"/>
            <p:cNvSpPr/>
            <p:nvPr/>
          </p:nvSpPr>
          <p:spPr>
            <a:xfrm>
              <a:off x="2148482" y="463296"/>
              <a:ext cx="48006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0624" y="685800"/>
              <a:ext cx="762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3233678"/>
            <a:ext cx="81534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কাজে ব্যবহার হয় এমন যন্ত্র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সমূহের একটি তালিকা প্রস্তুত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4235824" y="2209800"/>
            <a:ext cx="685800" cy="990600"/>
            <a:chOff x="4235824" y="2209800"/>
            <a:chExt cx="685800" cy="990600"/>
          </a:xfrm>
        </p:grpSpPr>
        <p:sp>
          <p:nvSpPr>
            <p:cNvPr id="17" name="Down Arrow 16"/>
            <p:cNvSpPr/>
            <p:nvPr/>
          </p:nvSpPr>
          <p:spPr>
            <a:xfrm>
              <a:off x="4235824" y="2209800"/>
              <a:ext cx="685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235824" y="2590800"/>
              <a:ext cx="685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648200"/>
            <a:ext cx="8077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Computer_11\Desktop\ZINNAH\Copy of 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62000"/>
            <a:ext cx="3937476" cy="363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26561"/>
            <a:ext cx="3962400" cy="1143000"/>
          </a:xfrm>
        </p:spPr>
        <p:txBody>
          <a:bodyPr>
            <a:noAutofit/>
          </a:bodyPr>
          <a:lstStyle/>
          <a:p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743200" y="4294"/>
            <a:ext cx="5638800" cy="198753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3914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হাসিবুল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হাসান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ঢাপরকাঠী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বাকেরগঞ্জ,বরিশাল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8804C-82C7-4AFD-BBBA-6C53DE5B0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2" y="681829"/>
            <a:ext cx="1459995" cy="177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5181600" cy="1143000"/>
          </a:xfrm>
        </p:spPr>
        <p:txBody>
          <a:bodyPr>
            <a:noAutofit/>
          </a:bodyPr>
          <a:lstStyle/>
          <a:p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8458200" cy="2862322"/>
          </a:xfrm>
          <a:prstGeom prst="rect">
            <a:avLst/>
          </a:prstGeom>
          <a:noFill/>
          <a:ln w="38100">
            <a:noFill/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 ষষ্ঠ</a:t>
            </a:r>
          </a:p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</a:p>
          <a:p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6873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ConnectingClassRoom\Desktop\Digital Content\Picture &amp; Amimation\Mobile-Subscribers-Reach-9-Crore.jpg"/>
          <p:cNvPicPr>
            <a:picLocks noChangeAspect="1" noChangeArrowheads="1"/>
          </p:cNvPicPr>
          <p:nvPr/>
        </p:nvPicPr>
        <p:blipFill>
          <a:blip r:embed="rId2"/>
          <a:srcRect l="18000" r="8000"/>
          <a:stretch>
            <a:fillRect/>
          </a:stretch>
        </p:blipFill>
        <p:spPr bwMode="auto">
          <a:xfrm>
            <a:off x="381000" y="346584"/>
            <a:ext cx="4095378" cy="3082416"/>
          </a:xfrm>
          <a:prstGeom prst="rect">
            <a:avLst/>
          </a:prstGeom>
          <a:noFill/>
        </p:spPr>
      </p:pic>
      <p:pic>
        <p:nvPicPr>
          <p:cNvPr id="30725" name="Picture 5" descr="C:\Documents and Settings\ConnectingClassRoom\Desktop\Digital Content\Picture &amp; Amimation\0.jpg"/>
          <p:cNvPicPr>
            <a:picLocks noChangeAspect="1" noChangeArrowheads="1"/>
          </p:cNvPicPr>
          <p:nvPr/>
        </p:nvPicPr>
        <p:blipFill>
          <a:blip r:embed="rId3"/>
          <a:srcRect l="11667" r="16667" b="16667"/>
          <a:stretch>
            <a:fillRect/>
          </a:stretch>
        </p:blipFill>
        <p:spPr bwMode="auto">
          <a:xfrm>
            <a:off x="4732148" y="346584"/>
            <a:ext cx="4030852" cy="3082416"/>
          </a:xfrm>
          <a:prstGeom prst="rect">
            <a:avLst/>
          </a:prstGeom>
          <a:noFill/>
        </p:spPr>
      </p:pic>
      <p:pic>
        <p:nvPicPr>
          <p:cNvPr id="7" name="Picture 6" descr="C:\Documents and Settings\ConnectingClassRoom\Desktop\Digital Content\Picture &amp; Amimation\2012-05-20__PM-digi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148" y="3668542"/>
            <a:ext cx="3954652" cy="2926442"/>
          </a:xfrm>
          <a:prstGeom prst="rect">
            <a:avLst/>
          </a:prstGeom>
          <a:noFill/>
        </p:spPr>
      </p:pic>
      <p:pic>
        <p:nvPicPr>
          <p:cNvPr id="30730" name="Picture 10" descr="C:\Documents and Settings\ConnectingClassRoom\Desktop\Personal Presentation\CT-sca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68542"/>
            <a:ext cx="4035766" cy="288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667000"/>
            <a:ext cx="8763000" cy="3048000"/>
            <a:chOff x="171450" y="1600200"/>
            <a:chExt cx="8763000" cy="3657600"/>
          </a:xfrm>
        </p:grpSpPr>
        <p:sp>
          <p:nvSpPr>
            <p:cNvPr id="3" name="Rectangle 2"/>
            <p:cNvSpPr/>
            <p:nvPr/>
          </p:nvSpPr>
          <p:spPr>
            <a:xfrm>
              <a:off x="263106" y="1600200"/>
              <a:ext cx="8610600" cy="3657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1450" y="1676400"/>
              <a:ext cx="8763000" cy="28007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800" b="1" dirty="0">
                  <a:latin typeface="NikoshBAN" pitchFamily="2" charset="0"/>
                  <a:cs typeface="NikoshBAN" pitchFamily="2" charset="0"/>
                </a:rPr>
                <a:t>তথ্য ও যোগাযোগ প্রযুক্তির ব্যবহার</a:t>
              </a:r>
              <a:endParaRPr lang="en-US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45727"/>
            <a:ext cx="8763000" cy="1940273"/>
            <a:chOff x="171450" y="1600200"/>
            <a:chExt cx="8763000" cy="3657600"/>
          </a:xfrm>
        </p:grpSpPr>
        <p:sp>
          <p:nvSpPr>
            <p:cNvPr id="6" name="Rectangle 5"/>
            <p:cNvSpPr/>
            <p:nvPr/>
          </p:nvSpPr>
          <p:spPr>
            <a:xfrm>
              <a:off x="263106" y="1600200"/>
              <a:ext cx="8610600" cy="3657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1450" y="1676400"/>
              <a:ext cx="8763000" cy="17358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8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040" y="1905000"/>
            <a:ext cx="8128959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তথ্য ও যোগাযোগ প্রযুক্তি কী তা বলতে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পারবে।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041" y="3498012"/>
            <a:ext cx="8153400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সুবিধা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সমূহ লিখতে পারবে।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853" y="5082209"/>
            <a:ext cx="8153400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তথ্য ও যোগাযোগ প্রযুক্তির গুরুত্ব বিশ্লেষণ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করতে পারবে।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667000" y="381000"/>
            <a:ext cx="3962400" cy="1219200"/>
            <a:chOff x="2625306" y="990600"/>
            <a:chExt cx="3048000" cy="1219200"/>
          </a:xfrm>
        </p:grpSpPr>
        <p:sp>
          <p:nvSpPr>
            <p:cNvPr id="10" name="Oval 9"/>
            <p:cNvSpPr/>
            <p:nvPr/>
          </p:nvSpPr>
          <p:spPr>
            <a:xfrm>
              <a:off x="2625306" y="990600"/>
              <a:ext cx="30480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4201" y="1143000"/>
              <a:ext cx="259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ConnectingClassRoom\Desktop\Personal Presentation\2703686-389680-a-child-student-using-a-mobile-phone-cellphone-to-catch-up-with-frie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20574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674" name="Picture 2" descr="C:\Documents and Settings\ConnectingClassRoom\Desktop\Personal Presentation\12592937-student-using-cell-phone-by-school-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76200"/>
            <a:ext cx="2543175" cy="251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676" name="Picture 4" descr="C:\Documents and Settings\ConnectingClassRoom\Desktop\Digital Content\Picture &amp; Amimation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895600"/>
            <a:ext cx="3207479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Picture 1" descr="C:\Documents and Settings\ConnectingClassRoom\Desktop\Digital Content\Picture &amp; Amimation\asus-k25f-lapt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3448090" cy="2438400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>
          <a:xfrm>
            <a:off x="1600200" y="1143000"/>
            <a:ext cx="5486400" cy="762000"/>
            <a:chOff x="1600200" y="228600"/>
            <a:chExt cx="5486400" cy="762000"/>
          </a:xfrm>
        </p:grpSpPr>
        <p:sp>
          <p:nvSpPr>
            <p:cNvPr id="7" name="Striped Right Arrow 6"/>
            <p:cNvSpPr/>
            <p:nvPr/>
          </p:nvSpPr>
          <p:spPr>
            <a:xfrm>
              <a:off x="1600200" y="228600"/>
              <a:ext cx="5486400" cy="7620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3810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হ্যালো, আম্মু আমি জিপিএ ৫ পেয়েছি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1828800" y="1600201"/>
            <a:ext cx="4953000" cy="762000"/>
            <a:chOff x="1828800" y="1600201"/>
            <a:chExt cx="4953000" cy="762000"/>
          </a:xfrm>
        </p:grpSpPr>
        <p:sp>
          <p:nvSpPr>
            <p:cNvPr id="8" name="Striped Right Arrow 7"/>
            <p:cNvSpPr/>
            <p:nvPr/>
          </p:nvSpPr>
          <p:spPr>
            <a:xfrm rot="10800000">
              <a:off x="1828800" y="1600201"/>
              <a:ext cx="4953000" cy="7620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17481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তোমাকে অনেক অনেক ধন্যবাদ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57600" y="3699808"/>
            <a:ext cx="3200400" cy="1938992"/>
            <a:chOff x="3657600" y="3699808"/>
            <a:chExt cx="3200400" cy="1938992"/>
          </a:xfrm>
        </p:grpSpPr>
        <p:sp>
          <p:nvSpPr>
            <p:cNvPr id="16" name="Rectangle 15"/>
            <p:cNvSpPr/>
            <p:nvPr/>
          </p:nvSpPr>
          <p:spPr>
            <a:xfrm>
              <a:off x="3657600" y="3699808"/>
              <a:ext cx="2050562" cy="193899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মাননীয় প্রধানমন্ত্রী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ডিজিটাল বাংলাদেশ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গড়তে সকলকে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একযোগে কাজ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করতে বলেছেন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5708162" y="3810000"/>
              <a:ext cx="1149838" cy="8932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1"/>
          <p:cNvGrpSpPr/>
          <p:nvPr/>
        </p:nvGrpSpPr>
        <p:grpSpPr>
          <a:xfrm>
            <a:off x="2133600" y="152400"/>
            <a:ext cx="4464684" cy="970240"/>
            <a:chOff x="4953000" y="5638800"/>
            <a:chExt cx="4464684" cy="970240"/>
          </a:xfrm>
        </p:grpSpPr>
        <p:grpSp>
          <p:nvGrpSpPr>
            <p:cNvPr id="13" name="Group 23"/>
            <p:cNvGrpSpPr/>
            <p:nvPr/>
          </p:nvGrpSpPr>
          <p:grpSpPr>
            <a:xfrm>
              <a:off x="5257800" y="5638800"/>
              <a:ext cx="3124200" cy="584775"/>
              <a:chOff x="3276600" y="2971800"/>
              <a:chExt cx="2438400" cy="58477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276600" y="2971800"/>
                <a:ext cx="243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একক কাজ</a:t>
                </a:r>
                <a:endParaRPr lang="en-US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600450" y="3009900"/>
                <a:ext cx="1828800" cy="4572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953000" y="6147375"/>
              <a:ext cx="44646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প্রশ্ন- চিত্রে কোনগুলো তথ্য কোনগুলো প্রযুক্তি?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1" name="Straight Arrow Connector 30"/>
          <p:cNvCxnSpPr>
            <a:stCxn id="41" idx="1"/>
          </p:cNvCxnSpPr>
          <p:nvPr/>
        </p:nvCxnSpPr>
        <p:spPr>
          <a:xfrm flipH="1" flipV="1">
            <a:off x="4244681" y="1493126"/>
            <a:ext cx="1016555" cy="6021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109220" y="1932695"/>
            <a:ext cx="1087265" cy="15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1" idx="3"/>
            <a:endCxn id="16" idx="0"/>
          </p:cNvCxnSpPr>
          <p:nvPr/>
        </p:nvCxnSpPr>
        <p:spPr>
          <a:xfrm rot="5400000">
            <a:off x="4439189" y="2877761"/>
            <a:ext cx="1065740" cy="5783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147094" y="1983660"/>
            <a:ext cx="774571" cy="762000"/>
            <a:chOff x="5147094" y="1983660"/>
            <a:chExt cx="774571" cy="762000"/>
          </a:xfrm>
        </p:grpSpPr>
        <p:sp>
          <p:nvSpPr>
            <p:cNvPr id="28" name="Rectangle 27"/>
            <p:cNvSpPr/>
            <p:nvPr/>
          </p:nvSpPr>
          <p:spPr>
            <a:xfrm>
              <a:off x="5147094" y="2091906"/>
              <a:ext cx="774571" cy="64633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149644" y="1983660"/>
              <a:ext cx="762000" cy="76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90600" y="2866059"/>
            <a:ext cx="1219200" cy="762000"/>
            <a:chOff x="990600" y="2866059"/>
            <a:chExt cx="1219200" cy="762000"/>
          </a:xfrm>
        </p:grpSpPr>
        <p:sp>
          <p:nvSpPr>
            <p:cNvPr id="29" name="Rectangle 28"/>
            <p:cNvSpPr/>
            <p:nvPr/>
          </p:nvSpPr>
          <p:spPr>
            <a:xfrm>
              <a:off x="990600" y="2957052"/>
              <a:ext cx="1219200" cy="64633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2866059"/>
              <a:ext cx="1083731" cy="762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33400" y="609600"/>
            <a:ext cx="999066" cy="2256459"/>
            <a:chOff x="533400" y="533400"/>
            <a:chExt cx="999066" cy="2332659"/>
          </a:xfrm>
        </p:grpSpPr>
        <p:sp>
          <p:nvSpPr>
            <p:cNvPr id="40" name="Oval 39"/>
            <p:cNvSpPr/>
            <p:nvPr/>
          </p:nvSpPr>
          <p:spPr>
            <a:xfrm>
              <a:off x="533400" y="533400"/>
              <a:ext cx="381000" cy="4572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54" idx="0"/>
              <a:endCxn id="40" idx="5"/>
            </p:cNvCxnSpPr>
            <p:nvPr/>
          </p:nvCxnSpPr>
          <p:spPr>
            <a:xfrm rot="16200000" flipV="1">
              <a:off x="224328" y="1557921"/>
              <a:ext cx="1942414" cy="67386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532466" y="914400"/>
            <a:ext cx="6163734" cy="1951659"/>
            <a:chOff x="1532466" y="914400"/>
            <a:chExt cx="6163734" cy="1951659"/>
          </a:xfrm>
        </p:grpSpPr>
        <p:sp>
          <p:nvSpPr>
            <p:cNvPr id="39" name="Oval 38"/>
            <p:cNvSpPr/>
            <p:nvPr/>
          </p:nvSpPr>
          <p:spPr>
            <a:xfrm>
              <a:off x="7162800" y="914400"/>
              <a:ext cx="533400" cy="533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4" idx="0"/>
            </p:cNvCxnSpPr>
            <p:nvPr/>
          </p:nvCxnSpPr>
          <p:spPr>
            <a:xfrm rot="5400000" flipH="1" flipV="1">
              <a:off x="3563536" y="-809407"/>
              <a:ext cx="1644396" cy="570653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>
            <a:stCxn id="54" idx="6"/>
          </p:cNvCxnSpPr>
          <p:nvPr/>
        </p:nvCxnSpPr>
        <p:spPr>
          <a:xfrm>
            <a:off x="2074331" y="3247059"/>
            <a:ext cx="5164669" cy="4892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71948" y="3824748"/>
            <a:ext cx="2438400" cy="2085439"/>
            <a:chOff x="457200" y="3810000"/>
            <a:chExt cx="2438400" cy="2085439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572000"/>
              <a:ext cx="2438400" cy="132343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Name  :  Md. </a:t>
              </a:r>
              <a:r>
                <a:rPr lang="en-US" sz="2000" dirty="0" err="1">
                  <a:solidFill>
                    <a:schemeClr val="bg1"/>
                  </a:solidFill>
                </a:rPr>
                <a:t>Razu</a:t>
              </a:r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>
                  <a:solidFill>
                    <a:schemeClr val="bg1"/>
                  </a:solidFill>
                </a:rPr>
                <a:t>Result :  5.00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Board : </a:t>
              </a:r>
              <a:r>
                <a:rPr lang="en-US" sz="2000" dirty="0" err="1">
                  <a:solidFill>
                    <a:schemeClr val="bg1"/>
                  </a:solidFill>
                </a:rPr>
                <a:t>Dinajpur</a:t>
              </a:r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>
                  <a:solidFill>
                    <a:schemeClr val="bg1"/>
                  </a:solidFill>
                </a:rPr>
                <a:t>Session : 2011-12  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38200" y="3810000"/>
              <a:ext cx="1828800" cy="1371599"/>
              <a:chOff x="838200" y="3810000"/>
              <a:chExt cx="1828800" cy="137159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838200" y="3810000"/>
                <a:ext cx="1828800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পরীক্ষার ফলাফল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1257073" y="4612332"/>
                <a:ext cx="909935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>
            <a:stCxn id="41" idx="3"/>
          </p:cNvCxnSpPr>
          <p:nvPr/>
        </p:nvCxnSpPr>
        <p:spPr>
          <a:xfrm rot="5400000">
            <a:off x="2423652" y="2115416"/>
            <a:ext cx="2318932" cy="3356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4" idx="4"/>
          </p:cNvCxnSpPr>
          <p:nvPr/>
        </p:nvCxnSpPr>
        <p:spPr>
          <a:xfrm rot="16200000" flipH="1">
            <a:off x="560169" y="4600356"/>
            <a:ext cx="2544935" cy="6003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295400"/>
            <a:ext cx="7696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তথ্য দেওয়া নেওয়া কিংবা বাঁচিয়ে রাখার যে প্রযুক্তি সেটাই হচ্ছে তথ্য প্রযুক্তি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Computer_11\Desktop\ZINNAH\adam_ultrasound.jpg"/>
          <p:cNvPicPr>
            <a:picLocks noChangeAspect="1" noChangeArrowheads="1"/>
          </p:cNvPicPr>
          <p:nvPr/>
        </p:nvPicPr>
        <p:blipFill>
          <a:blip r:embed="rId2"/>
          <a:srcRect l="4000" r="10000"/>
          <a:stretch>
            <a:fillRect/>
          </a:stretch>
        </p:blipFill>
        <p:spPr bwMode="auto">
          <a:xfrm>
            <a:off x="4953000" y="76200"/>
            <a:ext cx="3962400" cy="3124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3" name="Picture 5" descr="C:\Documents and Settings\Computer_11\Desktop\ZINNAH\DriveGPS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3810000" cy="30359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4" name="Picture 6" descr="C:\Documents and Settings\Computer_11\Desktop\ZINNAH\China_Color_IR_Waterproof_CCTV_Camera_DV_86820111121121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396240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5" name="Picture 7" descr="C:\Documents and Settings\Computer_11\Desktop\ZINNAH\kids-playing-a-video-ga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6200"/>
            <a:ext cx="3810000" cy="3076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71600" y="3181187"/>
            <a:ext cx="7086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জোড়ায় কাজঃ ছবিগুলো দেখ এবং উভয়ে মিলে আলোচনা 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কী 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370</TotalTime>
  <Words>237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Impact</vt:lpstr>
      <vt:lpstr>NikoshBAN</vt:lpstr>
      <vt:lpstr>Times New Roman</vt:lpstr>
      <vt:lpstr>NewsPrint</vt:lpstr>
      <vt:lpstr>সবাইকে শুভেচ্ছা</vt:lpstr>
      <vt:lpstr>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obidul</dc:creator>
  <cp:lastModifiedBy>Hasibul Mujahid</cp:lastModifiedBy>
  <cp:revision>98</cp:revision>
  <dcterms:created xsi:type="dcterms:W3CDTF">2006-08-16T00:00:00Z</dcterms:created>
  <dcterms:modified xsi:type="dcterms:W3CDTF">2020-08-24T07:19:39Z</dcterms:modified>
</cp:coreProperties>
</file>