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70" r:id="rId4"/>
    <p:sldId id="260" r:id="rId5"/>
    <p:sldId id="261" r:id="rId6"/>
    <p:sldId id="262" r:id="rId7"/>
    <p:sldId id="263" r:id="rId8"/>
    <p:sldId id="271" r:id="rId9"/>
    <p:sldId id="274" r:id="rId10"/>
    <p:sldId id="264" r:id="rId11"/>
    <p:sldId id="265" r:id="rId12"/>
    <p:sldId id="272" r:id="rId13"/>
    <p:sldId id="267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1A2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6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F87D-BAFB-4794-8752-1BF179EB7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42E2F-36BA-4DDA-B1BF-697F76DD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B53-33EC-4F8D-A1B4-481C5AAB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3D7A-71E6-4043-ACB3-86E7689D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0532-A46E-4C2E-B333-1EB61CAB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0B88-D308-4AD1-BC24-16FDBDFB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31CA5-1E7E-4CF9-B72C-CE8849651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A47A-598D-48CF-BCCF-0B6DA67B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221F-0A1A-4B08-B460-3FCA1252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F092-9DC8-496D-873B-3DFC2F10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243B2-C9CC-48FB-A8A5-FCAAAF63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E2340-CD41-4078-B3E6-6468D13DB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A30C-DF7C-4CB4-9342-6ABEDFBF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D312-9457-40E5-8619-E33A0318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9D10D-A7ED-410D-9DB0-ADDECBFA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EEF1-460C-4B74-A0E1-74F1864B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62E5-743D-4904-AEC5-AB164210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A5A4A-0706-4E2D-B621-92A9B10E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B7EC-31FA-4E39-9104-775AF648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5499-B38F-4770-9855-34CCEFAF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ADF9-EFF1-4C1D-B927-6A0A15D9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4E863-0283-479E-A6F4-31E482831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033AF-650F-4CA3-B398-7903BBE9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F2F8-1158-40ED-A284-E8537917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CE178-01AF-4297-A7A8-83E3EA0D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613-C508-401B-8268-4B35B619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1415-CF25-4A7D-A8B8-392390D92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6E6BE-B5FD-4739-9E72-26EFF5031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2E40A-749A-4A1F-9A28-C5A4E48D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A6754-2F85-47F8-A519-78559149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D8719-5B6E-4E5D-885A-536449CC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C7D6-24FC-4386-8194-63D216DD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3CC45-3C41-44E8-A500-A59FE6BB1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AEFD6-CEF1-4224-8496-AE705032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C8FE8-7BFD-42FE-9723-575FB673B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B367A-583D-48B8-8DB7-EA14A7F4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7D144-7F7B-4379-A02F-272C0482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BB90A-1A4D-486A-809C-C3501D96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9EA3B-2867-4DE7-B67F-DCB4773F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A8FB-12E0-4B58-A50F-E44B61F2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BBF8D-757A-4CB1-8982-74A246B2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3680C-E7FB-405D-9CDA-F0455017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CEFA8-708C-4E6B-8FB3-942D3C93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FC98B-D5DB-4319-A6C2-63DAD59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5CB4-97D7-46F8-93E7-48193ED6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BBC8D-2BC7-4937-A512-1CD48063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BA54-F4AE-4D51-8686-DB1E8F91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B25E-FCCE-40A8-9C44-8455F3AC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80F49-558C-4156-A8F5-575CEDC35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3914A-C3DB-433F-9EF9-2360B686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F348-EFEF-4FB4-AEDC-EBED43FC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31BB8-4EDC-4878-95D0-49646C10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FD5E-F25E-4355-951E-1EA6D117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889CB-4C95-4237-9D91-EFA5D56D9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3A0F0-ACF0-4E03-B924-39D5A1CB9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BD41B-1FB7-4716-B3EB-7D22C4C4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E64F-1FD5-406B-A374-3F5DA268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D5B1-E139-42C0-860D-F5F15A82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462D3-8CAF-4D0A-A2B7-4333E737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7B2E-4C1C-4DBC-9ABE-68605F76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0C3E6-F355-40DA-8B81-051E5FEBC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A0D1-4CDA-4598-9C1B-6E3CF42F315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17C5-0DFB-41AD-BDC8-610659577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F7D1-FAB3-4CD3-ACF9-C177797B0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1E9C-F27E-478B-AB75-206A0067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Em1wG5mQF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B81609-CA77-4BF3-8607-7E49C0F1F7C4}"/>
              </a:ext>
            </a:extLst>
          </p:cNvPr>
          <p:cNvSpPr txBox="1"/>
          <p:nvPr/>
        </p:nvSpPr>
        <p:spPr>
          <a:xfrm>
            <a:off x="675248" y="4023360"/>
            <a:ext cx="6654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Joyesree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Chakrobortty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(English)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Union High School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Ranirhat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Bakergonj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- 1169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0B9EB-5EB1-4E26-8058-F39075E8374D}"/>
              </a:ext>
            </a:extLst>
          </p:cNvPr>
          <p:cNvSpPr txBox="1"/>
          <p:nvPr/>
        </p:nvSpPr>
        <p:spPr>
          <a:xfrm>
            <a:off x="7001021" y="4248442"/>
            <a:ext cx="466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Subject – English 1</a:t>
            </a:r>
            <a:r>
              <a:rPr lang="en-US" sz="3200" b="1" baseline="30000" dirty="0"/>
              <a:t>s</a:t>
            </a:r>
            <a:r>
              <a:rPr lang="en-US" sz="3200" b="1" dirty="0"/>
              <a:t> paper</a:t>
            </a:r>
          </a:p>
          <a:p>
            <a:r>
              <a:rPr lang="en-US" sz="3200" b="1" dirty="0"/>
              <a:t>Class - Nine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80C22-3DD2-4CDD-899C-550340E8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4" y="102270"/>
            <a:ext cx="5665984" cy="37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D1021-2736-491A-8722-551763BD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58" y="674702"/>
            <a:ext cx="3869788" cy="5508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89F1B-9173-4C6A-A427-9CEDA6BC8259}"/>
              </a:ext>
            </a:extLst>
          </p:cNvPr>
          <p:cNvSpPr txBox="1"/>
          <p:nvPr/>
        </p:nvSpPr>
        <p:spPr>
          <a:xfrm>
            <a:off x="942535" y="985965"/>
            <a:ext cx="3742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interior western wall of the mosque is beautifully decorated with terracotta.</a:t>
            </a:r>
          </a:p>
        </p:txBody>
      </p:sp>
    </p:spTree>
    <p:extLst>
      <p:ext uri="{BB962C8B-B14F-4D97-AF65-F5344CB8AC3E}">
        <p14:creationId xmlns:p14="http://schemas.microsoft.com/office/powerpoint/2010/main" val="18432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30976-3A22-4127-80B4-BACBD909031E}"/>
              </a:ext>
            </a:extLst>
          </p:cNvPr>
          <p:cNvSpPr txBox="1"/>
          <p:nvPr/>
        </p:nvSpPr>
        <p:spPr>
          <a:xfrm>
            <a:off x="773723" y="108468"/>
            <a:ext cx="33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Key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DEBD-C9F4-43AE-A0A7-0ADECD9363FE}"/>
              </a:ext>
            </a:extLst>
          </p:cNvPr>
          <p:cNvSpPr txBox="1"/>
          <p:nvPr/>
        </p:nvSpPr>
        <p:spPr>
          <a:xfrm>
            <a:off x="998805" y="962525"/>
            <a:ext cx="36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9ACE8C2-58CA-4ABB-B97A-0D93FAD1ADEC}"/>
              </a:ext>
            </a:extLst>
          </p:cNvPr>
          <p:cNvSpPr/>
          <p:nvPr/>
        </p:nvSpPr>
        <p:spPr>
          <a:xfrm>
            <a:off x="3256669" y="1192460"/>
            <a:ext cx="449057" cy="35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E7929-CC3B-41C8-A621-EAAD0EAD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68" y="0"/>
            <a:ext cx="4121831" cy="2621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A5CED7-C8FF-4AB0-A29A-6AB361103EE9}"/>
              </a:ext>
            </a:extLst>
          </p:cNvPr>
          <p:cNvSpPr/>
          <p:nvPr/>
        </p:nvSpPr>
        <p:spPr>
          <a:xfrm>
            <a:off x="4016452" y="634307"/>
            <a:ext cx="3804074" cy="13388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tree or shrubs in wet mud at the edge of river.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FD8132-D4E3-44E0-98A0-410CE1118CBF}"/>
              </a:ext>
            </a:extLst>
          </p:cNvPr>
          <p:cNvSpPr/>
          <p:nvPr/>
        </p:nvSpPr>
        <p:spPr>
          <a:xfrm>
            <a:off x="1118936" y="3164303"/>
            <a:ext cx="179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Aisle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EEEB214-72FA-479C-A8BE-F67F184908F4}"/>
              </a:ext>
            </a:extLst>
          </p:cNvPr>
          <p:cNvSpPr/>
          <p:nvPr/>
        </p:nvSpPr>
        <p:spPr>
          <a:xfrm>
            <a:off x="2466474" y="3356805"/>
            <a:ext cx="589547" cy="285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18F37-EFE2-4B29-88E5-CE0600DF14B5}"/>
              </a:ext>
            </a:extLst>
          </p:cNvPr>
          <p:cNvSpPr/>
          <p:nvPr/>
        </p:nvSpPr>
        <p:spPr>
          <a:xfrm>
            <a:off x="3750310" y="3244334"/>
            <a:ext cx="313419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/ corridor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2A94F-CF8F-45E5-9A60-E92642828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94" y="2805398"/>
            <a:ext cx="4736463" cy="315566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EA57C2-084F-496F-8852-6D9A2CED0D90}"/>
              </a:ext>
            </a:extLst>
          </p:cNvPr>
          <p:cNvSpPr/>
          <p:nvPr/>
        </p:nvSpPr>
        <p:spPr>
          <a:xfrm>
            <a:off x="2514559" y="5662681"/>
            <a:ext cx="3481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five aisles in the picture.</a:t>
            </a:r>
            <a:endParaRPr lang="en-US" sz="3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28CBD-4ACD-49B5-9C15-0D18B0085F38}"/>
              </a:ext>
            </a:extLst>
          </p:cNvPr>
          <p:cNvCxnSpPr>
            <a:cxnSpLocks/>
          </p:cNvCxnSpPr>
          <p:nvPr/>
        </p:nvCxnSpPr>
        <p:spPr>
          <a:xfrm flipV="1">
            <a:off x="5847347" y="5426242"/>
            <a:ext cx="1636295" cy="95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DBFCBA-076C-427F-B44A-DE00B77FCADC}"/>
              </a:ext>
            </a:extLst>
          </p:cNvPr>
          <p:cNvCxnSpPr>
            <a:cxnSpLocks/>
          </p:cNvCxnSpPr>
          <p:nvPr/>
        </p:nvCxnSpPr>
        <p:spPr>
          <a:xfrm flipV="1">
            <a:off x="5847347" y="5526144"/>
            <a:ext cx="2574758" cy="85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9BDDE2-C9A8-408F-9987-98B229FC9FC0}"/>
              </a:ext>
            </a:extLst>
          </p:cNvPr>
          <p:cNvCxnSpPr/>
          <p:nvPr/>
        </p:nvCxnSpPr>
        <p:spPr>
          <a:xfrm flipV="1">
            <a:off x="5847347" y="5526144"/>
            <a:ext cx="3874169" cy="85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8049F7-A06D-46EC-BBF8-F9E835F82104}"/>
              </a:ext>
            </a:extLst>
          </p:cNvPr>
          <p:cNvCxnSpPr/>
          <p:nvPr/>
        </p:nvCxnSpPr>
        <p:spPr>
          <a:xfrm flipV="1">
            <a:off x="5847347" y="5526144"/>
            <a:ext cx="5029200" cy="85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CCE06A-D16F-4B96-90AA-0B05ADA2B008}"/>
              </a:ext>
            </a:extLst>
          </p:cNvPr>
          <p:cNvCxnSpPr/>
          <p:nvPr/>
        </p:nvCxnSpPr>
        <p:spPr>
          <a:xfrm flipV="1">
            <a:off x="5995768" y="5526144"/>
            <a:ext cx="5999716" cy="85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4" grpId="0"/>
      <p:bldP spid="5" grpId="0" animBg="1"/>
      <p:bldP spid="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C17833-990E-4497-A933-E3D0E9D72BDE}"/>
              </a:ext>
            </a:extLst>
          </p:cNvPr>
          <p:cNvSpPr txBox="1"/>
          <p:nvPr/>
        </p:nvSpPr>
        <p:spPr>
          <a:xfrm>
            <a:off x="618978" y="365760"/>
            <a:ext cx="1111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again and fill the table.( Pair work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020F6A-18DD-40AC-92E6-1EFC2895F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1039"/>
              </p:ext>
            </p:extLst>
          </p:nvPr>
        </p:nvGraphicFramePr>
        <p:xfrm>
          <a:off x="1783472" y="1140252"/>
          <a:ext cx="8392161" cy="560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val="357214157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val="633711838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val="610805973"/>
                    </a:ext>
                  </a:extLst>
                </a:gridCol>
              </a:tblGrid>
              <a:tr h="53364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Who/What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Events/Activities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When/ Why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53456"/>
                  </a:ext>
                </a:extLst>
              </a:tr>
              <a:tr h="9338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Shat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Gombuj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 1985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43223"/>
                  </a:ext>
                </a:extLst>
              </a:tr>
              <a:tr h="5336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founded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04044"/>
                  </a:ext>
                </a:extLst>
              </a:tr>
              <a:tr h="13341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Jahan 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fit the city to live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42629"/>
                  </a:ext>
                </a:extLst>
              </a:tr>
              <a:tr h="13341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79274"/>
                  </a:ext>
                </a:extLst>
              </a:tr>
              <a:tr h="9338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its architectural beauties.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050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9E97CD8-A4EE-4F88-9A8A-2E1B5185193A}"/>
              </a:ext>
            </a:extLst>
          </p:cNvPr>
          <p:cNvSpPr/>
          <p:nvPr/>
        </p:nvSpPr>
        <p:spPr>
          <a:xfrm>
            <a:off x="4669693" y="1720146"/>
            <a:ext cx="26197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became a UNESCO World Heritage site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2F9A4-CAF5-4DD1-88A6-9C35B7425ABA}"/>
              </a:ext>
            </a:extLst>
          </p:cNvPr>
          <p:cNvSpPr/>
          <p:nvPr/>
        </p:nvSpPr>
        <p:spPr>
          <a:xfrm>
            <a:off x="7427741" y="2668997"/>
            <a:ext cx="26364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in the 15</a:t>
            </a:r>
            <a:r>
              <a:rPr lang="en-US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B2BBD-B515-4517-B58B-2E96ECDFD011}"/>
              </a:ext>
            </a:extLst>
          </p:cNvPr>
          <p:cNvSpPr/>
          <p:nvPr/>
        </p:nvSpPr>
        <p:spPr>
          <a:xfrm>
            <a:off x="4669693" y="3190386"/>
            <a:ext cx="261971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Built a networks of roads, bridges, public buildings and reservoirs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E4A62-59A0-4535-BDA3-AD9D5D5D74C9}"/>
              </a:ext>
            </a:extLst>
          </p:cNvPr>
          <p:cNvSpPr/>
          <p:nvPr/>
        </p:nvSpPr>
        <p:spPr>
          <a:xfrm>
            <a:off x="7357957" y="4584024"/>
            <a:ext cx="277602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For its 60 pillars that support the roof with 77 low height domes.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A2EED-85D6-41D2-9FDF-25DCDCB27339}"/>
              </a:ext>
            </a:extLst>
          </p:cNvPr>
          <p:cNvSpPr/>
          <p:nvPr/>
        </p:nvSpPr>
        <p:spPr>
          <a:xfrm>
            <a:off x="4669692" y="5915317"/>
            <a:ext cx="26197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Attracts the tourists</a:t>
            </a:r>
          </a:p>
        </p:txBody>
      </p:sp>
    </p:spTree>
    <p:extLst>
      <p:ext uri="{BB962C8B-B14F-4D97-AF65-F5344CB8AC3E}">
        <p14:creationId xmlns:p14="http://schemas.microsoft.com/office/powerpoint/2010/main" val="6307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F3718D-B09A-4463-9256-930309213FC6}"/>
              </a:ext>
            </a:extLst>
          </p:cNvPr>
          <p:cNvSpPr/>
          <p:nvPr/>
        </p:nvSpPr>
        <p:spPr>
          <a:xfrm>
            <a:off x="5105400" y="5597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questions.( Group work)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8355FE-BDD2-4BD1-AD9E-0E267939231A}"/>
              </a:ext>
            </a:extLst>
          </p:cNvPr>
          <p:cNvSpPr/>
          <p:nvPr/>
        </p:nvSpPr>
        <p:spPr>
          <a:xfrm>
            <a:off x="5279136" y="3042628"/>
            <a:ext cx="702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were there many doorways in the mosque?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21DA1-D8F3-47D0-A5D4-64DF07322313}"/>
              </a:ext>
            </a:extLst>
          </p:cNvPr>
          <p:cNvSpPr/>
          <p:nvPr/>
        </p:nvSpPr>
        <p:spPr>
          <a:xfrm>
            <a:off x="5279136" y="4728553"/>
            <a:ext cx="7383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what purpose was the mosque used?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4EFEB-7638-4227-AD29-8E27F8E6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" y="439202"/>
            <a:ext cx="4727049" cy="22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F4781-4BCB-44D4-8419-4F270DFFD1EF}"/>
              </a:ext>
            </a:extLst>
          </p:cNvPr>
          <p:cNvSpPr txBox="1"/>
          <p:nvPr/>
        </p:nvSpPr>
        <p:spPr>
          <a:xfrm>
            <a:off x="4867422" y="343396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dirty="0"/>
              <a:t>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2242049-A974-4892-A614-6CB4037A2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4019"/>
              </p:ext>
            </p:extLst>
          </p:nvPr>
        </p:nvGraphicFramePr>
        <p:xfrm>
          <a:off x="5891213" y="3182938"/>
          <a:ext cx="407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407880" imgH="488520" progId="Package">
                  <p:embed/>
                </p:oleObj>
              </mc:Choice>
              <mc:Fallback>
                <p:oleObj name="Packager Shell Object" showAsIcon="1" r:id="rId3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1213" y="3182938"/>
                        <a:ext cx="4079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0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7485D8-512C-41C2-9EF6-4E71623FE135}"/>
              </a:ext>
            </a:extLst>
          </p:cNvPr>
          <p:cNvSpPr/>
          <p:nvPr/>
        </p:nvSpPr>
        <p:spPr>
          <a:xfrm>
            <a:off x="140677" y="3277772"/>
            <a:ext cx="1181686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your area has such building like the Shat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Gombuj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Mosque or the Star Mosque? Write about that building. (Not more than 15 lines)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7A43-DE8B-40DA-9285-1D400C9283B4}"/>
              </a:ext>
            </a:extLst>
          </p:cNvPr>
          <p:cNvSpPr txBox="1"/>
          <p:nvPr/>
        </p:nvSpPr>
        <p:spPr>
          <a:xfrm>
            <a:off x="4065563" y="1406769"/>
            <a:ext cx="565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 work</a:t>
            </a:r>
          </a:p>
        </p:txBody>
      </p:sp>
    </p:spTree>
    <p:extLst>
      <p:ext uri="{BB962C8B-B14F-4D97-AF65-F5344CB8AC3E}">
        <p14:creationId xmlns:p14="http://schemas.microsoft.com/office/powerpoint/2010/main" val="3837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FC63AC-3911-427F-AF77-32FB839D4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33334"/>
          <a:stretch/>
        </p:blipFill>
        <p:spPr>
          <a:xfrm>
            <a:off x="1698927" y="1672319"/>
            <a:ext cx="7709097" cy="3429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A1D16-9F1F-47DC-970C-CE26D6F6297C}"/>
              </a:ext>
            </a:extLst>
          </p:cNvPr>
          <p:cNvSpPr txBox="1"/>
          <p:nvPr/>
        </p:nvSpPr>
        <p:spPr>
          <a:xfrm>
            <a:off x="745588" y="647114"/>
            <a:ext cx="1029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 Describe it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D8F4A-3DD1-48B1-A720-C59166EB46D5}"/>
              </a:ext>
            </a:extLst>
          </p:cNvPr>
          <p:cNvSpPr txBox="1"/>
          <p:nvPr/>
        </p:nvSpPr>
        <p:spPr>
          <a:xfrm>
            <a:off x="1148861" y="5101704"/>
            <a:ext cx="10499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Shat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Gombuj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Mosque. It is one of the historical places of Bangladesh. It is also one of the world heritages. </a:t>
            </a:r>
          </a:p>
        </p:txBody>
      </p:sp>
    </p:spTree>
    <p:extLst>
      <p:ext uri="{BB962C8B-B14F-4D97-AF65-F5344CB8AC3E}">
        <p14:creationId xmlns:p14="http://schemas.microsoft.com/office/powerpoint/2010/main" val="1495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6AE94-FA3F-4679-8A0C-381FA8E9799E}"/>
              </a:ext>
            </a:extLst>
          </p:cNvPr>
          <p:cNvSpPr/>
          <p:nvPr/>
        </p:nvSpPr>
        <p:spPr>
          <a:xfrm>
            <a:off x="4992171" y="381862"/>
            <a:ext cx="4403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topic 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40D6C-8FE0-4027-B4E6-630B56BDA95E}"/>
              </a:ext>
            </a:extLst>
          </p:cNvPr>
          <p:cNvSpPr/>
          <p:nvPr/>
        </p:nvSpPr>
        <p:spPr>
          <a:xfrm>
            <a:off x="2542464" y="1905865"/>
            <a:ext cx="718658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Shat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Gambuj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67ED2-9FD3-4C5F-8461-F2034F36E0AF}"/>
              </a:ext>
            </a:extLst>
          </p:cNvPr>
          <p:cNvSpPr/>
          <p:nvPr/>
        </p:nvSpPr>
        <p:spPr>
          <a:xfrm>
            <a:off x="3048000" y="31058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54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Unit- 8</a:t>
            </a:r>
          </a:p>
          <a:p>
            <a:pPr lvl="0" algn="ctr">
              <a:defRPr/>
            </a:pPr>
            <a:r>
              <a:rPr lang="en-US" sz="54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Lesson- 1</a:t>
            </a:r>
          </a:p>
        </p:txBody>
      </p:sp>
    </p:spTree>
    <p:extLst>
      <p:ext uri="{BB962C8B-B14F-4D97-AF65-F5344CB8AC3E}">
        <p14:creationId xmlns:p14="http://schemas.microsoft.com/office/powerpoint/2010/main" val="13053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2A63F-8B14-48DB-BB01-B12A4D9E4749}"/>
              </a:ext>
            </a:extLst>
          </p:cNvPr>
          <p:cNvSpPr/>
          <p:nvPr/>
        </p:nvSpPr>
        <p:spPr>
          <a:xfrm>
            <a:off x="1055078" y="1464870"/>
            <a:ext cx="10761784" cy="304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lesson the students will be able to-</a:t>
            </a:r>
          </a:p>
          <a:p>
            <a:pPr lvl="0">
              <a:defRPr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talk about a picture.</a:t>
            </a:r>
          </a:p>
          <a:p>
            <a:pPr lvl="0">
              <a:defRPr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listen for specific information.</a:t>
            </a:r>
          </a:p>
          <a:p>
            <a:pPr lvl="0">
              <a:defRPr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read and understand the text through silent reading.</a:t>
            </a:r>
          </a:p>
          <a:p>
            <a:pPr lvl="0">
              <a:defRPr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 write about a place.</a:t>
            </a:r>
          </a:p>
          <a:p>
            <a:pPr lvl="0">
              <a:defRPr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5. infer the meaning from the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BB0B2-325C-44BB-B8BB-D82C6594C401}"/>
              </a:ext>
            </a:extLst>
          </p:cNvPr>
          <p:cNvSpPr txBox="1"/>
          <p:nvPr/>
        </p:nvSpPr>
        <p:spPr>
          <a:xfrm>
            <a:off x="4496971" y="548641"/>
            <a:ext cx="540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3600" u="sng" dirty="0"/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4687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745EF-0BAE-40F6-BE3D-6E8BFA964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0" y="2335237"/>
            <a:ext cx="5992837" cy="286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E3AC7-4841-4413-88C6-921B40EC47FA}"/>
              </a:ext>
            </a:extLst>
          </p:cNvPr>
          <p:cNvSpPr txBox="1"/>
          <p:nvPr/>
        </p:nvSpPr>
        <p:spPr>
          <a:xfrm>
            <a:off x="1927274" y="436098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look outside the mosque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1EE8B-E39C-43B8-9FB5-248D9ADC99CF}"/>
              </a:ext>
            </a:extLst>
          </p:cNvPr>
          <p:cNvSpPr txBox="1"/>
          <p:nvPr/>
        </p:nvSpPr>
        <p:spPr>
          <a:xfrm>
            <a:off x="1153550" y="1201001"/>
            <a:ext cx="4248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corners have 4 smaller domes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73FE8-609A-4178-A062-383C1658EDC5}"/>
              </a:ext>
            </a:extLst>
          </p:cNvPr>
          <p:cNvSpPr txBox="1"/>
          <p:nvPr/>
        </p:nvSpPr>
        <p:spPr>
          <a:xfrm>
            <a:off x="3094892" y="6049108"/>
            <a:ext cx="835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Arched doorways on east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DB1661-39BB-4D32-BD59-19FD90745BD4}"/>
              </a:ext>
            </a:extLst>
          </p:cNvPr>
          <p:cNvCxnSpPr/>
          <p:nvPr/>
        </p:nvCxnSpPr>
        <p:spPr>
          <a:xfrm flipV="1">
            <a:off x="4614203" y="4178105"/>
            <a:ext cx="956603" cy="203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1C3950-5E33-4807-B2BC-B9B6342C7B51}"/>
              </a:ext>
            </a:extLst>
          </p:cNvPr>
          <p:cNvCxnSpPr/>
          <p:nvPr/>
        </p:nvCxnSpPr>
        <p:spPr>
          <a:xfrm flipV="1">
            <a:off x="4642338" y="4135902"/>
            <a:ext cx="1350499" cy="205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DB9934-02D2-491B-A7ED-31D8447EB096}"/>
              </a:ext>
            </a:extLst>
          </p:cNvPr>
          <p:cNvCxnSpPr/>
          <p:nvPr/>
        </p:nvCxnSpPr>
        <p:spPr>
          <a:xfrm flipV="1">
            <a:off x="4614203" y="4178105"/>
            <a:ext cx="1856936" cy="203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707C7A-E5BC-4104-AD4A-668B3A15C4CF}"/>
              </a:ext>
            </a:extLst>
          </p:cNvPr>
          <p:cNvCxnSpPr>
            <a:cxnSpLocks/>
          </p:cNvCxnSpPr>
          <p:nvPr/>
        </p:nvCxnSpPr>
        <p:spPr>
          <a:xfrm>
            <a:off x="3713870" y="2074238"/>
            <a:ext cx="928468" cy="123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0E9436-E1CB-44BE-94EE-3B9224911438}"/>
              </a:ext>
            </a:extLst>
          </p:cNvPr>
          <p:cNvCxnSpPr/>
          <p:nvPr/>
        </p:nvCxnSpPr>
        <p:spPr>
          <a:xfrm>
            <a:off x="3692769" y="1962699"/>
            <a:ext cx="5556739" cy="18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57F3C-0C92-4CD4-8077-044B0BFC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474154"/>
            <a:ext cx="6970687" cy="3916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94D67-D004-4903-B58C-B3D3BCF5018D}"/>
              </a:ext>
            </a:extLst>
          </p:cNvPr>
          <p:cNvSpPr txBox="1"/>
          <p:nvPr/>
        </p:nvSpPr>
        <p:spPr>
          <a:xfrm>
            <a:off x="2137919" y="145815"/>
            <a:ext cx="74418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low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dooms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D677C-0A51-4A08-AE00-BD57AF076A5A}"/>
              </a:ext>
            </a:extLst>
          </p:cNvPr>
          <p:cNvCxnSpPr/>
          <p:nvPr/>
        </p:nvCxnSpPr>
        <p:spPr>
          <a:xfrm flipH="1">
            <a:off x="4951828" y="1069145"/>
            <a:ext cx="281354" cy="3502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754F84-A6F9-4293-BD7D-E882983C99C7}"/>
              </a:ext>
            </a:extLst>
          </p:cNvPr>
          <p:cNvCxnSpPr>
            <a:cxnSpLocks/>
          </p:cNvCxnSpPr>
          <p:nvPr/>
        </p:nvCxnSpPr>
        <p:spPr>
          <a:xfrm>
            <a:off x="5245768" y="1082842"/>
            <a:ext cx="850232" cy="377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5E3425-5740-4395-BF90-A2002CA3E10B}"/>
              </a:ext>
            </a:extLst>
          </p:cNvPr>
          <p:cNvCxnSpPr/>
          <p:nvPr/>
        </p:nvCxnSpPr>
        <p:spPr>
          <a:xfrm>
            <a:off x="5247249" y="1055077"/>
            <a:ext cx="2271932" cy="35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B6DDD-326A-405B-8BAE-60B319EEB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" y="1529096"/>
            <a:ext cx="3766625" cy="2754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D4495-1747-414F-B74A-AA725470F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0" y="902399"/>
            <a:ext cx="3766624" cy="2760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11A43-B2E9-4E64-B4BB-F6C10D765850}"/>
              </a:ext>
            </a:extLst>
          </p:cNvPr>
          <p:cNvSpPr txBox="1"/>
          <p:nvPr/>
        </p:nvSpPr>
        <p:spPr>
          <a:xfrm>
            <a:off x="844062" y="196935"/>
            <a:ext cx="10142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inside of the mosque.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E9080-A4C9-4F82-9CBB-5868B5E7F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65" y="2576455"/>
            <a:ext cx="3766624" cy="2740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78E58C-A0AC-4E4D-9A2D-62C08846F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0" y="3986351"/>
            <a:ext cx="3766624" cy="28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8ED54E-6A27-4D8A-B7BA-AD21FC68A8E5}"/>
              </a:ext>
            </a:extLst>
          </p:cNvPr>
          <p:cNvSpPr txBox="1"/>
          <p:nvPr/>
        </p:nvSpPr>
        <p:spPr>
          <a:xfrm>
            <a:off x="2595888" y="517358"/>
            <a:ext cx="9071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 about the topic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53F1E-B37B-4229-80D3-B371C4487B5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https://www.youtube.com/watch?v=YEm1wG5mQFo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A0A87-185B-4D95-ABEF-98CA7A8854BB}"/>
              </a:ext>
            </a:extLst>
          </p:cNvPr>
          <p:cNvSpPr/>
          <p:nvPr/>
        </p:nvSpPr>
        <p:spPr>
          <a:xfrm>
            <a:off x="3953022" y="5852159"/>
            <a:ext cx="6288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Read the text silently at the page 38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D89586-0C5D-42D5-A425-568CD0481A30}"/>
              </a:ext>
            </a:extLst>
          </p:cNvPr>
          <p:cNvSpPr/>
          <p:nvPr/>
        </p:nvSpPr>
        <p:spPr>
          <a:xfrm>
            <a:off x="5289451" y="421066"/>
            <a:ext cx="3854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SILENT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B2B07-A5E7-4D74-9536-84BD7BFD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1017050"/>
            <a:ext cx="9087730" cy="46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423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Hasibul Mujahid</cp:lastModifiedBy>
  <cp:revision>53</cp:revision>
  <dcterms:created xsi:type="dcterms:W3CDTF">2020-03-10T04:07:04Z</dcterms:created>
  <dcterms:modified xsi:type="dcterms:W3CDTF">2020-08-24T04:19:21Z</dcterms:modified>
</cp:coreProperties>
</file>