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8"/>
  </p:notesMasterIdLst>
  <p:sldIdLst>
    <p:sldId id="256" r:id="rId2"/>
    <p:sldId id="257" r:id="rId3"/>
    <p:sldId id="258" r:id="rId4"/>
    <p:sldId id="280" r:id="rId5"/>
    <p:sldId id="281" r:id="rId6"/>
    <p:sldId id="27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E06"/>
    <a:srgbClr val="B07852"/>
    <a:srgbClr val="CA062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366E3-2C95-4600-9B79-5C0111A860F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81BD9-6634-45BA-B61F-EBF80D5AF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8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81BD9-6634-45BA-B61F-EBF80D5AF0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4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81BD9-6634-45BA-B61F-EBF80D5AF0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06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BB06A6A-2184-4ADF-832A-0224EB243826}" type="datetimeFigureOut">
              <a:rPr lang="en-MY" smtClean="0"/>
              <a:t>24/8/2020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9A91580-E694-4E6E-B75D-B0BD2B250A4D}" type="slidenum">
              <a:rPr lang="en-MY" smtClean="0"/>
              <a:t>‹#›</a:t>
            </a:fld>
            <a:endParaRPr lang="en-MY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799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6A6A-2184-4ADF-832A-0224EB243826}" type="datetimeFigureOut">
              <a:rPr lang="en-MY" smtClean="0"/>
              <a:t>24/8/2020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580-E694-4E6E-B75D-B0BD2B250A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030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6A6A-2184-4ADF-832A-0224EB243826}" type="datetimeFigureOut">
              <a:rPr lang="en-MY" smtClean="0"/>
              <a:t>24/8/2020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580-E694-4E6E-B75D-B0BD2B250A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65185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6A6A-2184-4ADF-832A-0224EB243826}" type="datetimeFigureOut">
              <a:rPr lang="en-MY" smtClean="0"/>
              <a:t>24/8/2020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580-E694-4E6E-B75D-B0BD2B250A4D}" type="slidenum">
              <a:rPr lang="en-MY" smtClean="0"/>
              <a:t>‹#›</a:t>
            </a:fld>
            <a:endParaRPr lang="en-MY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1432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6A6A-2184-4ADF-832A-0224EB243826}" type="datetimeFigureOut">
              <a:rPr lang="en-MY" smtClean="0"/>
              <a:t>24/8/2020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580-E694-4E6E-B75D-B0BD2B250A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93371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6A6A-2184-4ADF-832A-0224EB243826}" type="datetimeFigureOut">
              <a:rPr lang="en-MY" smtClean="0"/>
              <a:t>24/8/2020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580-E694-4E6E-B75D-B0BD2B250A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18112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6A6A-2184-4ADF-832A-0224EB243826}" type="datetimeFigureOut">
              <a:rPr lang="en-MY" smtClean="0"/>
              <a:t>24/8/2020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580-E694-4E6E-B75D-B0BD2B250A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61058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6A6A-2184-4ADF-832A-0224EB243826}" type="datetimeFigureOut">
              <a:rPr lang="en-MY" smtClean="0"/>
              <a:t>24/8/2020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580-E694-4E6E-B75D-B0BD2B250A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7741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6A6A-2184-4ADF-832A-0224EB243826}" type="datetimeFigureOut">
              <a:rPr lang="en-MY" smtClean="0"/>
              <a:t>24/8/2020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580-E694-4E6E-B75D-B0BD2B250A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0914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6A6A-2184-4ADF-832A-0224EB243826}" type="datetimeFigureOut">
              <a:rPr lang="en-MY" smtClean="0"/>
              <a:t>24/8/2020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580-E694-4E6E-B75D-B0BD2B250A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0667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6A6A-2184-4ADF-832A-0224EB243826}" type="datetimeFigureOut">
              <a:rPr lang="en-MY" smtClean="0"/>
              <a:t>24/8/2020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580-E694-4E6E-B75D-B0BD2B250A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334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6A6A-2184-4ADF-832A-0224EB243826}" type="datetimeFigureOut">
              <a:rPr lang="en-MY" smtClean="0"/>
              <a:t>24/8/2020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580-E694-4E6E-B75D-B0BD2B250A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1073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6A6A-2184-4ADF-832A-0224EB243826}" type="datetimeFigureOut">
              <a:rPr lang="en-MY" smtClean="0"/>
              <a:t>24/8/2020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580-E694-4E6E-B75D-B0BD2B250A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2020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6A6A-2184-4ADF-832A-0224EB243826}" type="datetimeFigureOut">
              <a:rPr lang="en-MY" smtClean="0"/>
              <a:t>24/8/2020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580-E694-4E6E-B75D-B0BD2B250A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4500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6A6A-2184-4ADF-832A-0224EB243826}" type="datetimeFigureOut">
              <a:rPr lang="en-MY" smtClean="0"/>
              <a:t>24/8/2020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580-E694-4E6E-B75D-B0BD2B250A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1188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6A6A-2184-4ADF-832A-0224EB243826}" type="datetimeFigureOut">
              <a:rPr lang="en-MY" smtClean="0"/>
              <a:t>24/8/2020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580-E694-4E6E-B75D-B0BD2B250A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10507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6A6A-2184-4ADF-832A-0224EB243826}" type="datetimeFigureOut">
              <a:rPr lang="en-MY" smtClean="0"/>
              <a:t>24/8/2020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580-E694-4E6E-B75D-B0BD2B250A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4433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BB06A6A-2184-4ADF-832A-0224EB243826}" type="datetimeFigureOut">
              <a:rPr lang="en-MY" smtClean="0"/>
              <a:t>24/8/2020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9A91580-E694-4E6E-B75D-B0BD2B250A4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9439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69759" y="676866"/>
            <a:ext cx="1142256" cy="3513192"/>
            <a:chOff x="4161264" y="259080"/>
            <a:chExt cx="1142256" cy="3513192"/>
          </a:xfrm>
          <a:solidFill>
            <a:srgbClr val="C00000"/>
          </a:solidFill>
        </p:grpSpPr>
        <p:sp>
          <p:nvSpPr>
            <p:cNvPr id="29" name="Freeform 28"/>
            <p:cNvSpPr/>
            <p:nvPr/>
          </p:nvSpPr>
          <p:spPr>
            <a:xfrm>
              <a:off x="4161264" y="259080"/>
              <a:ext cx="1142256" cy="1219200"/>
            </a:xfrm>
            <a:custGeom>
              <a:avLst/>
              <a:gdLst>
                <a:gd name="connsiteX0" fmla="*/ 563136 w 1142256"/>
                <a:gd name="connsiteY0" fmla="*/ 0 h 1219200"/>
                <a:gd name="connsiteX1" fmla="*/ 1142256 w 1142256"/>
                <a:gd name="connsiteY1" fmla="*/ 609600 h 1219200"/>
                <a:gd name="connsiteX2" fmla="*/ 563136 w 1142256"/>
                <a:gd name="connsiteY2" fmla="*/ 1219200 h 1219200"/>
                <a:gd name="connsiteX3" fmla="*/ 29526 w 1142256"/>
                <a:gd name="connsiteY3" fmla="*/ 846884 h 1219200"/>
                <a:gd name="connsiteX4" fmla="*/ 0 w 1142256"/>
                <a:gd name="connsiteY4" fmla="*/ 746760 h 1219200"/>
                <a:gd name="connsiteX5" fmla="*/ 302512 w 1142256"/>
                <a:gd name="connsiteY5" fmla="*/ 746760 h 1219200"/>
                <a:gd name="connsiteX6" fmla="*/ 323028 w 1142256"/>
                <a:gd name="connsiteY6" fmla="*/ 788537 h 1219200"/>
                <a:gd name="connsiteX7" fmla="*/ 563136 w 1142256"/>
                <a:gd name="connsiteY7" fmla="*/ 929640 h 1219200"/>
                <a:gd name="connsiteX8" fmla="*/ 852696 w 1142256"/>
                <a:gd name="connsiteY8" fmla="*/ 609600 h 1219200"/>
                <a:gd name="connsiteX9" fmla="*/ 563136 w 1142256"/>
                <a:gd name="connsiteY9" fmla="*/ 289560 h 1219200"/>
                <a:gd name="connsiteX10" fmla="*/ 358386 w 1142256"/>
                <a:gd name="connsiteY10" fmla="*/ 383298 h 1219200"/>
                <a:gd name="connsiteX11" fmla="*/ 325971 w 1142256"/>
                <a:gd name="connsiteY11" fmla="*/ 426720 h 1219200"/>
                <a:gd name="connsiteX12" fmla="*/ 13483 w 1142256"/>
                <a:gd name="connsiteY12" fmla="*/ 426720 h 1219200"/>
                <a:gd name="connsiteX13" fmla="*/ 29526 w 1142256"/>
                <a:gd name="connsiteY13" fmla="*/ 372316 h 1219200"/>
                <a:gd name="connsiteX14" fmla="*/ 563136 w 1142256"/>
                <a:gd name="connsiteY14" fmla="*/ 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256" h="1219200">
                  <a:moveTo>
                    <a:pt x="563136" y="0"/>
                  </a:moveTo>
                  <a:cubicBezTo>
                    <a:pt x="882975" y="0"/>
                    <a:pt x="1142256" y="272927"/>
                    <a:pt x="1142256" y="609600"/>
                  </a:cubicBezTo>
                  <a:cubicBezTo>
                    <a:pt x="1142256" y="946273"/>
                    <a:pt x="882975" y="1219200"/>
                    <a:pt x="563136" y="1219200"/>
                  </a:cubicBezTo>
                  <a:cubicBezTo>
                    <a:pt x="323257" y="1219200"/>
                    <a:pt x="117441" y="1065679"/>
                    <a:pt x="29526" y="846884"/>
                  </a:cubicBezTo>
                  <a:lnTo>
                    <a:pt x="0" y="746760"/>
                  </a:lnTo>
                  <a:lnTo>
                    <a:pt x="302512" y="746760"/>
                  </a:lnTo>
                  <a:lnTo>
                    <a:pt x="323028" y="788537"/>
                  </a:lnTo>
                  <a:cubicBezTo>
                    <a:pt x="375064" y="873669"/>
                    <a:pt x="463186" y="929640"/>
                    <a:pt x="563136" y="929640"/>
                  </a:cubicBezTo>
                  <a:cubicBezTo>
                    <a:pt x="723056" y="929640"/>
                    <a:pt x="852696" y="786353"/>
                    <a:pt x="852696" y="609600"/>
                  </a:cubicBezTo>
                  <a:cubicBezTo>
                    <a:pt x="852696" y="432847"/>
                    <a:pt x="723056" y="289560"/>
                    <a:pt x="563136" y="289560"/>
                  </a:cubicBezTo>
                  <a:cubicBezTo>
                    <a:pt x="483176" y="289560"/>
                    <a:pt x="410786" y="325382"/>
                    <a:pt x="358386" y="383298"/>
                  </a:cubicBezTo>
                  <a:lnTo>
                    <a:pt x="325971" y="426720"/>
                  </a:lnTo>
                  <a:lnTo>
                    <a:pt x="13483" y="426720"/>
                  </a:lnTo>
                  <a:lnTo>
                    <a:pt x="29526" y="372316"/>
                  </a:lnTo>
                  <a:cubicBezTo>
                    <a:pt x="117441" y="153522"/>
                    <a:pt x="323257" y="0"/>
                    <a:pt x="563136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579992" y="1478280"/>
              <a:ext cx="304800" cy="3048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1" name="Oval 30"/>
            <p:cNvSpPr/>
            <p:nvPr/>
          </p:nvSpPr>
          <p:spPr>
            <a:xfrm>
              <a:off x="4412352" y="1783080"/>
              <a:ext cx="640080" cy="64008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2" name="Oval 31"/>
            <p:cNvSpPr/>
            <p:nvPr/>
          </p:nvSpPr>
          <p:spPr>
            <a:xfrm>
              <a:off x="4286436" y="2423160"/>
              <a:ext cx="891912" cy="89191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4" name="Oval 33"/>
            <p:cNvSpPr/>
            <p:nvPr/>
          </p:nvSpPr>
          <p:spPr>
            <a:xfrm>
              <a:off x="4579992" y="3467472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10E1D97-B1BA-4827-ADF3-B8A759AFF820}"/>
              </a:ext>
            </a:extLst>
          </p:cNvPr>
          <p:cNvSpPr/>
          <p:nvPr/>
        </p:nvSpPr>
        <p:spPr>
          <a:xfrm>
            <a:off x="3675224" y="2205564"/>
            <a:ext cx="53280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wellcome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0625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1.05938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3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7AC0C1D-CD34-4B5D-A467-1DAC5D59CD5D}"/>
              </a:ext>
            </a:extLst>
          </p:cNvPr>
          <p:cNvSpPr txBox="1">
            <a:spLocks/>
          </p:cNvSpPr>
          <p:nvPr/>
        </p:nvSpPr>
        <p:spPr>
          <a:xfrm>
            <a:off x="-76200" y="-39426"/>
            <a:ext cx="12542291" cy="1284849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A1D280-02B4-44C9-ABF6-062B99E83246}"/>
              </a:ext>
            </a:extLst>
          </p:cNvPr>
          <p:cNvSpPr/>
          <p:nvPr/>
        </p:nvSpPr>
        <p:spPr>
          <a:xfrm>
            <a:off x="-76200" y="1275471"/>
            <a:ext cx="12400128" cy="557315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DCB735-784C-4A6C-B120-B6E7EF0AD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34" y="2024916"/>
            <a:ext cx="2242732" cy="2808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07F665-0E41-49B3-AAE7-CF428D980EE5}"/>
              </a:ext>
            </a:extLst>
          </p:cNvPr>
          <p:cNvSpPr/>
          <p:nvPr/>
        </p:nvSpPr>
        <p:spPr>
          <a:xfrm>
            <a:off x="2699412" y="1001334"/>
            <a:ext cx="9051285" cy="65864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মোঃ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সেলিম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জাহাঙ্গীর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।</a:t>
            </a:r>
          </a:p>
          <a:p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প্রভাষক</a:t>
            </a:r>
            <a:r>
              <a:rPr lang="bn-BD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রসায়ন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।</a:t>
            </a:r>
            <a:endParaRPr lang="bn-BD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ডিমলা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ইসলামিয়া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ডিগ্রী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কলেজ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ডিমলা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নীলফামারী</a:t>
            </a:r>
            <a:endParaRPr lang="bn-BD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ইমেইল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: 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salimzahangir07@</a:t>
            </a:r>
            <a:r>
              <a:rPr lang="bn-BD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gma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il.com</a:t>
            </a:r>
          </a:p>
          <a:p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bn-BD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ICT4E</a:t>
            </a:r>
            <a:r>
              <a:rPr lang="bn-BD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জেলা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শিক্ষক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as-IN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এম্বাসেডর</a:t>
            </a:r>
            <a:r>
              <a:rPr lang="bn-BD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নীলফামারী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।</a:t>
            </a:r>
          </a:p>
          <a:p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এডমিনঃ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ডিমলা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ইসলামিয়া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ডিগ্রি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কলেজ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অনলাইন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ক্লাস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ইডিটরঃ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Nilphamari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 Online School</a:t>
            </a:r>
          </a:p>
          <a:p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ইডিটরঃDimla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Bahnschrift SemiBold" panose="020B0502040204020203" pitchFamily="34" charset="0"/>
              </a:rPr>
              <a:t> Secondary &amp; Higher Secondary Online Education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92820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58803A-E159-4CF1-AA9A-A0CE7C369E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270E2D-38BA-4052-B458-5ED69C6BE0F6}"/>
              </a:ext>
            </a:extLst>
          </p:cNvPr>
          <p:cNvSpPr/>
          <p:nvPr/>
        </p:nvSpPr>
        <p:spPr>
          <a:xfrm>
            <a:off x="3380728" y="770045"/>
            <a:ext cx="49119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</a:t>
            </a:r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ষয়ঃ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B31A12-A3EF-4966-8066-A7CD062032A6}"/>
              </a:ext>
            </a:extLst>
          </p:cNvPr>
          <p:cNvSpPr/>
          <p:nvPr/>
        </p:nvSpPr>
        <p:spPr>
          <a:xfrm>
            <a:off x="777922" y="2903119"/>
            <a:ext cx="10317708" cy="28489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10C025-B1ED-4C4B-81B3-03812B39C743}"/>
              </a:ext>
            </a:extLst>
          </p:cNvPr>
          <p:cNvSpPr/>
          <p:nvPr/>
        </p:nvSpPr>
        <p:spPr>
          <a:xfrm>
            <a:off x="777922" y="3765497"/>
            <a:ext cx="103177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শিক্ষকদের বেসিক অনলাইন </a:t>
            </a:r>
            <a:r>
              <a:rPr lang="en-US" sz="4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ক্লাস</a:t>
            </a:r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প্রশিক্ষন 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214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DA4E94-3D12-44E3-8594-7382F45FDA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2DC6BC-D1CC-4281-BD1D-6E01AF046911}"/>
              </a:ext>
            </a:extLst>
          </p:cNvPr>
          <p:cNvSpPr/>
          <p:nvPr/>
        </p:nvSpPr>
        <p:spPr>
          <a:xfrm>
            <a:off x="442852" y="2967335"/>
            <a:ext cx="11306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ক্লাস পরিচালনার জন্য প্রয়োজনীয় সরঞ্জাম</a:t>
            </a:r>
            <a:endParaRPr lang="en-US" sz="54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827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42EA00-B1D1-4581-B9BD-E4E18EB963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D2A975-BE14-4DA7-A62E-86EB9E5DF85D}"/>
              </a:ext>
            </a:extLst>
          </p:cNvPr>
          <p:cNvSpPr/>
          <p:nvPr/>
        </p:nvSpPr>
        <p:spPr>
          <a:xfrm>
            <a:off x="2343209" y="375313"/>
            <a:ext cx="7505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নিচের চিএগুলি লক্ষ্য করুন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3D9D62-C333-4777-A7B9-2C5652F71F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6" y="2252605"/>
            <a:ext cx="3452883" cy="19422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77DA1A-D97B-4FD4-9087-36F176CD4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423" y="1940280"/>
            <a:ext cx="2527111" cy="25271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FF9C08-2160-4854-8E56-AC01A25715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66" y="2137034"/>
            <a:ext cx="2165612" cy="21733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7E53BC-4D56-4FB8-8D91-E6A2A8411C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4" y="2176822"/>
            <a:ext cx="2143125" cy="21336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C88EA10-799F-42F1-AEB4-DA5D5E46DBFB}"/>
              </a:ext>
            </a:extLst>
          </p:cNvPr>
          <p:cNvSpPr/>
          <p:nvPr/>
        </p:nvSpPr>
        <p:spPr>
          <a:xfrm>
            <a:off x="841460" y="4467391"/>
            <a:ext cx="20010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Smart Phone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CAE04F-4945-43EA-BAE8-D6832D2C3154}"/>
              </a:ext>
            </a:extLst>
          </p:cNvPr>
          <p:cNvSpPr/>
          <p:nvPr/>
        </p:nvSpPr>
        <p:spPr>
          <a:xfrm>
            <a:off x="4376143" y="4547330"/>
            <a:ext cx="20010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Tripo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82361B-6BFC-47AD-BBFD-8AA451845209}"/>
              </a:ext>
            </a:extLst>
          </p:cNvPr>
          <p:cNvSpPr/>
          <p:nvPr/>
        </p:nvSpPr>
        <p:spPr>
          <a:xfrm>
            <a:off x="7074304" y="4421224"/>
            <a:ext cx="20010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Microphone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AF2FA0-E2DC-4342-A978-57BFD9863289}"/>
              </a:ext>
            </a:extLst>
          </p:cNvPr>
          <p:cNvSpPr/>
          <p:nvPr/>
        </p:nvSpPr>
        <p:spPr>
          <a:xfrm>
            <a:off x="9307773" y="4467391"/>
            <a:ext cx="30025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Indicator Stick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394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51645"/>
            <a:ext cx="119786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r>
              <a:rPr lang="bn-BD" sz="199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hank you</a:t>
            </a:r>
            <a:endParaRPr lang="en-MY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05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539</TotalTime>
  <Words>76</Words>
  <Application>Microsoft Office PowerPoint</Application>
  <PresentationFormat>Widescreen</PresentationFormat>
  <Paragraphs>25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Bahnschrift SemiBold</vt:lpstr>
      <vt:lpstr>Calibri</vt:lpstr>
      <vt:lpstr>Impact</vt:lpstr>
      <vt:lpstr>NikoshBAN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shamrat</dc:creator>
  <cp:lastModifiedBy>Imtiaz Adnan</cp:lastModifiedBy>
  <cp:revision>68</cp:revision>
  <dcterms:created xsi:type="dcterms:W3CDTF">2019-11-09T12:53:24Z</dcterms:created>
  <dcterms:modified xsi:type="dcterms:W3CDTF">2020-08-24T13:41:23Z</dcterms:modified>
</cp:coreProperties>
</file>