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1" r:id="rId4"/>
    <p:sldId id="274" r:id="rId5"/>
    <p:sldId id="266" r:id="rId6"/>
    <p:sldId id="267" r:id="rId7"/>
    <p:sldId id="275" r:id="rId8"/>
    <p:sldId id="273" r:id="rId9"/>
    <p:sldId id="263" r:id="rId10"/>
    <p:sldId id="279" r:id="rId11"/>
    <p:sldId id="268" r:id="rId12"/>
    <p:sldId id="264" r:id="rId13"/>
    <p:sldId id="272" r:id="rId14"/>
    <p:sldId id="276" r:id="rId15"/>
    <p:sldId id="277" r:id="rId16"/>
    <p:sldId id="269" r:id="rId17"/>
    <p:sldId id="265" r:id="rId18"/>
    <p:sldId id="280" r:id="rId19"/>
    <p:sldId id="260" r:id="rId20"/>
    <p:sldId id="261" r:id="rId21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4" autoAdjust="0"/>
  </p:normalViewPr>
  <p:slideViewPr>
    <p:cSldViewPr>
      <p:cViewPr varScale="1">
        <p:scale>
          <a:sx n="71" d="100"/>
          <a:sy n="71" d="100"/>
        </p:scale>
        <p:origin x="1254" y="66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1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E-saiful.islam791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8200" y="609600"/>
            <a:ext cx="708045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r>
              <a:rPr lang="bn-BD" sz="8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" y="1676400"/>
            <a:ext cx="7620000" cy="4419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4375" y="609600"/>
            <a:ext cx="7209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7200" b="1" dirty="0">
                <a:solidFill>
                  <a:srgbClr val="00B050"/>
                </a:solidFill>
              </a:rPr>
              <a:t>بسم الله الرحمن الر حيم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9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480" y="845981"/>
            <a:ext cx="56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673693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282084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381000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759857"/>
            <a:ext cx="114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352800" y="1679149"/>
            <a:ext cx="1548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352800" y="3877746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b="1" dirty="0"/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25" y="5317638"/>
            <a:ext cx="365760" cy="365760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71" y="5350556"/>
            <a:ext cx="365760" cy="365760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3340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419" y="5247308"/>
            <a:ext cx="107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374" y="526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084" y="5219342"/>
            <a:ext cx="102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50579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19864" y="3729789"/>
            <a:ext cx="2916797" cy="1884186"/>
            <a:chOff x="4519864" y="3729789"/>
            <a:chExt cx="2916797" cy="188418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10358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1" y="2895600"/>
            <a:ext cx="3566232" cy="584775"/>
            <a:chOff x="4724401" y="2895600"/>
            <a:chExt cx="3516814" cy="584775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078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7034" y="1625025"/>
            <a:ext cx="3080858" cy="1727775"/>
            <a:chOff x="5427034" y="1625025"/>
            <a:chExt cx="3080858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5" y="1625025"/>
              <a:ext cx="1989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317058" y="802105"/>
            <a:ext cx="6814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32"/>
            <a:ext cx="1467609" cy="1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945072"/>
            <a:ext cx="5575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340" y="4494257"/>
            <a:ext cx="1885660" cy="584775"/>
            <a:chOff x="6400800" y="695980"/>
            <a:chExt cx="189177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90230" y="3806847"/>
            <a:ext cx="1891770" cy="584775"/>
            <a:chOff x="6400800" y="695980"/>
            <a:chExt cx="18917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90230" y="2971800"/>
            <a:ext cx="1891770" cy="584775"/>
            <a:chOff x="6400800" y="695980"/>
            <a:chExt cx="18917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764315" y="914400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jib\atom_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163204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234408"/>
            <a:ext cx="863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4194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8" y="16483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49894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162858" y="838200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2835442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b="1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657552" cy="646984"/>
            <a:chOff x="7275095" y="4267200"/>
            <a:chExt cx="657552" cy="646984"/>
          </a:xfrm>
        </p:grpSpPr>
        <p:sp>
          <p:nvSpPr>
            <p:cNvPr id="7" name="Rectangle 6"/>
            <p:cNvSpPr/>
            <p:nvPr/>
          </p:nvSpPr>
          <p:spPr>
            <a:xfrm>
              <a:off x="7275095" y="4267200"/>
              <a:ext cx="657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7427213" y="4413185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802" y="4268179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05" y="914401"/>
            <a:ext cx="476049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142999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434" y="2563207"/>
            <a:ext cx="719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221360"/>
            <a:ext cx="614271" cy="646984"/>
            <a:chOff x="7275095" y="4267200"/>
            <a:chExt cx="614271" cy="646984"/>
          </a:xfrm>
        </p:grpSpPr>
        <p:sp>
          <p:nvSpPr>
            <p:cNvPr id="6" name="Rectangle 5"/>
            <p:cNvSpPr/>
            <p:nvPr/>
          </p:nvSpPr>
          <p:spPr>
            <a:xfrm>
              <a:off x="7275095" y="4267200"/>
              <a:ext cx="6142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1667" y="4267200"/>
            <a:ext cx="566181" cy="646984"/>
            <a:chOff x="7275095" y="4267200"/>
            <a:chExt cx="566181" cy="646984"/>
          </a:xfrm>
        </p:grpSpPr>
        <p:sp>
          <p:nvSpPr>
            <p:cNvPr id="9" name="Rectangle 8"/>
            <p:cNvSpPr/>
            <p:nvPr/>
          </p:nvSpPr>
          <p:spPr>
            <a:xfrm>
              <a:off x="7275095" y="4267200"/>
              <a:ext cx="5661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3470" y="4199583"/>
            <a:ext cx="622286" cy="646984"/>
            <a:chOff x="7275095" y="4267200"/>
            <a:chExt cx="622286" cy="646984"/>
          </a:xfrm>
        </p:grpSpPr>
        <p:sp>
          <p:nvSpPr>
            <p:cNvPr id="12" name="Rectangle 11"/>
            <p:cNvSpPr/>
            <p:nvPr/>
          </p:nvSpPr>
          <p:spPr>
            <a:xfrm>
              <a:off x="7275095" y="4267200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7346" y="4245423"/>
            <a:ext cx="599844" cy="646984"/>
            <a:chOff x="7275095" y="4267200"/>
            <a:chExt cx="599844" cy="646984"/>
          </a:xfrm>
        </p:grpSpPr>
        <p:sp>
          <p:nvSpPr>
            <p:cNvPr id="15" name="Rectangle 14"/>
            <p:cNvSpPr/>
            <p:nvPr/>
          </p:nvSpPr>
          <p:spPr>
            <a:xfrm>
              <a:off x="7275095" y="4267200"/>
              <a:ext cx="599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27777" y="4306016"/>
            <a:ext cx="657552" cy="646984"/>
            <a:chOff x="7275095" y="4267200"/>
            <a:chExt cx="657552" cy="646984"/>
          </a:xfrm>
        </p:grpSpPr>
        <p:sp>
          <p:nvSpPr>
            <p:cNvPr id="18" name="Rectangle 17"/>
            <p:cNvSpPr/>
            <p:nvPr/>
          </p:nvSpPr>
          <p:spPr>
            <a:xfrm>
              <a:off x="7275095" y="4267200"/>
              <a:ext cx="657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142" y="832855"/>
            <a:ext cx="1307458" cy="1288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8658" y="802105"/>
            <a:ext cx="36576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8435" y="2285999"/>
            <a:ext cx="3604263" cy="3404937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910657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00137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4200" y="2819400"/>
            <a:ext cx="9525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2179109"/>
            <a:ext cx="1713517" cy="15546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9987" y="1828800"/>
            <a:ext cx="15744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3224463" y="37859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358063" y="38621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439202" y="550043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11" y="3352800"/>
            <a:ext cx="1267326" cy="1267326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4953000" y="3047999"/>
            <a:ext cx="2057400" cy="6371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819400"/>
            <a:ext cx="11560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638800" y="3962400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743200"/>
            <a:ext cx="1752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6373" y="2486526"/>
            <a:ext cx="109356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733800"/>
            <a:ext cx="139814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952" y="1069075"/>
            <a:ext cx="398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মূ  ল্যা  য়  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375709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স্থায়ী কণিকা কয়টি?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328768"/>
            <a:ext cx="5968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নিউক্লিয়ন সংখ্যা ও ভর সংখ্যা  কী এক?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54933"/>
            <a:ext cx="3239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নিউক্লিয়ন সংখ্যা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6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Science\B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1872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4"/>
          <p:cNvSpPr/>
          <p:nvPr/>
        </p:nvSpPr>
        <p:spPr>
          <a:xfrm>
            <a:off x="1257300" y="685800"/>
            <a:ext cx="7848600" cy="1608788"/>
          </a:xfrm>
          <a:prstGeom prst="diamond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ড়ি র  কা 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85004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68010"/>
            <a:ext cx="3657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  রি  চি  তি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66483" y="2153062"/>
            <a:ext cx="5040316" cy="36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োঃ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ছাইফুল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শিচারপাড়া বুলজান  উঃবিঃ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সোনাতলা,</a:t>
            </a:r>
            <a:r>
              <a:rPr lang="bn-IN" sz="4400" dirty="0" smtClean="0">
                <a:latin typeface="Times New Roman" pitchFamily="18" charset="0"/>
                <a:cs typeface="Times New Roman" pitchFamily="18" charset="0"/>
              </a:rPr>
              <a:t>বগুড়া 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 ফোন নং- ০১৭৩৩১৮৮৯৬৬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E-saiful.islam7913@gmail.com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6799" y="1906841"/>
            <a:ext cx="3700272" cy="38472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শ্রেণিঃ নবম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 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তৃতীয়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পাঠঃপরমানু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</a:rPr>
              <a:t>তারিখঃ২৪-০৮-২০২০ইং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19674"/>
            <a:ext cx="1405128" cy="1764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83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61722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 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 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1" y="1382121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30" y="1384661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7119"/>
            <a:ext cx="3200400" cy="21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653579" y="702235"/>
            <a:ext cx="392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025" y="391800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8223" y="41876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7" y="1524000"/>
            <a:ext cx="24157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324600" y="54483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9624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910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2578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3429000"/>
            <a:ext cx="1752600" cy="2362200"/>
            <a:chOff x="4191000" y="2133600"/>
            <a:chExt cx="17526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gnetic Disk 13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3E-6 2.5641E-7 L -1.5873E-6 0.198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95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648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68" y="3581400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মৌল,মৌলের প্রতীক,পরমাণুর কণিকাসমূহ ও পরমাণুর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hydrogen-atom-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75C7"/>
              </a:clrFrom>
              <a:clrTo>
                <a:srgbClr val="067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0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071" y="6858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মৌলের ইংরেজী নাম থেকে তার প্রতীক চিহ্নিত করতে পারবে;</a:t>
            </a:r>
          </a:p>
          <a:p>
            <a:endParaRPr lang="bn-IN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মৌলিক ওস্থায়ী কণিকাগুলোর বৈশিষ্ট্য বর্ণনা করতে পারবে;</a:t>
            </a:r>
          </a:p>
          <a:p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পারমাণবিক সংখ্যা,ভরসংখ্যা, আপেক্ষিক পারমাণবিক ভর ব্যাখ্যা করতে পারবে;</a:t>
            </a: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পরমাণুর ইলেকট্রন, প্রোটন ও নিউট্রন হিসাব করতে পারবে।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658" y="1193631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605" y="650789"/>
            <a:ext cx="533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 প্রতীক যেভাবে লেখা হয়......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559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243494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Calcium=Ca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44902"/>
              </p:ext>
            </p:extLst>
          </p:nvPr>
        </p:nvGraphicFramePr>
        <p:xfrm>
          <a:off x="1066800" y="2438400"/>
          <a:ext cx="5562600" cy="230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295400"/>
                <a:gridCol w="1295400"/>
                <a:gridCol w="14478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b="1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56182"/>
              </p:ext>
            </p:extLst>
          </p:nvPr>
        </p:nvGraphicFramePr>
        <p:xfrm>
          <a:off x="6858000" y="2479040"/>
          <a:ext cx="2514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9144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219199"/>
            <a:ext cx="3108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8108" y="790074"/>
            <a:ext cx="3831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441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6418" y="4870203"/>
            <a:ext cx="4980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470</Words>
  <Application>Microsoft Office PowerPoint</Application>
  <PresentationFormat>Custom</PresentationFormat>
  <Paragraphs>150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MD.SAIFUL ISLAM; B.Sc.B.Ed-SBHS</dc:title>
  <dc:creator>MD.SAIFUL ISLAM</dc:creator>
  <cp:keywords>Model Content</cp:keywords>
  <cp:lastModifiedBy>wavetek</cp:lastModifiedBy>
  <cp:revision>95</cp:revision>
  <dcterms:created xsi:type="dcterms:W3CDTF">2015-04-06T16:07:17Z</dcterms:created>
  <dcterms:modified xsi:type="dcterms:W3CDTF">2020-08-24T16:49:38Z</dcterms:modified>
  <cp:category>Model Content</cp:category>
</cp:coreProperties>
</file>