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25" r:id="rId2"/>
    <p:sldId id="405" r:id="rId3"/>
    <p:sldId id="439" r:id="rId4"/>
    <p:sldId id="406" r:id="rId5"/>
    <p:sldId id="407" r:id="rId6"/>
    <p:sldId id="433" r:id="rId7"/>
    <p:sldId id="422" r:id="rId8"/>
    <p:sldId id="417" r:id="rId9"/>
    <p:sldId id="400" r:id="rId10"/>
    <p:sldId id="443" r:id="rId11"/>
    <p:sldId id="432" r:id="rId12"/>
    <p:sldId id="441" r:id="rId13"/>
    <p:sldId id="416" r:id="rId14"/>
    <p:sldId id="402" r:id="rId15"/>
    <p:sldId id="403" r:id="rId16"/>
    <p:sldId id="40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94660"/>
  </p:normalViewPr>
  <p:slideViewPr>
    <p:cSldViewPr snapToGrid="0">
      <p:cViewPr varScale="1">
        <p:scale>
          <a:sx n="48" d="100"/>
          <a:sy n="48" d="100"/>
        </p:scale>
        <p:origin x="1003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416C5-17A3-4A51-822E-943DC21A77C2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9B751-307B-4AB1-B7CD-059B93A125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878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>
                <a:latin typeface="NikoshBAN" pitchFamily="2" charset="0"/>
                <a:cs typeface="NikoshBAN" pitchFamily="2" charset="0"/>
              </a:rPr>
              <a:t>স্টিগার</a:t>
            </a:r>
            <a:r>
              <a:rPr lang="bn-IN" sz="1200" baseline="0" dirty="0">
                <a:latin typeface="NikoshBAN" pitchFamily="2" charset="0"/>
                <a:cs typeface="NikoshBAN" pitchFamily="2" charset="0"/>
              </a:rPr>
              <a:t> ব্যবহার করা হয়েছে। উত্তরে ক্লিক করে উত্তর দেখতে </a:t>
            </a:r>
            <a:r>
              <a:rPr lang="bn-IN" sz="1200" baseline="0">
                <a:latin typeface="NikoshBAN" pitchFamily="2" charset="0"/>
                <a:cs typeface="NikoshBAN" pitchFamily="2" charset="0"/>
              </a:rPr>
              <a:t>হবে।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B7FAE-8DA9-4EDF-A575-B49ABB07DA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2659CA-2B21-40E9-B5AB-A919B955D7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D6B1E-E651-45C0-AA57-5CDC27FB5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4C61-0EC9-4997-A3F1-DA003DEEB3DE}" type="datetime5">
              <a:rPr lang="en-US" smtClean="0"/>
              <a:pPr/>
              <a:t>16-Aug-20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66D9C-1442-4F38-8CD8-B07BA98DE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7D48A-2C1D-436A-A816-6B64BE8DC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031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BB14E-6590-4E2A-84E0-29D7B281C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E197F0-C564-4598-8167-76B085FA78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A23254-F5E3-4620-8A92-097C69E27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841E-430E-472F-98DB-C00FBAD6F1F7}" type="datetime5">
              <a:rPr lang="en-US" smtClean="0"/>
              <a:pPr/>
              <a:t>16-Aug-20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5ED57-0972-41C3-9464-643034D1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62D2A-8D23-4468-AD24-AC355ACBA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22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8458F9-5DB2-4333-9B3E-7854F15BFB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C2DBE7-8F33-4257-BB2F-90734A761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0C9B4-0A9A-4768-99ED-FDDDEBFDE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5DD1-DB80-4D5D-857E-3452BF77E0C8}" type="datetime5">
              <a:rPr lang="en-US" smtClean="0"/>
              <a:pPr/>
              <a:t>16-Aug-20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791451-FA2A-4CBE-A6E4-81D103D9B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D08AA-4B71-4FB4-91E6-2592D58B7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90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25BCF-9813-4976-922B-26DFE0DD0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6344A-5FC7-4581-8C0E-C58C93E71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159A32-9FFC-47AA-8FC8-0614D5933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81055-4B32-41D0-B073-B47FD5064563}" type="datetime5">
              <a:rPr lang="en-US" smtClean="0"/>
              <a:pPr/>
              <a:t>16-Aug-20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10EB33-6AE6-422A-9F78-3C7A6DCBF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CC957-A529-4431-83B4-F9BE7DCCF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613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07A7C-B5E2-480A-A4C0-3A167F99A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72B7C7-96F4-4DE2-BBD4-D9F36BFD9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9EA2DE-E6C0-4A5B-A53C-31E4611DF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831FE-D3D5-49F9-B5E6-A59D93710E57}" type="datetime5">
              <a:rPr lang="en-US" smtClean="0"/>
              <a:pPr/>
              <a:t>16-Aug-20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10C9D2-B5EC-4FB8-B1D9-4FF3D46D9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DF121-6A82-4FF2-976C-1696C3765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52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65E89-F882-464D-AFC8-3618B72E9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78712-9FC6-4603-A80B-9D3F7D29A2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000A58-85DC-4FDA-A778-24021CD68E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6E1CAB-12E6-4C98-B206-A10872307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B0240-6FEF-4108-B190-842596504402}" type="datetime5">
              <a:rPr lang="en-US" smtClean="0"/>
              <a:pPr/>
              <a:t>16-Aug-20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0FBC51-C4D9-4E71-97C9-5C1D3371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5639E2-DD67-4E5B-A532-0AB09525F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83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2051D-D6FE-46D7-8BC8-B3791C291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C4BFC2-A51C-4C72-9D59-0C8EC325D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689DF6-E33E-493A-9E2B-7BD7100E7D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0B81DD-5012-4089-A488-60A79ED0B0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452378-5E8F-4087-A19C-18C0CDC2F9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A2B733-589E-4DC5-B9D9-7878AB657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3C3B0-4F9F-4760-90EB-7264BA530CC5}" type="datetime5">
              <a:rPr lang="en-US" smtClean="0"/>
              <a:pPr/>
              <a:t>16-Aug-20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B3291F-B076-4FBA-BE8B-1AAA5BD4D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F5DE49-6E12-498F-B529-B51054184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97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FCAC3-910B-4CEB-A775-B2C25B4DE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9B6C70-79CD-47A6-ABB0-F4B7032FE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5DE4-B46B-4AAF-AF74-4C38C2B26BC4}" type="datetime5">
              <a:rPr lang="en-US" smtClean="0"/>
              <a:pPr/>
              <a:t>16-Aug-20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75B235-D805-47B1-B1BE-5B1FA4CE4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4519D7-224D-4BF0-8D29-685847992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464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75A24A-FA3C-44F1-8A2B-6664D6FAC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B36E-C6DB-4562-9121-14D15AABA54A}" type="datetime5">
              <a:rPr lang="en-US" smtClean="0"/>
              <a:pPr/>
              <a:t>16-Aug-20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D303A7-4499-44D6-9AA0-769AEBCAC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8B1B8D-E42A-49B8-AD83-4470CE41F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85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A59AE-51CD-4E06-9F29-3DF6D2E08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786F3-16D9-4496-A811-58C2316AF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8BFE2-86D8-4C07-90B7-F4994B41E8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C607D3-A637-4928-88EA-6C606003D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67F2B-D8F4-4C1D-A882-F1F8568FE3A6}" type="datetime5">
              <a:rPr lang="en-US" smtClean="0"/>
              <a:pPr/>
              <a:t>16-Aug-20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CA1399-A026-4EB1-B400-A787AFD80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0822C1-60BD-4D20-9F71-05B18E11C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856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44BE7-536D-45DA-81BE-EDD39DA8C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375DEE-92A8-4847-B6CF-B6E809DE66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4EAC98-6975-4644-A661-FCEB96D49E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CFFF2D-9B66-42E6-B055-DBE7B55E7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17453-1836-4066-80BA-345294880C1B}" type="datetime5">
              <a:rPr lang="en-US" smtClean="0"/>
              <a:pPr/>
              <a:t>16-Aug-20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94994C-63B6-4863-8531-ECB1F7728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61DEEC-31FB-48BF-BE4C-289ADA376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02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0604C2-A021-4D55-B030-657F0AAF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536696-397C-458B-8A2A-59068F39C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10FE8-48CE-480D-AF1E-0ECFBE053D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7F31D-49AB-4A6D-8F63-D6131C19C17C}" type="datetime5">
              <a:rPr lang="en-US" smtClean="0"/>
              <a:pPr/>
              <a:t>16-Aug-20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4C8DF6-A935-4427-B35E-7269EDB90C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03D55-E45B-4E22-A4CE-CBF9A1473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46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7.jpg"/><Relationship Id="rId4" Type="http://schemas.openxmlformats.org/officeDocument/2006/relationships/image" Target="../media/image2.jpe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gif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55B53DF-2C55-45D3-B8A9-AC41C4DFE983}"/>
              </a:ext>
            </a:extLst>
          </p:cNvPr>
          <p:cNvSpPr/>
          <p:nvPr/>
        </p:nvSpPr>
        <p:spPr>
          <a:xfrm>
            <a:off x="-186196" y="0"/>
            <a:ext cx="12378196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-186197" y="-18"/>
            <a:ext cx="12378197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198" y="-17"/>
            <a:ext cx="12554661" cy="697067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</p:pic>
      <p:sp>
        <p:nvSpPr>
          <p:cNvPr id="18" name="TextBox 17"/>
          <p:cNvSpPr txBox="1"/>
          <p:nvPr/>
        </p:nvSpPr>
        <p:spPr>
          <a:xfrm>
            <a:off x="3394364" y="157058"/>
            <a:ext cx="63038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সবাইকে স্বাগত জানাচ্ছি।</a:t>
            </a:r>
            <a:endParaRPr lang="en-US" sz="6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5E5A75-CE9D-40EA-B715-47043CE108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" name="Oval 2"/>
          <p:cNvSpPr/>
          <p:nvPr/>
        </p:nvSpPr>
        <p:spPr>
          <a:xfrm>
            <a:off x="5500271" y="2468503"/>
            <a:ext cx="2161309" cy="2004123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সংক্রামক রোগের প্রতিকার</a:t>
            </a:r>
            <a:endParaRPr lang="en-US" sz="32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259286"/>
            <a:ext cx="33778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চিত্রটি ভালভাবে লক্ষ কর-</a:t>
            </a:r>
            <a:endParaRPr lang="en-US" sz="32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957640" y="1903191"/>
            <a:ext cx="2161309" cy="2004123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পুষ্টিকর খাবার গ্রহণ</a:t>
            </a:r>
            <a:endParaRPr lang="en-US" sz="32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597255" y="245431"/>
            <a:ext cx="2161309" cy="2004123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বিশ্রাম নেওয়া</a:t>
            </a:r>
            <a:endParaRPr lang="en-US" sz="32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142338" y="1588121"/>
            <a:ext cx="2161309" cy="200412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ডাক্তার দেখানো</a:t>
            </a:r>
            <a:endParaRPr lang="en-US" sz="32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655311" y="4383734"/>
            <a:ext cx="2161309" cy="20041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প্রচুর পরিমানে পানি পান</a:t>
            </a:r>
            <a:endParaRPr lang="en-US" sz="28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876634" y="4137730"/>
            <a:ext cx="2161309" cy="2004123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পরিষ্কার পরিচ্ছন্নতা</a:t>
            </a:r>
            <a:endParaRPr lang="en-US" sz="32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 rot="2152456">
            <a:off x="7708250" y="1681905"/>
            <a:ext cx="498780" cy="55205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7033812">
            <a:off x="8359405" y="4001098"/>
            <a:ext cx="498780" cy="55205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11140399">
            <a:off x="6033728" y="5202724"/>
            <a:ext cx="498780" cy="55205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15609155">
            <a:off x="3999669" y="3646351"/>
            <a:ext cx="498780" cy="55205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19327006">
            <a:off x="4936271" y="1312097"/>
            <a:ext cx="498780" cy="55205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8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5" grpId="0" animBg="1"/>
      <p:bldP spid="16" grpId="0" animBg="1"/>
      <p:bldP spid="17" grpId="0" animBg="1"/>
      <p:bldP spid="19" grpId="0" animBg="1"/>
      <p:bldP spid="20" grpId="0" animBg="1"/>
      <p:bldP spid="5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7" y="1246779"/>
            <a:ext cx="5334006" cy="46321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689" y="1246780"/>
            <a:ext cx="5557060" cy="466102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552692" y="459340"/>
            <a:ext cx="44310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0641" y="5878912"/>
            <a:ext cx="45608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অস্বাস্থ্যকর খাবার পরিহার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935936" y="5838532"/>
            <a:ext cx="42498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দূষিত পানি পান না করা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67748" y="417644"/>
            <a:ext cx="75151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এগুলো হচ্ছে সংক্রামক রোগ প্রতিরোধের উপায়।</a:t>
            </a:r>
            <a:endParaRPr lang="en-US" sz="40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52" y="1491156"/>
            <a:ext cx="1530926" cy="153092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816" y="1491156"/>
            <a:ext cx="1530926" cy="153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07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821284A-B6A9-489D-B30E-CB6B4231979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112909" y="360848"/>
            <a:ext cx="2428892" cy="769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208297" y="2024812"/>
            <a:ext cx="10534524" cy="165561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সংক্রামক রোগ প্রতিরোধ করতে বিদ্যালয়ে তোমাদের করণীয় সম্পর্কে ২ টি বাক্য লেখ।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5">
            <a:extLst>
              <a:ext uri="{FF2B5EF4-FFF2-40B4-BE49-F238E27FC236}">
                <a16:creationId xmlns:a16="http://schemas.microsoft.com/office/drawing/2014/main" id="{F222C312-6217-43CE-96E6-5CD38695DECE}"/>
              </a:ext>
            </a:extLst>
          </p:cNvPr>
          <p:cNvSpPr/>
          <p:nvPr/>
        </p:nvSpPr>
        <p:spPr>
          <a:xfrm>
            <a:off x="1208297" y="3981184"/>
            <a:ext cx="10534524" cy="165561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১)বিদ্যালয়ের চারপাশ পরিষ্কার পরিচ্ছন্ন রাখতে হবে।</a:t>
            </a:r>
          </a:p>
          <a:p>
            <a:r>
              <a:rPr lang="bn-IN" sz="4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২)বিদ্যালয়ে নিরাপদ পানি পানের ব্যবস্থা করতে হবে।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9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9C0C4DB-2F3E-425D-8FF0-0A254D560098}"/>
              </a:ext>
            </a:extLst>
          </p:cNvPr>
          <p:cNvSpPr/>
          <p:nvPr/>
        </p:nvSpPr>
        <p:spPr>
          <a:xfrm>
            <a:off x="1" y="-18"/>
            <a:ext cx="12192000" cy="81975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4BE7D4E-1F59-4130-B3C4-73E508AE73AA}"/>
              </a:ext>
            </a:extLst>
          </p:cNvPr>
          <p:cNvSpPr txBox="1"/>
          <p:nvPr/>
        </p:nvSpPr>
        <p:spPr>
          <a:xfrm>
            <a:off x="6218918" y="324101"/>
            <a:ext cx="4376511" cy="76944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 সংযোগ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8EC7FEC-F346-4E2F-A6EA-4A3747ABAED8}"/>
              </a:ext>
            </a:extLst>
          </p:cNvPr>
          <p:cNvSpPr txBox="1"/>
          <p:nvPr/>
        </p:nvSpPr>
        <p:spPr>
          <a:xfrm>
            <a:off x="6270170" y="2529155"/>
            <a:ext cx="4426859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বইয়ের</a:t>
            </a:r>
            <a:r>
              <a:rPr lang="bn-IN" sz="40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৪9 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খুলে মনযোগ সহকারে পড়।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70D3702-993C-442F-8277-9872B8117D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27" y="512618"/>
            <a:ext cx="5278582" cy="5888182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79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C33230B-46E4-4816-BF6F-FA1BF7D5479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Horizontal Scroll 11"/>
          <p:cNvSpPr/>
          <p:nvPr/>
        </p:nvSpPr>
        <p:spPr>
          <a:xfrm>
            <a:off x="3834064" y="745569"/>
            <a:ext cx="4174211" cy="544813"/>
          </a:xfrm>
          <a:prstGeom prst="horizontalScroll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সংক্ষিপ্ত প্রশ্নোত্তর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104077" y="1867128"/>
            <a:ext cx="8470589" cy="144655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endParaRPr lang="bn-IN" sz="44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>
              <a:buAutoNum type="arabicPeriod"/>
            </a:pPr>
            <a:r>
              <a:rPr lang="bn-IN" sz="4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সংক্রামক রোগ প্রতিকারের ২ টি উপায় লেখ।</a:t>
            </a:r>
            <a:endParaRPr lang="en-US" sz="44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DFCC10-4360-4A77-8DA1-E8FE17C09D01}"/>
              </a:ext>
            </a:extLst>
          </p:cNvPr>
          <p:cNvSpPr txBox="1"/>
          <p:nvPr/>
        </p:nvSpPr>
        <p:spPr>
          <a:xfrm>
            <a:off x="2105709" y="3741270"/>
            <a:ext cx="8891385" cy="212365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১)উত্তরঃপর্যাপ্ত পরিমাণ বিশ্রাম নেওয়া,প্রচুর পরিমাণে নিরাপদ পানি পান করা ও প্রয়োজনীয় ঔষধ গ্রহন করা,ডাক্তার দেখানো।</a:t>
            </a: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55D6084-C1D4-4409-80DD-7928021BE3B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9" t="16657" r="17357" b="35531"/>
          <a:stretch/>
        </p:blipFill>
        <p:spPr bwMode="auto">
          <a:xfrm>
            <a:off x="3583052" y="1175965"/>
            <a:ext cx="2944092" cy="630382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15" name="Picture 14" descr="download (1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6903" y="237431"/>
            <a:ext cx="2686050" cy="170497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857830" y="2569028"/>
            <a:ext cx="847634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en-US" sz="5400" b="1" dirty="0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সংক্রামক রোগ প্রতিরোধের ৫ টি উপায় লেখ।</a:t>
            </a: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38301E-D090-492A-82F2-93050799ED43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1161067"/>
            <a:ext cx="11776363" cy="495134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349594" y="330070"/>
            <a:ext cx="40320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সকলকে ধন্যবাদ।</a:t>
            </a: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9E8134A-CC9F-41D8-BC9A-16BA87113365}"/>
              </a:ext>
            </a:extLst>
          </p:cNvPr>
          <p:cNvSpPr/>
          <p:nvPr/>
        </p:nvSpPr>
        <p:spPr>
          <a:xfrm>
            <a:off x="-100847" y="0"/>
            <a:ext cx="12196735" cy="690234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" name="Horizontal Scroll 2"/>
          <p:cNvSpPr/>
          <p:nvPr/>
        </p:nvSpPr>
        <p:spPr>
          <a:xfrm>
            <a:off x="844048" y="2435775"/>
            <a:ext cx="4489950" cy="745587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" name="Picture 27" descr="Sukesh Sutradha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41327" y="416073"/>
            <a:ext cx="1259212" cy="17123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Horizontal Scroll 24"/>
          <p:cNvSpPr/>
          <p:nvPr/>
        </p:nvSpPr>
        <p:spPr>
          <a:xfrm>
            <a:off x="6747072" y="2361255"/>
            <a:ext cx="4489950" cy="745587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344" y="3138738"/>
            <a:ext cx="1800225" cy="25431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784809" y="3338043"/>
            <a:ext cx="448994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ln w="1905"/>
                <a:solidFill>
                  <a:srgbClr val="FF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জেসমিন</a:t>
            </a:r>
            <a:r>
              <a:rPr lang="en-US" sz="4400" b="1" dirty="0">
                <a:ln w="1905"/>
                <a:solidFill>
                  <a:srgbClr val="FF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905"/>
                <a:solidFill>
                  <a:srgbClr val="FF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আক্তার</a:t>
            </a:r>
            <a:r>
              <a:rPr lang="en-US" sz="4400" b="1" dirty="0">
                <a:ln w="1905"/>
                <a:solidFill>
                  <a:srgbClr val="FF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905"/>
                <a:solidFill>
                  <a:srgbClr val="FF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জাহান</a:t>
            </a:r>
            <a:endParaRPr lang="bn-IN" sz="2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FF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সহকারি শিক্ষক,</a:t>
            </a:r>
          </a:p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দরাকুল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সরকারি প্রাথমিক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বিদ্যালয়,কোম্পানীগঞ্জ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ইমেইলঃ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jaktarjahan@gmail.com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83238" y="2934423"/>
            <a:ext cx="4128655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শ্রেণি-পঞ্চম,</a:t>
            </a:r>
          </a:p>
          <a:p>
            <a:pPr algn="ctr"/>
            <a:r>
              <a:rPr lang="bn-IN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বিষয়-প্রাথমিক বিজ্ঞান</a:t>
            </a:r>
            <a:r>
              <a:rPr lang="bn-IN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অধ্যায়-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7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(স্বাস্থ্যবিধি ),</a:t>
            </a:r>
          </a:p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ঃ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সংক্রামক রোগের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প্রতিরোধ ও প্রতিকার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endParaRPr lang="bn-IN" sz="1600" dirty="0">
              <a:latin typeface="NikoshBAN" pitchFamily="2" charset="0"/>
              <a:cs typeface="NikoshBAN" pitchFamily="2" charset="0"/>
            </a:endParaRPr>
          </a:p>
          <a:p>
            <a:endParaRPr lang="bn-IN" sz="12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344" y="508486"/>
            <a:ext cx="1505397" cy="15053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4FC60DE-53F4-4CDE-A9B3-87C36D69E09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470" y="56637"/>
            <a:ext cx="1914663" cy="218521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31543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F168CA6-CDE0-49A5-A6C9-6683DCD8E82F}"/>
              </a:ext>
            </a:extLst>
          </p:cNvPr>
          <p:cNvSpPr/>
          <p:nvPr/>
        </p:nvSpPr>
        <p:spPr>
          <a:xfrm>
            <a:off x="0" y="-18"/>
            <a:ext cx="12192000" cy="68580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4005182" y="472128"/>
            <a:ext cx="44310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5629" y="5730981"/>
            <a:ext cx="28905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দূষিত পানি পান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466810" y="5772544"/>
            <a:ext cx="32223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নিরাপদ পানি পান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58" y="1241569"/>
            <a:ext cx="5765442" cy="4489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237" y="1241570"/>
            <a:ext cx="5446948" cy="4563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Rectangle 19"/>
          <p:cNvSpPr/>
          <p:nvPr/>
        </p:nvSpPr>
        <p:spPr>
          <a:xfrm>
            <a:off x="2920979" y="452065"/>
            <a:ext cx="70150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দূষিত পানি পান করলে বিভিন্ন রোগ হয়।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34571" y="502144"/>
            <a:ext cx="97016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নিরাপদ পানি পান করে বিভিন্ন রোগ প্রতিরোধ করা যায়।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4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7" grpId="0"/>
      <p:bldP spid="18" grpId="0"/>
      <p:bldP spid="20" grpId="0" build="allAtOnce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9321F03-3B11-484C-8110-822F6246E357}"/>
              </a:ext>
            </a:extLst>
          </p:cNvPr>
          <p:cNvSpPr/>
          <p:nvPr/>
        </p:nvSpPr>
        <p:spPr>
          <a:xfrm>
            <a:off x="-1" y="0"/>
            <a:ext cx="12336379" cy="69783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Down Arrow Callout 11"/>
          <p:cNvSpPr/>
          <p:nvPr/>
        </p:nvSpPr>
        <p:spPr>
          <a:xfrm>
            <a:off x="2207700" y="884064"/>
            <a:ext cx="7489371" cy="1016001"/>
          </a:xfrm>
          <a:prstGeom prst="downArrowCallout">
            <a:avLst>
              <a:gd name="adj1" fmla="val 24193"/>
              <a:gd name="adj2" fmla="val 164516"/>
              <a:gd name="adj3" fmla="val 25000"/>
              <a:gd name="adj4" fmla="val 6497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আজকের</a:t>
            </a:r>
            <a:r>
              <a:rPr lang="en-US" sz="4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bn-IN" sz="4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পাঠ </a:t>
            </a:r>
            <a:endParaRPr lang="en-US" sz="48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Horizontal Scroll 14"/>
          <p:cNvSpPr/>
          <p:nvPr/>
        </p:nvSpPr>
        <p:spPr>
          <a:xfrm>
            <a:off x="1951788" y="2408074"/>
            <a:ext cx="8432800" cy="2547562"/>
          </a:xfrm>
          <a:prstGeom prst="horizontalScroll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সংক্রামক রোগের </a:t>
            </a:r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প্রতিরোধ ও প্রতিকার।</a:t>
            </a:r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94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FF32603-389C-478A-A14F-6F1CCEB58B2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Diagonal Stripe 11"/>
          <p:cNvSpPr/>
          <p:nvPr/>
        </p:nvSpPr>
        <p:spPr>
          <a:xfrm rot="2742128">
            <a:off x="4156722" y="-608683"/>
            <a:ext cx="4075492" cy="4199679"/>
          </a:xfrm>
          <a:prstGeom prst="diagStripe">
            <a:avLst>
              <a:gd name="adj" fmla="val 71759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67338" y="587042"/>
            <a:ext cx="23077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/>
          </a:p>
        </p:txBody>
      </p:sp>
      <p:sp>
        <p:nvSpPr>
          <p:cNvPr id="17" name="Round Diagonal Corner Rectangle 16"/>
          <p:cNvSpPr/>
          <p:nvPr/>
        </p:nvSpPr>
        <p:spPr>
          <a:xfrm>
            <a:off x="1094509" y="2308570"/>
            <a:ext cx="10712480" cy="2880505"/>
          </a:xfrm>
          <a:prstGeom prst="round2Diag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bn-IN" sz="4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৯.১.১ বায়ুবাহিত রোগসমূহের প্রতিরোধ সম্পর্কে বলতে পারবে।</a:t>
            </a:r>
          </a:p>
          <a:p>
            <a:pPr>
              <a:buFont typeface="Wingdings" pitchFamily="2" charset="2"/>
              <a:buChar char="q"/>
            </a:pPr>
            <a:r>
              <a:rPr lang="bn-IN" sz="4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৯.১.১ বায়ুবাহিত রোগসমূহের প্রতিকার সম্পর্কে বলতে পারবে।</a:t>
            </a:r>
            <a:endParaRPr lang="en-US" sz="4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94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A2A2865-32DF-4C64-A66B-DCEE04A32F9C}"/>
              </a:ext>
            </a:extLst>
          </p:cNvPr>
          <p:cNvSpPr/>
          <p:nvPr/>
        </p:nvSpPr>
        <p:spPr>
          <a:xfrm>
            <a:off x="-4735" y="0"/>
            <a:ext cx="12260235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" name="AutoShape 2" descr="Image result for sweet"/>
          <p:cNvSpPr>
            <a:spLocks noChangeAspect="1" noChangeArrowheads="1"/>
          </p:cNvSpPr>
          <p:nvPr/>
        </p:nvSpPr>
        <p:spPr bwMode="auto">
          <a:xfrm>
            <a:off x="63500" y="-136525"/>
            <a:ext cx="5915025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4"/>
          <a:stretch/>
        </p:blipFill>
        <p:spPr>
          <a:xfrm>
            <a:off x="443345" y="1210792"/>
            <a:ext cx="5430982" cy="4516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1" y="1163782"/>
            <a:ext cx="5514112" cy="4563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4552692" y="459340"/>
            <a:ext cx="44310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88111" y="5878911"/>
            <a:ext cx="28344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সুষম খাদ্য গ্রহণ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449700" y="5727692"/>
            <a:ext cx="32223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নিরাপদ পানি পান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12009" y="502906"/>
            <a:ext cx="75151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এগুলো হচ্ছে সংক্রামক রোগ প্রতিরোধের উপায়।</a:t>
            </a:r>
            <a:endParaRPr lang="en-US" sz="40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81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4B0762C-203B-488E-9E8A-59C55E44A344}"/>
              </a:ext>
            </a:extLst>
          </p:cNvPr>
          <p:cNvSpPr/>
          <p:nvPr/>
        </p:nvSpPr>
        <p:spPr>
          <a:xfrm>
            <a:off x="0" y="-18"/>
            <a:ext cx="12192000" cy="68580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64113" y="230006"/>
            <a:ext cx="2998159" cy="7694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0" cap="none" spc="0" normalizeH="0" baseline="0" noProof="0" dirty="0">
                <a:ln/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দল</a:t>
            </a:r>
            <a:r>
              <a:rPr kumimoji="0" lang="en-US" sz="4400" b="1" i="0" u="none" strike="noStrike" kern="0" cap="none" spc="0" normalizeH="0" baseline="0" noProof="0" dirty="0" err="1">
                <a:ln/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গত</a:t>
            </a:r>
            <a:r>
              <a:rPr kumimoji="0" lang="bn-BD" sz="4400" b="1" i="0" u="none" strike="noStrike" kern="0" cap="none" spc="0" normalizeH="0" baseline="0" noProof="0" dirty="0">
                <a:ln/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pic>
        <p:nvPicPr>
          <p:cNvPr id="16" name="Picture 15" descr="downloa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113" y="3428991"/>
            <a:ext cx="2388560" cy="14366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49"/>
          <a:stretch/>
        </p:blipFill>
        <p:spPr>
          <a:xfrm>
            <a:off x="2655040" y="1274617"/>
            <a:ext cx="9121722" cy="4917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2517662" y="983673"/>
            <a:ext cx="9121722" cy="5449211"/>
          </a:xfrm>
          <a:prstGeom prst="rect">
            <a:avLst/>
          </a:prstGeom>
          <a:noFill/>
          <a:ln w="285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629EF8-895A-4126-A76F-D7BE1A5BB49E}"/>
              </a:ext>
            </a:extLst>
          </p:cNvPr>
          <p:cNvSpPr txBox="1"/>
          <p:nvPr/>
        </p:nvSpPr>
        <p:spPr>
          <a:xfrm>
            <a:off x="8778603" y="2973476"/>
            <a:ext cx="2388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নিরাপদ পানি ও সাবান দিয়ে হাত ধোয়া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D3F7A0-EEA1-4B11-833B-B52294874A30}"/>
              </a:ext>
            </a:extLst>
          </p:cNvPr>
          <p:cNvSpPr txBox="1"/>
          <p:nvPr/>
        </p:nvSpPr>
        <p:spPr>
          <a:xfrm>
            <a:off x="8761333" y="3847019"/>
            <a:ext cx="2388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সুষম খাদ্য গ্রহন,টিকা গ্রহন,হাচিঁ-কাশির সময় রুমাল দিয়ে মুখ ঢেকে রাখা।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68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  <p:bldP spid="6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536012-DB3D-4870-90F6-AE898B37695F}"/>
              </a:ext>
            </a:extLst>
          </p:cNvPr>
          <p:cNvSpPr/>
          <p:nvPr/>
        </p:nvSpPr>
        <p:spPr>
          <a:xfrm>
            <a:off x="0" y="-18"/>
            <a:ext cx="12192000" cy="68580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4" y="1239272"/>
            <a:ext cx="5624945" cy="4488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08"/>
          <a:stretch/>
        </p:blipFill>
        <p:spPr>
          <a:xfrm>
            <a:off x="6497783" y="1228782"/>
            <a:ext cx="5288472" cy="4498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4552692" y="459340"/>
            <a:ext cx="44310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9096" y="5878912"/>
            <a:ext cx="35974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ভালভাবে হাত ধোয়া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205881" y="5788027"/>
            <a:ext cx="55803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হাঁচি বা কাশির সময় রুমাল ব্যবহার</a:t>
            </a:r>
            <a:endParaRPr lang="en-US" sz="40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151354" y="531385"/>
            <a:ext cx="66928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এগুলো সংক্রামক রোগ প্রতিরোধের উপায়।</a:t>
            </a:r>
            <a:endParaRPr lang="en-US" sz="40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98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D6BA49A-2060-4E81-B458-2CBF8ABD41DD}"/>
              </a:ext>
            </a:extLst>
          </p:cNvPr>
          <p:cNvSpPr/>
          <p:nvPr/>
        </p:nvSpPr>
        <p:spPr>
          <a:xfrm>
            <a:off x="-4735" y="-9729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2" name="Picture 11" descr="download (1)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514" y="483263"/>
            <a:ext cx="3340766" cy="220616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649005" y="567066"/>
            <a:ext cx="3668888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একাকী কাজ</a:t>
            </a:r>
            <a:endParaRPr lang="en-US" sz="54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486346" y="2786718"/>
            <a:ext cx="8960067" cy="180109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জমে থাকা পানিতে  কীসে ডিম পাড়ে? এ থেকে কোন রোগ হতে পারে?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5">
            <a:extLst>
              <a:ext uri="{FF2B5EF4-FFF2-40B4-BE49-F238E27FC236}">
                <a16:creationId xmlns:a16="http://schemas.microsoft.com/office/drawing/2014/main" id="{E6D00278-6757-4C34-BDB1-C7AFB78317EE}"/>
              </a:ext>
            </a:extLst>
          </p:cNvPr>
          <p:cNvSpPr/>
          <p:nvPr/>
        </p:nvSpPr>
        <p:spPr>
          <a:xfrm>
            <a:off x="2447897" y="4705663"/>
            <a:ext cx="8960067" cy="180109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উত্তরঃজমে থাকা পানিতে ডেঙ্গু এবং ম্যালেরিয়া রোগের বাহক মশা ডিম পাড়ে। এ থেকে ডেঙ্গু এবং ম্যালেরিয়া রোগ হতে পারে।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3748</TotalTime>
  <Words>374</Words>
  <Application>Microsoft Office PowerPoint</Application>
  <PresentationFormat>Widescreen</PresentationFormat>
  <Paragraphs>75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User</cp:lastModifiedBy>
  <cp:revision>1570</cp:revision>
  <dcterms:created xsi:type="dcterms:W3CDTF">2017-07-12T02:49:00Z</dcterms:created>
  <dcterms:modified xsi:type="dcterms:W3CDTF">2020-08-16T03:11:30Z</dcterms:modified>
</cp:coreProperties>
</file>