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170" y="1205485"/>
            <a:ext cx="6502904" cy="4422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326759" cy="4667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406007" cy="4619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454775" cy="4908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435598" cy="481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00100" y="266700"/>
            <a:ext cx="5410200" cy="4000500"/>
            <a:chOff x="800100" y="266700"/>
            <a:chExt cx="5410200" cy="4000500"/>
          </a:xfrm>
        </p:grpSpPr>
        <p:sp>
          <p:nvSpPr>
            <p:cNvPr id="3" name="object 3"/>
            <p:cNvSpPr/>
            <p:nvPr/>
          </p:nvSpPr>
          <p:spPr>
            <a:xfrm>
              <a:off x="2476500" y="1485900"/>
              <a:ext cx="1809750" cy="16871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800100" y="266700"/>
              <a:ext cx="5410200" cy="4000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837179" y="1035050"/>
              <a:ext cx="1231899" cy="15525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862455" y="2699385"/>
              <a:ext cx="3295015" cy="1423035"/>
            </a:xfrm>
            <a:custGeom>
              <a:avLst/>
              <a:gdLst/>
              <a:ahLst/>
              <a:cxnLst/>
              <a:rect l="l" t="t" r="r" b="b"/>
              <a:pathLst>
                <a:path w="3295015" h="1423035">
                  <a:moveTo>
                    <a:pt x="3057779" y="0"/>
                  </a:moveTo>
                  <a:lnTo>
                    <a:pt x="237236" y="0"/>
                  </a:lnTo>
                  <a:lnTo>
                    <a:pt x="189412" y="4818"/>
                  </a:lnTo>
                  <a:lnTo>
                    <a:pt x="144875" y="18637"/>
                  </a:lnTo>
                  <a:lnTo>
                    <a:pt x="104576" y="40505"/>
                  </a:lnTo>
                  <a:lnTo>
                    <a:pt x="69468" y="69469"/>
                  </a:lnTo>
                  <a:lnTo>
                    <a:pt x="40505" y="104576"/>
                  </a:lnTo>
                  <a:lnTo>
                    <a:pt x="18637" y="144875"/>
                  </a:lnTo>
                  <a:lnTo>
                    <a:pt x="4818" y="189412"/>
                  </a:lnTo>
                  <a:lnTo>
                    <a:pt x="0" y="237236"/>
                  </a:lnTo>
                  <a:lnTo>
                    <a:pt x="0" y="1185799"/>
                  </a:lnTo>
                  <a:lnTo>
                    <a:pt x="4818" y="1233622"/>
                  </a:lnTo>
                  <a:lnTo>
                    <a:pt x="18637" y="1278159"/>
                  </a:lnTo>
                  <a:lnTo>
                    <a:pt x="40505" y="1318458"/>
                  </a:lnTo>
                  <a:lnTo>
                    <a:pt x="69468" y="1353566"/>
                  </a:lnTo>
                  <a:lnTo>
                    <a:pt x="104576" y="1382529"/>
                  </a:lnTo>
                  <a:lnTo>
                    <a:pt x="144875" y="1404397"/>
                  </a:lnTo>
                  <a:lnTo>
                    <a:pt x="189412" y="1418216"/>
                  </a:lnTo>
                  <a:lnTo>
                    <a:pt x="237236" y="1423035"/>
                  </a:lnTo>
                  <a:lnTo>
                    <a:pt x="3057779" y="1423035"/>
                  </a:lnTo>
                  <a:lnTo>
                    <a:pt x="3105602" y="1418216"/>
                  </a:lnTo>
                  <a:lnTo>
                    <a:pt x="3150139" y="1404397"/>
                  </a:lnTo>
                  <a:lnTo>
                    <a:pt x="3190438" y="1382529"/>
                  </a:lnTo>
                  <a:lnTo>
                    <a:pt x="3225546" y="1353566"/>
                  </a:lnTo>
                  <a:lnTo>
                    <a:pt x="3254509" y="1318458"/>
                  </a:lnTo>
                  <a:lnTo>
                    <a:pt x="3276377" y="1278159"/>
                  </a:lnTo>
                  <a:lnTo>
                    <a:pt x="3290196" y="1233622"/>
                  </a:lnTo>
                  <a:lnTo>
                    <a:pt x="3295015" y="1185799"/>
                  </a:lnTo>
                  <a:lnTo>
                    <a:pt x="3295015" y="237236"/>
                  </a:lnTo>
                  <a:lnTo>
                    <a:pt x="3290196" y="189412"/>
                  </a:lnTo>
                  <a:lnTo>
                    <a:pt x="3276377" y="144875"/>
                  </a:lnTo>
                  <a:lnTo>
                    <a:pt x="3254509" y="104576"/>
                  </a:lnTo>
                  <a:lnTo>
                    <a:pt x="3225546" y="69468"/>
                  </a:lnTo>
                  <a:lnTo>
                    <a:pt x="3190438" y="40505"/>
                  </a:lnTo>
                  <a:lnTo>
                    <a:pt x="3150139" y="18637"/>
                  </a:lnTo>
                  <a:lnTo>
                    <a:pt x="3105602" y="4818"/>
                  </a:lnTo>
                  <a:lnTo>
                    <a:pt x="305777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862455" y="2699385"/>
              <a:ext cx="3295015" cy="1423035"/>
            </a:xfrm>
            <a:custGeom>
              <a:avLst/>
              <a:gdLst/>
              <a:ahLst/>
              <a:cxnLst/>
              <a:rect l="l" t="t" r="r" b="b"/>
              <a:pathLst>
                <a:path w="3295015" h="1423035">
                  <a:moveTo>
                    <a:pt x="0" y="237236"/>
                  </a:moveTo>
                  <a:lnTo>
                    <a:pt x="4818" y="189412"/>
                  </a:lnTo>
                  <a:lnTo>
                    <a:pt x="18637" y="144875"/>
                  </a:lnTo>
                  <a:lnTo>
                    <a:pt x="40505" y="104576"/>
                  </a:lnTo>
                  <a:lnTo>
                    <a:pt x="69468" y="69469"/>
                  </a:lnTo>
                  <a:lnTo>
                    <a:pt x="104576" y="40505"/>
                  </a:lnTo>
                  <a:lnTo>
                    <a:pt x="144875" y="18637"/>
                  </a:lnTo>
                  <a:lnTo>
                    <a:pt x="189412" y="4818"/>
                  </a:lnTo>
                  <a:lnTo>
                    <a:pt x="237236" y="0"/>
                  </a:lnTo>
                  <a:lnTo>
                    <a:pt x="3057779" y="0"/>
                  </a:lnTo>
                  <a:lnTo>
                    <a:pt x="3105602" y="4818"/>
                  </a:lnTo>
                  <a:lnTo>
                    <a:pt x="3150139" y="18637"/>
                  </a:lnTo>
                  <a:lnTo>
                    <a:pt x="3190438" y="40505"/>
                  </a:lnTo>
                  <a:lnTo>
                    <a:pt x="3225546" y="69468"/>
                  </a:lnTo>
                  <a:lnTo>
                    <a:pt x="3254509" y="104576"/>
                  </a:lnTo>
                  <a:lnTo>
                    <a:pt x="3276377" y="144875"/>
                  </a:lnTo>
                  <a:lnTo>
                    <a:pt x="3290196" y="189412"/>
                  </a:lnTo>
                  <a:lnTo>
                    <a:pt x="3295015" y="237236"/>
                  </a:lnTo>
                  <a:lnTo>
                    <a:pt x="3295015" y="1185799"/>
                  </a:lnTo>
                  <a:lnTo>
                    <a:pt x="3290196" y="1233622"/>
                  </a:lnTo>
                  <a:lnTo>
                    <a:pt x="3276377" y="1278159"/>
                  </a:lnTo>
                  <a:lnTo>
                    <a:pt x="3254509" y="1318458"/>
                  </a:lnTo>
                  <a:lnTo>
                    <a:pt x="3225546" y="1353566"/>
                  </a:lnTo>
                  <a:lnTo>
                    <a:pt x="3190438" y="1382529"/>
                  </a:lnTo>
                  <a:lnTo>
                    <a:pt x="3150139" y="1404397"/>
                  </a:lnTo>
                  <a:lnTo>
                    <a:pt x="3105602" y="1418216"/>
                  </a:lnTo>
                  <a:lnTo>
                    <a:pt x="3057779" y="1423035"/>
                  </a:lnTo>
                  <a:lnTo>
                    <a:pt x="237236" y="1423035"/>
                  </a:lnTo>
                  <a:lnTo>
                    <a:pt x="189412" y="1418216"/>
                  </a:lnTo>
                  <a:lnTo>
                    <a:pt x="144875" y="1404397"/>
                  </a:lnTo>
                  <a:lnTo>
                    <a:pt x="104576" y="1382529"/>
                  </a:lnTo>
                  <a:lnTo>
                    <a:pt x="69468" y="1353566"/>
                  </a:lnTo>
                  <a:lnTo>
                    <a:pt x="40505" y="1318458"/>
                  </a:lnTo>
                  <a:lnTo>
                    <a:pt x="18637" y="1278159"/>
                  </a:lnTo>
                  <a:lnTo>
                    <a:pt x="4818" y="1233622"/>
                  </a:lnTo>
                  <a:lnTo>
                    <a:pt x="0" y="1185799"/>
                  </a:lnTo>
                  <a:lnTo>
                    <a:pt x="0" y="237236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856329" y="3824478"/>
              <a:ext cx="117475" cy="1174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676525" y="2749677"/>
            <a:ext cx="1666239" cy="126047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10820" marR="25400" indent="-180340">
              <a:lnSpc>
                <a:spcPct val="112799"/>
              </a:lnSpc>
              <a:spcBef>
                <a:spcPts val="85"/>
              </a:spcBef>
            </a:pPr>
            <a:r>
              <a:rPr dirty="0" sz="1800" spc="-295">
                <a:solidFill>
                  <a:srgbClr val="FFFF00"/>
                </a:solidFill>
                <a:latin typeface="Arial"/>
                <a:cs typeface="Arial"/>
              </a:rPr>
              <a:t>‡gv: </a:t>
            </a:r>
            <a:r>
              <a:rPr dirty="0" sz="1800" spc="-140">
                <a:solidFill>
                  <a:srgbClr val="FFFF00"/>
                </a:solidFill>
                <a:latin typeface="Arial"/>
                <a:cs typeface="Arial"/>
              </a:rPr>
              <a:t>Avkivdzj </a:t>
            </a:r>
            <a:r>
              <a:rPr dirty="0" sz="1800" spc="-220">
                <a:solidFill>
                  <a:srgbClr val="FFFF00"/>
                </a:solidFill>
                <a:latin typeface="Arial"/>
                <a:cs typeface="Arial"/>
              </a:rPr>
              <a:t>Bmjvg  </a:t>
            </a:r>
            <a:r>
              <a:rPr dirty="0" sz="1800" spc="-390">
                <a:solidFill>
                  <a:srgbClr val="FFFF00"/>
                </a:solidFill>
                <a:latin typeface="Arial"/>
                <a:cs typeface="Arial"/>
              </a:rPr>
              <a:t>cÖfvlK:gv‡K©wUs  </a:t>
            </a:r>
            <a:r>
              <a:rPr dirty="0" sz="1800" spc="-395">
                <a:solidFill>
                  <a:srgbClr val="FFFF00"/>
                </a:solidFill>
                <a:latin typeface="Arial"/>
                <a:cs typeface="Arial"/>
              </a:rPr>
              <a:t>MjøvK </a:t>
            </a:r>
            <a:r>
              <a:rPr dirty="0" sz="1800" spc="-350">
                <a:solidFill>
                  <a:srgbClr val="FFFF00"/>
                </a:solidFill>
                <a:latin typeface="Arial"/>
                <a:cs typeface="Arial"/>
              </a:rPr>
              <a:t>Av`k©</a:t>
            </a:r>
            <a:r>
              <a:rPr dirty="0" sz="1800" spc="-229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944">
                <a:solidFill>
                  <a:srgbClr val="FFFF00"/>
                </a:solidFill>
                <a:latin typeface="Arial"/>
                <a:cs typeface="Arial"/>
              </a:rPr>
              <a:t>wWwMÖ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800" spc="-140">
                <a:solidFill>
                  <a:srgbClr val="FFFF00"/>
                </a:solidFill>
                <a:latin typeface="Arial"/>
                <a:cs typeface="Arial"/>
              </a:rPr>
              <a:t>K‡jR,dwi`MÄ,</a:t>
            </a:r>
            <a:r>
              <a:rPr dirty="0" sz="1800" spc="19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300">
                <a:solidFill>
                  <a:srgbClr val="FFFF00"/>
                </a:solidFill>
                <a:latin typeface="Arial"/>
                <a:cs typeface="Arial"/>
              </a:rPr>
              <a:t>uv`cyi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914400"/>
            <a:ext cx="5943600" cy="4449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215" y="1780539"/>
            <a:ext cx="6689090" cy="5871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692519" cy="490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207759" cy="606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255892" cy="62077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914400"/>
            <a:ext cx="6352032" cy="5726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1237488"/>
            <a:ext cx="6660388" cy="4860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ABDUL HI</dc:creator>
  <dcterms:created xsi:type="dcterms:W3CDTF">2020-08-24T12:10:45Z</dcterms:created>
  <dcterms:modified xsi:type="dcterms:W3CDTF">2020-08-24T12:10:45Z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2020-08-24T00:00:00Z</vt:filetime>
  </property>
</Properties>
</file>