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1" r:id="rId5"/>
    <p:sldId id="272" r:id="rId6"/>
    <p:sldId id="273" r:id="rId7"/>
    <p:sldId id="274" r:id="rId8"/>
    <p:sldId id="275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0" autoAdjust="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1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676399"/>
          </a:xfrm>
        </p:spPr>
        <p:txBody>
          <a:bodyPr/>
          <a:lstStyle/>
          <a:p>
            <a:r>
              <a:rPr lang="en-US" sz="9600" dirty="0" smtClean="0">
                <a:latin typeface="Algerian" pitchFamily="82" charset="0"/>
                <a:cs typeface="Times New Roman" pitchFamily="18" charset="0"/>
              </a:rPr>
              <a:t>welcome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2774824325_09f29bd4c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752600"/>
            <a:ext cx="6350000" cy="4229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3716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Read the text in your book and complete the following  chart.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014579"/>
              </p:ext>
            </p:extLst>
          </p:nvPr>
        </p:nvGraphicFramePr>
        <p:xfrm>
          <a:off x="990600" y="3048000"/>
          <a:ext cx="6629400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4191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What happened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1/5/1886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3/5/1886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and 19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century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Algerian" pitchFamily="82" charset="0"/>
                <a:cs typeface="Times New Roman" pitchFamily="18" charset="0"/>
              </a:rPr>
              <a:t>Group work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177197"/>
              </p:ext>
            </p:extLst>
          </p:nvPr>
        </p:nvGraphicFramePr>
        <p:xfrm>
          <a:off x="1524000" y="3048000"/>
          <a:ext cx="609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03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Words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Meaning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Relate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gathering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Observe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connect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Revolution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monitor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Striker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revolt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Rally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defender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1295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Match the following words with their meaning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192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50"/>
                </a:solidFill>
                <a:latin typeface="Algerian" pitchFamily="82" charset="0"/>
                <a:cs typeface="Times New Roman" pitchFamily="18" charset="0"/>
              </a:rPr>
              <a:t>Evaluation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24384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does May Day refer to?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124200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How long did the workers have to work a day before the May 1 strike?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42672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Why did the workers in Chicago go on a strike?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600200"/>
            <a:ext cx="472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  <a:latin typeface="Algerian" pitchFamily="82" charset="0"/>
              </a:rPr>
              <a:t>Home work</a:t>
            </a:r>
            <a:endParaRPr lang="en-US" sz="4400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9718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Write a paragraph on how you observed the May Day in your school this year.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990600" y="457200"/>
            <a:ext cx="78486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  <a:ea typeface="+mj-ea"/>
                <a:cs typeface="Times New Roman" pitchFamily="18" charset="0"/>
              </a:rPr>
              <a:t>Thanks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  <a:ea typeface="+mj-ea"/>
              <a:cs typeface="Times New Roman" pitchFamily="18" charset="0"/>
            </a:endParaRPr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286000"/>
            <a:ext cx="6540500" cy="3657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B050"/>
                </a:solidFill>
                <a:latin typeface="Algerian" pitchFamily="82" charset="0"/>
                <a:cs typeface="Times New Roman" pitchFamily="18" charset="0"/>
              </a:rPr>
              <a:t>Introduction</a:t>
            </a:r>
            <a:endParaRPr lang="en-US" sz="66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3962400" cy="21336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Amal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Kanti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Biswas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</a:rPr>
              <a:t>Instructor(English)</a:t>
            </a:r>
          </a:p>
          <a:p>
            <a:pPr>
              <a:buNone/>
            </a:pP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</a:rPr>
              <a:t>Kushtia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</a:rPr>
              <a:t> Technical School &amp; College,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</a:rPr>
              <a:t>Kushtia</a:t>
            </a:r>
            <a:endParaRPr lang="en-US" sz="2000" dirty="0"/>
          </a:p>
        </p:txBody>
      </p:sp>
      <p:pic>
        <p:nvPicPr>
          <p:cNvPr id="9" name="Content Placeholder 4" descr="stock-photo-bouquet-of-flowers-autumn-in-a-vase-666798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581400"/>
            <a:ext cx="2819400" cy="27581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62600" y="5015805"/>
            <a:ext cx="289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</a:rPr>
              <a:t>Class : X</a:t>
            </a:r>
          </a:p>
          <a:p>
            <a:r>
              <a:rPr lang="en-US" sz="2800" dirty="0" smtClean="0">
                <a:latin typeface="Times New Roman" pitchFamily="18" charset="0"/>
              </a:rPr>
              <a:t>English-2 </a:t>
            </a:r>
          </a:p>
          <a:p>
            <a:r>
              <a:rPr lang="en-US" sz="2800" dirty="0" smtClean="0">
                <a:latin typeface="Times New Roman" pitchFamily="18" charset="0"/>
              </a:rPr>
              <a:t>Unit : 3 Lesson : 2</a:t>
            </a:r>
            <a:endParaRPr lang="en-GB" sz="2800" dirty="0">
              <a:latin typeface="Times New Roman" pitchFamily="18" charset="0"/>
            </a:endParaRPr>
          </a:p>
        </p:txBody>
      </p:sp>
      <p:pic>
        <p:nvPicPr>
          <p:cNvPr id="6" name="Picture 4" descr="Amo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8537" y="1447800"/>
            <a:ext cx="28368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1143000"/>
            <a:ext cx="457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May Day</a:t>
            </a:r>
            <a:endParaRPr lang="en-US" sz="8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8382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Algerian" pitchFamily="82" charset="0"/>
                <a:cs typeface="Times New Roman" pitchFamily="18" charset="0"/>
              </a:rPr>
              <a:t>Learning outcomes </a:t>
            </a:r>
            <a:endParaRPr lang="en-US" sz="4000" dirty="0">
              <a:solidFill>
                <a:srgbClr val="00B050"/>
              </a:solidFill>
              <a:latin typeface="Algerian" pitchFamily="82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057400"/>
            <a:ext cx="8077200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After you have studied this lesson, you will be able to-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819400"/>
            <a:ext cx="807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talk about events and festivals.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3352800"/>
            <a:ext cx="8077200" cy="11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ask and answer questions and give options in a logical sequence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4495800"/>
            <a:ext cx="807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infer meanings from the context.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524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  <a:cs typeface="Times New Roman" pitchFamily="18" charset="0"/>
              </a:rPr>
              <a:t>New words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0" y="10668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Commemorate=</a:t>
            </a:r>
          </a:p>
        </p:txBody>
      </p:sp>
      <p:pic>
        <p:nvPicPr>
          <p:cNvPr id="4" name="Picture 3" descr="img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5611" y="2438400"/>
            <a:ext cx="7412778" cy="327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57912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remember something ceremonially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0" y="61722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plaque commemorates the battle.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5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0.45 -0.7002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-3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2245 L -0.25833 -0.6446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17" y="-3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5" grpId="1"/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9118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Sacrifice =</a:t>
            </a:r>
          </a:p>
        </p:txBody>
      </p:sp>
      <p:pic>
        <p:nvPicPr>
          <p:cNvPr id="3" name="Picture 2" descr="hq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981200"/>
            <a:ext cx="4876800" cy="3657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56388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giving somebody or something valued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24393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Her parents made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sacrifice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that she could have a good education.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18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-0.01597 L 0.2 -0.7604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00" y="-3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 -0.01134 L -0.00712 -0.7437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35" y="-3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Rally =</a:t>
            </a:r>
          </a:p>
        </p:txBody>
      </p:sp>
      <p:pic>
        <p:nvPicPr>
          <p:cNvPr id="3" name="Picture 2" descr="99037192.vtPoS0QI.DhakaJan080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828800"/>
            <a:ext cx="5729324" cy="381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57150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 large public meeting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610618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students brought out a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rally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18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75 -0.02246 L 0.17083 -0.8113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17" y="-3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175 -0.761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3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Address =</a:t>
            </a:r>
          </a:p>
        </p:txBody>
      </p:sp>
      <p:pic>
        <p:nvPicPr>
          <p:cNvPr id="3" name="Picture 2" descr="bangaband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180559"/>
            <a:ext cx="7696200" cy="31097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54102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talk to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6019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Sheikh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Mujib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addressed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the people as brothers and sisters.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31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26 -0.02662 L 0.29826 -0.6932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0" y="-3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-0.0382 -0.6555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0" y="-3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/>
      <p:bldP spid="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4611469"/>
            <a:ext cx="77724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Talk about the picture.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5320605"/>
            <a:ext cx="7772400" cy="13849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do you see in the picture?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 you relate any historical event to this picture?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happened on this day?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Bengal Laptop House\Downloads\Shareit\index-7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76200"/>
            <a:ext cx="7154662" cy="445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250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welcome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Amit Computers</dc:creator>
  <cp:lastModifiedBy>Amal</cp:lastModifiedBy>
  <cp:revision>71</cp:revision>
  <dcterms:created xsi:type="dcterms:W3CDTF">2006-08-16T00:00:00Z</dcterms:created>
  <dcterms:modified xsi:type="dcterms:W3CDTF">2016-05-27T14:31:28Z</dcterms:modified>
</cp:coreProperties>
</file>