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6" r:id="rId1"/>
  </p:sldMasterIdLst>
  <p:notesMasterIdLst>
    <p:notesMasterId r:id="rId19"/>
  </p:notesMasterIdLst>
  <p:sldIdLst>
    <p:sldId id="256" r:id="rId2"/>
    <p:sldId id="287" r:id="rId3"/>
    <p:sldId id="258" r:id="rId4"/>
    <p:sldId id="293" r:id="rId5"/>
    <p:sldId id="290" r:id="rId6"/>
    <p:sldId id="260" r:id="rId7"/>
    <p:sldId id="261" r:id="rId8"/>
    <p:sldId id="262" r:id="rId9"/>
    <p:sldId id="273" r:id="rId10"/>
    <p:sldId id="294" r:id="rId11"/>
    <p:sldId id="288" r:id="rId12"/>
    <p:sldId id="295" r:id="rId13"/>
    <p:sldId id="274" r:id="rId14"/>
    <p:sldId id="296" r:id="rId15"/>
    <p:sldId id="297" r:id="rId16"/>
    <p:sldId id="284" r:id="rId17"/>
    <p:sldId id="285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78" y="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A92E2-F2C2-4BE8-88D9-9BE930D78D9C}" type="datetimeFigureOut">
              <a:rPr lang="en-GB" smtClean="0"/>
              <a:pPr/>
              <a:t>28/09/2019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5BCBC-1F33-4E31-99E3-E9D6C25AC3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5627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7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686050"/>
            <a:ext cx="3962400" cy="16002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085850"/>
            <a:ext cx="3962400" cy="16002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91" y="4819652"/>
            <a:ext cx="2819399" cy="95249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9/28/2019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4800600"/>
            <a:ext cx="457200" cy="114300"/>
          </a:xfrm>
        </p:spPr>
        <p:txBody>
          <a:bodyPr/>
          <a:lstStyle>
            <a:lvl1pPr algn="r">
              <a:defRPr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2" y="4722186"/>
            <a:ext cx="2820987" cy="11430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tsc.gov.bd/images/new-baner-ktsc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25685"/>
            <a:ext cx="8332695" cy="660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1416"/>
            <a:ext cx="711200" cy="8001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0" y="4743450"/>
            <a:ext cx="91440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IX Good Citizens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tsc.gov.bd/images/new-baner-ktsc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25685"/>
            <a:ext cx="8332695" cy="660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1416"/>
            <a:ext cx="711200" cy="8001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0" y="4743450"/>
            <a:ext cx="91440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IX Good Citizens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tsc.gov.bd/images/new-baner-ktsc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25685"/>
            <a:ext cx="8332695" cy="660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1416"/>
            <a:ext cx="711200" cy="8001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0" y="4743450"/>
            <a:ext cx="91440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IX Good Citizens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tsc.gov.bd/images/new-baner-ktsc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25685"/>
            <a:ext cx="8332695" cy="660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1416"/>
            <a:ext cx="711200" cy="8001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0" y="4743450"/>
            <a:ext cx="91440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IX Good Citizens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1"/>
            <a:ext cx="3657600" cy="428624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9/28/2019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1" y="0"/>
            <a:ext cx="2293627" cy="51435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91" y="4819652"/>
            <a:ext cx="2819399" cy="95249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4800600"/>
            <a:ext cx="533400" cy="114300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2" y="4722186"/>
            <a:ext cx="2820987" cy="1143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200400" cy="131445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1" y="2683669"/>
            <a:ext cx="3200645" cy="1094825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71750"/>
            <a:ext cx="3124200" cy="200025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"/>
            <a:ext cx="3124200" cy="200025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342901"/>
            <a:ext cx="2819400" cy="4286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428"/>
            <a:ext cx="3581400" cy="30837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06466"/>
            <a:ext cx="3581400" cy="1893834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2571750"/>
            <a:ext cx="3581400" cy="30837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2880121"/>
            <a:ext cx="3581400" cy="1886399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342901"/>
            <a:ext cx="2819400" cy="4286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42900"/>
            <a:ext cx="3962400" cy="4286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257301"/>
            <a:ext cx="2514600" cy="1406128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7300"/>
            <a:ext cx="4700016" cy="26289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664279"/>
            <a:ext cx="2209800" cy="1221921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3" y="1257300"/>
            <a:ext cx="4696967" cy="262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257300"/>
            <a:ext cx="2514600" cy="1406979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664279"/>
            <a:ext cx="2209800" cy="1221921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823694" y="0"/>
            <a:ext cx="32030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342900"/>
            <a:ext cx="2819400" cy="428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2901"/>
            <a:ext cx="3657600" cy="42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4800600"/>
            <a:ext cx="533400" cy="11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3" y="4819652"/>
            <a:ext cx="2819399" cy="95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9/28/2019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4" y="4722186"/>
            <a:ext cx="2820987" cy="114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31" r:id="rId13"/>
    <p:sldLayoutId id="2147483733" r:id="rId14"/>
    <p:sldLayoutId id="2147483734" r:id="rId15"/>
    <p:sldLayoutId id="2147483735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1"/>
            <a:ext cx="8382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lgerian" pitchFamily="82" charset="0"/>
              </a:rPr>
              <a:t>Welcome</a:t>
            </a:r>
            <a:endParaRPr lang="en-GB" sz="4800" dirty="0">
              <a:latin typeface="Algerian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67" y="1428750"/>
            <a:ext cx="5571671" cy="3092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4783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D31FC68F-EC37-4970-8BC8-465EEA58CC9C}" type="datetime1">
              <a:rPr lang="en-US" smtClean="0">
                <a:solidFill>
                  <a:schemeClr val="tx1"/>
                </a:solidFill>
              </a:rPr>
              <a:pPr algn="l"/>
              <a:t>9/28/2019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Good Citizens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>
                <a:solidFill>
                  <a:schemeClr val="tx1"/>
                </a:solidFill>
              </a:rPr>
              <a:pPr algn="r"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0" y="1371601"/>
            <a:ext cx="6096000" cy="571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/>
              <a:t>Silent Reading 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00200" y="2457452"/>
            <a:ext cx="6096000" cy="571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/>
              <a:t>Five Minutes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929648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8F3ABFD2-AC92-4239-BD42-E1C20B1F9DD1}" type="datetime1">
              <a:rPr lang="en-US" smtClean="0">
                <a:solidFill>
                  <a:schemeClr val="tx1"/>
                </a:solidFill>
              </a:rPr>
              <a:pPr algn="l"/>
              <a:t>9/28/2019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IX Good Citizens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>
                <a:solidFill>
                  <a:schemeClr val="tx1"/>
                </a:solidFill>
              </a:rPr>
              <a:pPr algn="r"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485901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young man found life in the family full of -----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0599" y="2457451"/>
            <a:ext cx="249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 reach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1" y="3028951"/>
            <a:ext cx="215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happiness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85686" y="4066402"/>
            <a:ext cx="284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D. co-operation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24864" y="2409052"/>
            <a:ext cx="2494936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again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19948" y="3028951"/>
            <a:ext cx="2494936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again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4864" y="4066402"/>
            <a:ext cx="2494936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again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85685" y="3543301"/>
            <a:ext cx="250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problems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95367" y="3543301"/>
            <a:ext cx="249493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Correct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593980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0C2B644-FED5-4481-9C83-A35135195E66}" type="datetime1">
              <a:rPr lang="en-US" smtClean="0">
                <a:solidFill>
                  <a:schemeClr val="tx1"/>
                </a:solidFill>
              </a:rPr>
              <a:pPr algn="l"/>
              <a:t>9/28/2019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IX Good Citizens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>
                <a:solidFill>
                  <a:schemeClr val="tx1"/>
                </a:solidFill>
              </a:rPr>
              <a:pPr algn="r"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4859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 took a wife to -----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8317" y="2457451"/>
            <a:ext cx="283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 cut grass &amp; hay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8317" y="3028951"/>
            <a:ext cx="215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cook meals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3" y="4066402"/>
            <a:ext cx="284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D. cook milk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24864" y="2409052"/>
            <a:ext cx="2494936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again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19948" y="3028951"/>
            <a:ext cx="2494936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Correct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24864" y="4066402"/>
            <a:ext cx="2494936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again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2" y="3543301"/>
            <a:ext cx="250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cook rice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5367" y="3543301"/>
            <a:ext cx="2494936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again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279656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Good Citizens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>
                <a:solidFill>
                  <a:schemeClr val="tx1"/>
                </a:solidFill>
              </a:rPr>
              <a:pPr algn="r"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9827" y="738765"/>
            <a:ext cx="8229600" cy="627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Pair work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3127" y="1501378"/>
            <a:ext cx="8763000" cy="765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Complete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passage with suitable words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752" y="2511028"/>
            <a:ext cx="8763000" cy="2194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ago 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young____found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life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 the ______full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of problems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and_______.Quarrels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ill-feelings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________, enmity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all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were______of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everyday life there.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wwwwwo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340498" y="477492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6172468-18A5-4903-BF86-632F5F72FD89}" type="datetime1">
              <a:rPr lang="en-US" smtClean="0">
                <a:solidFill>
                  <a:schemeClr val="tx1"/>
                </a:solidFill>
              </a:rPr>
              <a:pPr algn="l"/>
              <a:t>9/28/2019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244715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386" y="297037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village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29546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sufferings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0627" y="360818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jealousy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18213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part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257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Good Citizens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8317" y="1333440"/>
            <a:ext cx="692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Where </a:t>
            </a:r>
            <a:r>
              <a:rPr lang="en-US" sz="2400" dirty="0" smtClean="0"/>
              <a:t>did the young man go</a:t>
            </a:r>
            <a:r>
              <a:rPr lang="en-US" sz="2400" dirty="0" smtClean="0"/>
              <a:t>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8317" y="2261056"/>
            <a:ext cx="738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What </a:t>
            </a:r>
            <a:r>
              <a:rPr lang="en-US" sz="2400" dirty="0" smtClean="0"/>
              <a:t>did he make in the jungle?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790640"/>
            <a:ext cx="8001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Ans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/>
              <a:t>The </a:t>
            </a:r>
            <a:r>
              <a:rPr lang="en-US" sz="2400" dirty="0" smtClean="0"/>
              <a:t>young man went to the jungle.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3064" y="2705040"/>
            <a:ext cx="798133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Ans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He </a:t>
            </a:r>
            <a:r>
              <a:rPr lang="en-US" sz="2400" dirty="0" smtClean="0"/>
              <a:t>made a nice little hut in the jungle.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08604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c) Where </a:t>
            </a:r>
            <a:r>
              <a:rPr lang="en-US" sz="2400" dirty="0" smtClean="0"/>
              <a:t>and how did he make a hut?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3543240"/>
            <a:ext cx="80772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Ans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/>
              <a:t>He </a:t>
            </a:r>
            <a:r>
              <a:rPr lang="en-US" sz="2400" dirty="0" smtClean="0"/>
              <a:t>made a nice little hut with wood, bamboo reeds in the jungle.</a:t>
            </a:r>
            <a:endParaRPr lang="en-US" sz="2400" dirty="0" smtClean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666750"/>
            <a:ext cx="8229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 Evaluation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Good Citizens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8317" y="1333440"/>
            <a:ext cx="7691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problems did the young man find in his family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8317" y="2718256"/>
            <a:ext cx="7310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moral of the story?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787664"/>
            <a:ext cx="82296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Ans</a:t>
            </a:r>
            <a:r>
              <a:rPr lang="en-US" sz="2000" dirty="0" smtClean="0">
                <a:solidFill>
                  <a:srgbClr val="FF0000"/>
                </a:solidFill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young man found life in his family full of problems and sufferings as quarrels, ill-feelings, jealousy and enmity.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064" y="3162240"/>
            <a:ext cx="8209936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Ans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I </a:t>
            </a:r>
            <a:r>
              <a:rPr lang="en-US" sz="2000" dirty="0" smtClean="0"/>
              <a:t>learn that nobody can live without a society. 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6937BB9-CFE0-4988-A810-2AAFE6CE2C0B}" type="datetime1">
              <a:rPr lang="en-US" smtClean="0">
                <a:solidFill>
                  <a:schemeClr val="tx1"/>
                </a:solidFill>
              </a:rPr>
              <a:pPr algn="l"/>
              <a:t>9/28/2019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Good Citizens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>
                <a:solidFill>
                  <a:schemeClr val="tx1"/>
                </a:solidFill>
              </a:rPr>
              <a:pPr algn="r"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971550"/>
            <a:ext cx="8229600" cy="857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886200"/>
            <a:ext cx="8686800" cy="85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/>
              <a:t>Write a paragraph about “Good Citizen”.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25822"/>
            <a:ext cx="5181600" cy="1912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25821"/>
            <a:ext cx="2590800" cy="1954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371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DB25AC55-35A9-44FD-81E4-155A9AEDFAC9}" type="datetime1">
              <a:rPr lang="en-US" smtClean="0">
                <a:solidFill>
                  <a:schemeClr val="tx1"/>
                </a:solidFill>
              </a:rPr>
              <a:pPr algn="l"/>
              <a:t>9/28/2019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Good Citizens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>
                <a:solidFill>
                  <a:schemeClr val="tx1"/>
                </a:solidFill>
              </a:rPr>
              <a:pPr algn="r"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742951"/>
            <a:ext cx="54102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THANK YOU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771651"/>
            <a:ext cx="6934200" cy="2908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1005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71501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spc="-150" dirty="0" err="1">
                <a:latin typeface="Broadway" pitchFamily="82" charset="0"/>
              </a:rPr>
              <a:t>Amal</a:t>
            </a:r>
            <a:r>
              <a:rPr lang="en-US" sz="6000" spc="-150" dirty="0">
                <a:latin typeface="Broadway" pitchFamily="82" charset="0"/>
              </a:rPr>
              <a:t> </a:t>
            </a:r>
            <a:r>
              <a:rPr lang="en-US" sz="6000" spc="-150" dirty="0" err="1">
                <a:latin typeface="Broadway" pitchFamily="82" charset="0"/>
              </a:rPr>
              <a:t>Kanti</a:t>
            </a:r>
            <a:r>
              <a:rPr lang="en-US" sz="6000" spc="-150" dirty="0">
                <a:latin typeface="Broadway" pitchFamily="82" charset="0"/>
              </a:rPr>
              <a:t> </a:t>
            </a:r>
            <a:r>
              <a:rPr lang="en-US" sz="6000" spc="-150" dirty="0" err="1">
                <a:latin typeface="Broadway" pitchFamily="82" charset="0"/>
              </a:rPr>
              <a:t>Biswas</a:t>
            </a:r>
            <a:endParaRPr lang="en-US" sz="6000" spc="-150" dirty="0">
              <a:latin typeface="Broadway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286001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spc="-300" dirty="0" err="1">
                <a:latin typeface="Harlow Solid Italic" pitchFamily="82" charset="0"/>
              </a:rPr>
              <a:t>Kushtia</a:t>
            </a:r>
            <a:r>
              <a:rPr lang="en-US" sz="4400" spc="-300" dirty="0">
                <a:latin typeface="Harlow Solid Italic" pitchFamily="82" charset="0"/>
              </a:rPr>
              <a:t> Technical School &amp; College</a:t>
            </a:r>
            <a:endParaRPr lang="en-GB" sz="4400" spc="-300" dirty="0">
              <a:latin typeface="Harlow Solid Italic" pitchFamily="82" charset="0"/>
            </a:endParaRPr>
          </a:p>
        </p:txBody>
      </p:sp>
      <p:sp>
        <p:nvSpPr>
          <p:cNvPr id="7" name="Oval 6"/>
          <p:cNvSpPr/>
          <p:nvPr/>
        </p:nvSpPr>
        <p:spPr>
          <a:xfrm rot="16200000">
            <a:off x="6143625" y="2447926"/>
            <a:ext cx="1885950" cy="3047999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381000" y="3886201"/>
            <a:ext cx="4495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Class-IX                                    Unit-1</a:t>
            </a:r>
          </a:p>
          <a:p>
            <a:r>
              <a:rPr lang="en-US" sz="2000" dirty="0"/>
              <a:t>Subject-English                     </a:t>
            </a:r>
            <a:r>
              <a:rPr lang="en-US" sz="2000" dirty="0" smtClean="0"/>
              <a:t>Lesson-1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504950"/>
            <a:ext cx="5105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latin typeface="Forte" pitchFamily="66" charset="0"/>
              </a:rPr>
              <a:t>Instructor (English)</a:t>
            </a:r>
            <a:endParaRPr lang="en-GB" sz="3200" dirty="0"/>
          </a:p>
        </p:txBody>
      </p:sp>
    </p:spTree>
    <p:extLst>
      <p:ext uri="{BB962C8B-B14F-4D97-AF65-F5344CB8AC3E}">
        <p14:creationId xmlns="" xmlns:p14="http://schemas.microsoft.com/office/powerpoint/2010/main" val="351442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0768F8A6-4C1D-4BE6-B294-628D21DBF2E7}" type="datetime1">
              <a:rPr lang="en-US" smtClean="0">
                <a:solidFill>
                  <a:schemeClr val="tx1"/>
                </a:solidFill>
              </a:rPr>
              <a:pPr algn="l"/>
              <a:t>9/28/2019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Good Citizens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>
                <a:solidFill>
                  <a:schemeClr val="tx1"/>
                </a:solidFill>
              </a:rPr>
              <a:pPr algn="r"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4" descr="C:\Users\Bengal Laptop House\Downloads\index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20306"/>
            <a:ext cx="3124200" cy="1679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Bengal Laptop House\Downloads\Shareit\Photo\20160303_08435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53" y="708482"/>
            <a:ext cx="2224227" cy="1668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Bengal Laptop House\Downloads\images-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60" y="696658"/>
            <a:ext cx="3335640" cy="1679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engal Laptop House\Downloads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514600"/>
            <a:ext cx="5170715" cy="217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4781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FA5C34DD-62F7-4CD3-B5B5-79C1F02006B4}" type="datetime1">
              <a:rPr lang="en-US" smtClean="0"/>
              <a:pPr algn="l"/>
              <a:t>9/28/2019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Good Citizens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1366199"/>
            <a:ext cx="62484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</a:rPr>
              <a:t>Good Citizens</a:t>
            </a:r>
            <a:endParaRPr lang="en-GB" sz="4800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571750"/>
            <a:ext cx="6248400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</a:rPr>
              <a:t>Can anyone live alone?</a:t>
            </a:r>
            <a:endParaRPr lang="en-GB" sz="3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9492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731E-2A89-47F2-8594-AC55B2E6C56B}" type="datetime1">
              <a:rPr lang="en-US" smtClean="0"/>
              <a:pPr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Good Citizens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200400"/>
            <a:ext cx="7391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participate in discussion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671887"/>
            <a:ext cx="7391400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listen and understand others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186237"/>
            <a:ext cx="7391400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describe something in writing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3903" y="857250"/>
            <a:ext cx="8229600" cy="857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3" y="1885952"/>
            <a:ext cx="8657303" cy="685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By the end of the lesson the students will able---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0678" y="2628900"/>
            <a:ext cx="7913723" cy="514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narrate incidents</a:t>
            </a:r>
          </a:p>
        </p:txBody>
      </p:sp>
    </p:spTree>
    <p:extLst>
      <p:ext uri="{BB962C8B-B14F-4D97-AF65-F5344CB8AC3E}">
        <p14:creationId xmlns="" xmlns:p14="http://schemas.microsoft.com/office/powerpoint/2010/main" val="2851608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3226F70-1272-406B-857E-7966EEC32088}" type="datetime1">
              <a:rPr lang="en-US" smtClean="0">
                <a:solidFill>
                  <a:schemeClr val="tx1"/>
                </a:solidFill>
              </a:rPr>
              <a:pPr algn="l"/>
              <a:t>9/28/2019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Good Citizens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>
                <a:solidFill>
                  <a:schemeClr val="tx1"/>
                </a:solidFill>
              </a:rPr>
              <a:pPr algn="r"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71525"/>
            <a:ext cx="8229600" cy="428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New Vocabs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91829"/>
            <a:ext cx="8229600" cy="3394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Jealousy=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49633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Jealousy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3496330"/>
            <a:ext cx="338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a part of everyday life.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127635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Envy, rivalry</a:t>
            </a:r>
            <a:endParaRPr lang="en-US" sz="2800" dirty="0"/>
          </a:p>
        </p:txBody>
      </p:sp>
      <p:pic>
        <p:nvPicPr>
          <p:cNvPr id="10" name="Picture 2" descr="C:\Users\Bengal Laptop House\Downloads\images-j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09750"/>
            <a:ext cx="2333625" cy="147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Bengal Laptop House\Downloads\images-j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7" y="1885950"/>
            <a:ext cx="2466975" cy="1385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6542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D34BB68-CAC0-4CD9-BEAA-B07CE7C64710}" type="datetime1">
              <a:rPr lang="en-US" smtClean="0">
                <a:solidFill>
                  <a:schemeClr val="tx1"/>
                </a:solidFill>
              </a:rPr>
              <a:pPr algn="l"/>
              <a:t>9/28/2019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Good Citizens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>
                <a:solidFill>
                  <a:schemeClr val="tx1"/>
                </a:solidFill>
              </a:rPr>
              <a:pPr algn="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257302"/>
            <a:ext cx="7010400" cy="4000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mtClean="0"/>
              <a:t>Community =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16364"/>
            <a:ext cx="3429000" cy="1712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743730"/>
            <a:ext cx="8610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group of people living together, society, fellow people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343150"/>
            <a:ext cx="8077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Eid-ul-fitor</a:t>
            </a:r>
            <a:r>
              <a:rPr lang="en-US" sz="3200" dirty="0" smtClean="0"/>
              <a:t> is celebrated in </a:t>
            </a:r>
            <a:r>
              <a:rPr lang="en-US" sz="3200" dirty="0"/>
              <a:t>a </a:t>
            </a:r>
            <a:r>
              <a:rPr lang="en-US" sz="3200" dirty="0" smtClean="0"/>
              <a:t>community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685800"/>
            <a:ext cx="8229600" cy="428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New Vocabs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0760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642BF982-9779-43B1-99D1-5A5FA653E341}" type="datetime1">
              <a:rPr lang="en-US" smtClean="0">
                <a:solidFill>
                  <a:schemeClr val="tx1"/>
                </a:solidFill>
              </a:rPr>
              <a:pPr algn="l"/>
              <a:t>9/28/2019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IX Good Citizens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>
                <a:solidFill>
                  <a:schemeClr val="tx1"/>
                </a:solidFill>
              </a:rPr>
              <a:pPr algn="r"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1411" y="857250"/>
            <a:ext cx="8229600" cy="56554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Cowboy =</a:t>
            </a:r>
            <a:endParaRPr lang="en-US" sz="4000" dirty="0"/>
          </a:p>
        </p:txBody>
      </p:sp>
      <p:pic>
        <p:nvPicPr>
          <p:cNvPr id="6" name="Picture 4" descr="C:\Users\Bengal Laptop House\Downloads\PG_28802-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09411"/>
            <a:ext cx="3962402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Bengal Laptop House\Downloads\PG_28883-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3150"/>
            <a:ext cx="4111076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1504950"/>
            <a:ext cx="176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Cowboys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3478" y="1546868"/>
            <a:ext cx="371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tending their cows.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895350"/>
            <a:ext cx="380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boy who tends cows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591838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36B884F-25CB-48A5-A4CF-A6A4E35FAFA7}" type="datetime1">
              <a:rPr lang="en-US" smtClean="0">
                <a:solidFill>
                  <a:schemeClr val="tx1"/>
                </a:solidFill>
              </a:rPr>
              <a:pPr algn="l"/>
              <a:t>9/28/2019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IX Good Citizens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>
                <a:solidFill>
                  <a:schemeClr val="tx1"/>
                </a:solidFill>
              </a:rPr>
              <a:pPr algn="r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720328"/>
            <a:ext cx="8229600" cy="4226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Sequentially =</a:t>
            </a:r>
            <a:endParaRPr lang="en-US" sz="3200" dirty="0"/>
          </a:p>
        </p:txBody>
      </p:sp>
      <p:pic>
        <p:nvPicPr>
          <p:cNvPr id="6" name="Picture 2" descr="C:\Users\Bengal Laptop House\Downloads\Shareit\Photo\20160118_081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038350"/>
            <a:ext cx="4199467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Bengal Laptop House\Downloads\images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38350"/>
            <a:ext cx="440944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210330"/>
            <a:ext cx="2219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Sequentially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121033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boys and girls are in lines.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666750"/>
            <a:ext cx="4181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Orderly, in regular order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71010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Composi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7155</TotalTime>
  <Words>442</Words>
  <Application>Microsoft Office PowerPoint</Application>
  <PresentationFormat>On-screen Show (16:9)</PresentationFormat>
  <Paragraphs>118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Composite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</dc:creator>
  <cp:lastModifiedBy>Asus</cp:lastModifiedBy>
  <cp:revision>98</cp:revision>
  <dcterms:created xsi:type="dcterms:W3CDTF">2006-08-16T00:00:00Z</dcterms:created>
  <dcterms:modified xsi:type="dcterms:W3CDTF">2019-09-28T16:10:14Z</dcterms:modified>
</cp:coreProperties>
</file>