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9" r:id="rId1"/>
  </p:sldMasterIdLst>
  <p:notesMasterIdLst>
    <p:notesMasterId r:id="rId22"/>
  </p:notesMasterIdLst>
  <p:sldIdLst>
    <p:sldId id="256" r:id="rId2"/>
    <p:sldId id="362" r:id="rId3"/>
    <p:sldId id="363" r:id="rId4"/>
    <p:sldId id="364" r:id="rId5"/>
    <p:sldId id="377" r:id="rId6"/>
    <p:sldId id="259" r:id="rId7"/>
    <p:sldId id="274" r:id="rId8"/>
    <p:sldId id="352" r:id="rId9"/>
    <p:sldId id="378" r:id="rId10"/>
    <p:sldId id="379" r:id="rId11"/>
    <p:sldId id="382" r:id="rId12"/>
    <p:sldId id="387" r:id="rId13"/>
    <p:sldId id="385" r:id="rId14"/>
    <p:sldId id="388" r:id="rId15"/>
    <p:sldId id="380" r:id="rId16"/>
    <p:sldId id="389" r:id="rId17"/>
    <p:sldId id="386" r:id="rId18"/>
    <p:sldId id="272" r:id="rId19"/>
    <p:sldId id="273"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4" d="100"/>
          <a:sy n="54" d="100"/>
        </p:scale>
        <p:origin x="738" y="78"/>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0AFD7-BAE8-41D8-A9FE-269204E0AAEF}" type="doc">
      <dgm:prSet loTypeId="urn:microsoft.com/office/officeart/2005/8/layout/radial3" loCatId="cycle" qsTypeId="urn:microsoft.com/office/officeart/2005/8/quickstyle/3d4" qsCatId="3D" csTypeId="urn:microsoft.com/office/officeart/2005/8/colors/colorful4" csCatId="colorful" phldr="1"/>
      <dgm:spPr/>
      <dgm:t>
        <a:bodyPr/>
        <a:lstStyle/>
        <a:p>
          <a:endParaRPr lang="en-US"/>
        </a:p>
      </dgm:t>
    </dgm:pt>
    <dgm:pt modelId="{3739C4E0-5DD4-4C87-8027-0708D0A59862}">
      <dgm:prSet phldrT="[Text]" phldr="1"/>
      <dgm:spPr/>
      <dgm:t>
        <a:bodyPr/>
        <a:lstStyle/>
        <a:p>
          <a:endParaRPr lang="en-US"/>
        </a:p>
      </dgm:t>
    </dgm:pt>
    <dgm:pt modelId="{A81384BB-57A1-4137-A3A8-802C66878820}" type="parTrans" cxnId="{52E45589-4C6D-4554-BB6B-0AD30E94253B}">
      <dgm:prSet/>
      <dgm:spPr/>
      <dgm:t>
        <a:bodyPr/>
        <a:lstStyle/>
        <a:p>
          <a:endParaRPr lang="en-US"/>
        </a:p>
      </dgm:t>
    </dgm:pt>
    <dgm:pt modelId="{12F2D81A-6EDE-4277-85E8-CCFF975D50A5}" type="sibTrans" cxnId="{52E45589-4C6D-4554-BB6B-0AD30E94253B}">
      <dgm:prSet/>
      <dgm:spPr/>
      <dgm:t>
        <a:bodyPr/>
        <a:lstStyle/>
        <a:p>
          <a:endParaRPr lang="en-US"/>
        </a:p>
      </dgm:t>
    </dgm:pt>
    <dgm:pt modelId="{AC8DBE80-A9C4-4C21-8DD9-EEA33BB023A4}">
      <dgm:prSet phldrT="[Text]"/>
      <dgm:spPr/>
      <dgm:t>
        <a:bodyPr/>
        <a:lstStyle/>
        <a:p>
          <a:r>
            <a:rPr lang="en-US" dirty="0" smtClean="0"/>
            <a:t>12</a:t>
          </a:r>
          <a:endParaRPr lang="en-US" dirty="0"/>
        </a:p>
      </dgm:t>
    </dgm:pt>
    <dgm:pt modelId="{5237EA28-CA8E-4CBB-BC19-FA6F99D82439}" type="parTrans" cxnId="{298B62CF-7BC9-4AAF-90F2-2157ECE0D541}">
      <dgm:prSet/>
      <dgm:spPr/>
      <dgm:t>
        <a:bodyPr/>
        <a:lstStyle/>
        <a:p>
          <a:endParaRPr lang="en-US"/>
        </a:p>
      </dgm:t>
    </dgm:pt>
    <dgm:pt modelId="{EA814C99-ACFB-4BE8-AF47-97DC8177A53A}" type="sibTrans" cxnId="{298B62CF-7BC9-4AAF-90F2-2157ECE0D541}">
      <dgm:prSet/>
      <dgm:spPr/>
      <dgm:t>
        <a:bodyPr/>
        <a:lstStyle/>
        <a:p>
          <a:endParaRPr lang="en-US"/>
        </a:p>
      </dgm:t>
    </dgm:pt>
    <dgm:pt modelId="{A5E6CCD4-741F-4A0D-8D5B-C0F93E56FDDA}">
      <dgm:prSet phldrT="[Text]"/>
      <dgm:spPr/>
      <dgm:t>
        <a:bodyPr/>
        <a:lstStyle/>
        <a:p>
          <a:r>
            <a:rPr lang="en-US" dirty="0" smtClean="0"/>
            <a:t>1</a:t>
          </a:r>
          <a:endParaRPr lang="en-US" dirty="0"/>
        </a:p>
      </dgm:t>
    </dgm:pt>
    <dgm:pt modelId="{3048CC29-3381-4DC8-8B39-1ED1CA352E8B}" type="parTrans" cxnId="{16332716-20DB-4BA3-9E74-E3C5EFBAC5C5}">
      <dgm:prSet/>
      <dgm:spPr/>
      <dgm:t>
        <a:bodyPr/>
        <a:lstStyle/>
        <a:p>
          <a:endParaRPr lang="en-US"/>
        </a:p>
      </dgm:t>
    </dgm:pt>
    <dgm:pt modelId="{6DB0F8E5-79F0-4E0B-802D-A357BD983A7C}" type="sibTrans" cxnId="{16332716-20DB-4BA3-9E74-E3C5EFBAC5C5}">
      <dgm:prSet/>
      <dgm:spPr/>
      <dgm:t>
        <a:bodyPr/>
        <a:lstStyle/>
        <a:p>
          <a:endParaRPr lang="en-US"/>
        </a:p>
      </dgm:t>
    </dgm:pt>
    <dgm:pt modelId="{1905A83C-1D52-46EB-94BA-0B0551FBE1BC}">
      <dgm:prSet phldrT="[Text]"/>
      <dgm:spPr/>
      <dgm:t>
        <a:bodyPr/>
        <a:lstStyle/>
        <a:p>
          <a:r>
            <a:rPr lang="en-US" dirty="0" smtClean="0"/>
            <a:t>10</a:t>
          </a:r>
          <a:endParaRPr lang="en-US" dirty="0"/>
        </a:p>
      </dgm:t>
    </dgm:pt>
    <dgm:pt modelId="{6B16F513-328D-4749-807F-3E7DF008E3DD}" type="parTrans" cxnId="{09EDEC60-41A4-42DA-A8B6-31B7E7322A35}">
      <dgm:prSet/>
      <dgm:spPr/>
      <dgm:t>
        <a:bodyPr/>
        <a:lstStyle/>
        <a:p>
          <a:endParaRPr lang="en-US"/>
        </a:p>
      </dgm:t>
    </dgm:pt>
    <dgm:pt modelId="{5FAA960D-CEBE-4A06-8542-231F19608011}" type="sibTrans" cxnId="{09EDEC60-41A4-42DA-A8B6-31B7E7322A35}">
      <dgm:prSet/>
      <dgm:spPr/>
      <dgm:t>
        <a:bodyPr/>
        <a:lstStyle/>
        <a:p>
          <a:endParaRPr lang="en-US"/>
        </a:p>
      </dgm:t>
    </dgm:pt>
    <dgm:pt modelId="{D5165B5F-CB88-4104-BBDD-13A7F81BD121}">
      <dgm:prSet phldrT="[Text]"/>
      <dgm:spPr/>
      <dgm:t>
        <a:bodyPr/>
        <a:lstStyle/>
        <a:p>
          <a:r>
            <a:rPr lang="en-US" dirty="0" smtClean="0"/>
            <a:t>11</a:t>
          </a:r>
          <a:endParaRPr lang="en-US" dirty="0"/>
        </a:p>
      </dgm:t>
    </dgm:pt>
    <dgm:pt modelId="{C08DACBA-6206-4601-A510-7BEC4EF60152}" type="parTrans" cxnId="{ECAF313A-4943-48D5-8A19-F3EEBB049103}">
      <dgm:prSet/>
      <dgm:spPr/>
      <dgm:t>
        <a:bodyPr/>
        <a:lstStyle/>
        <a:p>
          <a:endParaRPr lang="en-US"/>
        </a:p>
      </dgm:t>
    </dgm:pt>
    <dgm:pt modelId="{0959159D-CC47-4FE3-8ED2-852C0B1797C2}" type="sibTrans" cxnId="{ECAF313A-4943-48D5-8A19-F3EEBB049103}">
      <dgm:prSet/>
      <dgm:spPr/>
      <dgm:t>
        <a:bodyPr/>
        <a:lstStyle/>
        <a:p>
          <a:endParaRPr lang="en-US"/>
        </a:p>
      </dgm:t>
    </dgm:pt>
    <dgm:pt modelId="{5B4DB856-9AB9-44F3-801C-73C9840BF662}">
      <dgm:prSet/>
      <dgm:spPr/>
      <dgm:t>
        <a:bodyPr/>
        <a:lstStyle/>
        <a:p>
          <a:r>
            <a:rPr lang="en-US" dirty="0" smtClean="0"/>
            <a:t>2</a:t>
          </a:r>
          <a:endParaRPr lang="en-US" dirty="0"/>
        </a:p>
      </dgm:t>
    </dgm:pt>
    <dgm:pt modelId="{ABEEDB60-08B5-4E3E-B0EB-6907EEEA881B}" type="parTrans" cxnId="{9AEA9B3A-1316-4D6A-8407-B71B997590E9}">
      <dgm:prSet/>
      <dgm:spPr/>
      <dgm:t>
        <a:bodyPr/>
        <a:lstStyle/>
        <a:p>
          <a:endParaRPr lang="en-US"/>
        </a:p>
      </dgm:t>
    </dgm:pt>
    <dgm:pt modelId="{BDCD9FC2-D718-47E9-B76C-A09EEB366813}" type="sibTrans" cxnId="{9AEA9B3A-1316-4D6A-8407-B71B997590E9}">
      <dgm:prSet/>
      <dgm:spPr/>
      <dgm:t>
        <a:bodyPr/>
        <a:lstStyle/>
        <a:p>
          <a:endParaRPr lang="en-US"/>
        </a:p>
      </dgm:t>
    </dgm:pt>
    <dgm:pt modelId="{F6947C98-1DAD-4A40-AE0A-A8DD3AC42DC1}">
      <dgm:prSet/>
      <dgm:spPr/>
      <dgm:t>
        <a:bodyPr/>
        <a:lstStyle/>
        <a:p>
          <a:r>
            <a:rPr lang="en-US" dirty="0" smtClean="0"/>
            <a:t>3</a:t>
          </a:r>
          <a:endParaRPr lang="en-US" dirty="0"/>
        </a:p>
      </dgm:t>
    </dgm:pt>
    <dgm:pt modelId="{93C0AA92-01A9-4113-A66F-BC972B216BAF}" type="parTrans" cxnId="{303902E4-4380-42ED-8578-CBFC04F39C6D}">
      <dgm:prSet/>
      <dgm:spPr/>
      <dgm:t>
        <a:bodyPr/>
        <a:lstStyle/>
        <a:p>
          <a:endParaRPr lang="en-US"/>
        </a:p>
      </dgm:t>
    </dgm:pt>
    <dgm:pt modelId="{C889DA29-8B6E-4F9E-AB46-A9C4049684E9}" type="sibTrans" cxnId="{303902E4-4380-42ED-8578-CBFC04F39C6D}">
      <dgm:prSet/>
      <dgm:spPr/>
      <dgm:t>
        <a:bodyPr/>
        <a:lstStyle/>
        <a:p>
          <a:endParaRPr lang="en-US"/>
        </a:p>
      </dgm:t>
    </dgm:pt>
    <dgm:pt modelId="{7F808675-F5E0-44D2-B9E0-5F4A5F9E81E9}">
      <dgm:prSet/>
      <dgm:spPr/>
      <dgm:t>
        <a:bodyPr/>
        <a:lstStyle/>
        <a:p>
          <a:r>
            <a:rPr lang="en-US" dirty="0" smtClean="0"/>
            <a:t>4</a:t>
          </a:r>
          <a:endParaRPr lang="en-US" dirty="0"/>
        </a:p>
      </dgm:t>
    </dgm:pt>
    <dgm:pt modelId="{72277601-B756-4B36-87A4-CA9DCEF45369}" type="parTrans" cxnId="{1E0CA412-8E0B-4E8E-B97A-038996F02E8F}">
      <dgm:prSet/>
      <dgm:spPr/>
      <dgm:t>
        <a:bodyPr/>
        <a:lstStyle/>
        <a:p>
          <a:endParaRPr lang="en-US"/>
        </a:p>
      </dgm:t>
    </dgm:pt>
    <dgm:pt modelId="{A61EEE29-8077-4C73-98D0-E906718A0217}" type="sibTrans" cxnId="{1E0CA412-8E0B-4E8E-B97A-038996F02E8F}">
      <dgm:prSet/>
      <dgm:spPr/>
      <dgm:t>
        <a:bodyPr/>
        <a:lstStyle/>
        <a:p>
          <a:endParaRPr lang="en-US"/>
        </a:p>
      </dgm:t>
    </dgm:pt>
    <dgm:pt modelId="{D9BDE9DA-74B9-4B51-B9BA-0F83DDBB139E}">
      <dgm:prSet/>
      <dgm:spPr/>
      <dgm:t>
        <a:bodyPr/>
        <a:lstStyle/>
        <a:p>
          <a:r>
            <a:rPr lang="en-US" dirty="0" smtClean="0"/>
            <a:t>5</a:t>
          </a:r>
          <a:endParaRPr lang="en-US" dirty="0"/>
        </a:p>
      </dgm:t>
    </dgm:pt>
    <dgm:pt modelId="{6F72FF33-5192-4302-B6D9-3F537C9594DC}" type="parTrans" cxnId="{69BA1B06-9EAB-43CA-99E3-E9798245CDB0}">
      <dgm:prSet/>
      <dgm:spPr/>
      <dgm:t>
        <a:bodyPr/>
        <a:lstStyle/>
        <a:p>
          <a:endParaRPr lang="en-US"/>
        </a:p>
      </dgm:t>
    </dgm:pt>
    <dgm:pt modelId="{B38D56DB-54FB-4715-922F-8464F98E3592}" type="sibTrans" cxnId="{69BA1B06-9EAB-43CA-99E3-E9798245CDB0}">
      <dgm:prSet/>
      <dgm:spPr/>
      <dgm:t>
        <a:bodyPr/>
        <a:lstStyle/>
        <a:p>
          <a:endParaRPr lang="en-US"/>
        </a:p>
      </dgm:t>
    </dgm:pt>
    <dgm:pt modelId="{A018FE43-53F5-49DA-827A-2E27DC45E9C2}">
      <dgm:prSet/>
      <dgm:spPr/>
      <dgm:t>
        <a:bodyPr/>
        <a:lstStyle/>
        <a:p>
          <a:r>
            <a:rPr lang="en-US" dirty="0" smtClean="0"/>
            <a:t>6</a:t>
          </a:r>
          <a:endParaRPr lang="en-US" dirty="0"/>
        </a:p>
      </dgm:t>
    </dgm:pt>
    <dgm:pt modelId="{16812130-EB3B-4B35-84A9-A6B3CEFF0989}" type="parTrans" cxnId="{CA7A9898-54A8-494A-9C23-EA99565E09F4}">
      <dgm:prSet/>
      <dgm:spPr/>
      <dgm:t>
        <a:bodyPr/>
        <a:lstStyle/>
        <a:p>
          <a:endParaRPr lang="en-US"/>
        </a:p>
      </dgm:t>
    </dgm:pt>
    <dgm:pt modelId="{2ADF39BF-230E-4575-9E99-6A5B0ADC1B2E}" type="sibTrans" cxnId="{CA7A9898-54A8-494A-9C23-EA99565E09F4}">
      <dgm:prSet/>
      <dgm:spPr/>
      <dgm:t>
        <a:bodyPr/>
        <a:lstStyle/>
        <a:p>
          <a:endParaRPr lang="en-US"/>
        </a:p>
      </dgm:t>
    </dgm:pt>
    <dgm:pt modelId="{3FC1449F-4E8B-43E1-97A2-5EFBDC7D1D79}">
      <dgm:prSet/>
      <dgm:spPr/>
      <dgm:t>
        <a:bodyPr/>
        <a:lstStyle/>
        <a:p>
          <a:r>
            <a:rPr lang="en-US" dirty="0" smtClean="0"/>
            <a:t>7</a:t>
          </a:r>
          <a:endParaRPr lang="en-US" dirty="0"/>
        </a:p>
      </dgm:t>
    </dgm:pt>
    <dgm:pt modelId="{2FE7A05E-56DA-4796-B83D-BF23A3403265}" type="parTrans" cxnId="{F1088F0C-9334-41F4-B5C6-AEFCB139F23D}">
      <dgm:prSet/>
      <dgm:spPr/>
      <dgm:t>
        <a:bodyPr/>
        <a:lstStyle/>
        <a:p>
          <a:endParaRPr lang="en-US"/>
        </a:p>
      </dgm:t>
    </dgm:pt>
    <dgm:pt modelId="{3BDBF137-549B-4507-B0AC-BFEC1B1DFEFC}" type="sibTrans" cxnId="{F1088F0C-9334-41F4-B5C6-AEFCB139F23D}">
      <dgm:prSet/>
      <dgm:spPr/>
      <dgm:t>
        <a:bodyPr/>
        <a:lstStyle/>
        <a:p>
          <a:endParaRPr lang="en-US"/>
        </a:p>
      </dgm:t>
    </dgm:pt>
    <dgm:pt modelId="{9D10BD52-B5F7-4054-9622-57010373E241}">
      <dgm:prSet/>
      <dgm:spPr/>
      <dgm:t>
        <a:bodyPr/>
        <a:lstStyle/>
        <a:p>
          <a:r>
            <a:rPr lang="en-US" dirty="0" smtClean="0"/>
            <a:t>8</a:t>
          </a:r>
          <a:endParaRPr lang="en-US" dirty="0"/>
        </a:p>
      </dgm:t>
    </dgm:pt>
    <dgm:pt modelId="{88E5176F-1D4C-4EFB-9806-08C01240B091}" type="parTrans" cxnId="{9DBB42C9-E21B-48E0-A6E5-87C7D2CD07DF}">
      <dgm:prSet/>
      <dgm:spPr/>
      <dgm:t>
        <a:bodyPr/>
        <a:lstStyle/>
        <a:p>
          <a:endParaRPr lang="en-US"/>
        </a:p>
      </dgm:t>
    </dgm:pt>
    <dgm:pt modelId="{35FE20B6-7402-449B-A068-6732CA48A272}" type="sibTrans" cxnId="{9DBB42C9-E21B-48E0-A6E5-87C7D2CD07DF}">
      <dgm:prSet/>
      <dgm:spPr/>
      <dgm:t>
        <a:bodyPr/>
        <a:lstStyle/>
        <a:p>
          <a:endParaRPr lang="en-US"/>
        </a:p>
      </dgm:t>
    </dgm:pt>
    <dgm:pt modelId="{29DA78EC-97B2-4BE5-AEB8-E9D34A880CD0}">
      <dgm:prSet/>
      <dgm:spPr/>
      <dgm:t>
        <a:bodyPr/>
        <a:lstStyle/>
        <a:p>
          <a:r>
            <a:rPr lang="en-US" dirty="0" smtClean="0"/>
            <a:t>9</a:t>
          </a:r>
          <a:endParaRPr lang="en-US" dirty="0"/>
        </a:p>
      </dgm:t>
    </dgm:pt>
    <dgm:pt modelId="{B795A609-4D70-4C7B-AB1F-29281FCCB001}" type="parTrans" cxnId="{340BEC8D-7895-4E11-AAEC-13BE4CB9EC19}">
      <dgm:prSet/>
      <dgm:spPr/>
      <dgm:t>
        <a:bodyPr/>
        <a:lstStyle/>
        <a:p>
          <a:endParaRPr lang="en-US"/>
        </a:p>
      </dgm:t>
    </dgm:pt>
    <dgm:pt modelId="{4893BC12-CFC3-4C62-B0E6-33B39DFC5D9A}" type="sibTrans" cxnId="{340BEC8D-7895-4E11-AAEC-13BE4CB9EC19}">
      <dgm:prSet/>
      <dgm:spPr/>
      <dgm:t>
        <a:bodyPr/>
        <a:lstStyle/>
        <a:p>
          <a:endParaRPr lang="en-US"/>
        </a:p>
      </dgm:t>
    </dgm:pt>
    <dgm:pt modelId="{01495FA9-73C3-48AB-95B9-09285F0337A4}" type="pres">
      <dgm:prSet presAssocID="{8C00AFD7-BAE8-41D8-A9FE-269204E0AAEF}" presName="composite" presStyleCnt="0">
        <dgm:presLayoutVars>
          <dgm:chMax val="1"/>
          <dgm:dir/>
          <dgm:resizeHandles val="exact"/>
        </dgm:presLayoutVars>
      </dgm:prSet>
      <dgm:spPr/>
      <dgm:t>
        <a:bodyPr/>
        <a:lstStyle/>
        <a:p>
          <a:endParaRPr lang="en-US"/>
        </a:p>
      </dgm:t>
    </dgm:pt>
    <dgm:pt modelId="{3F6B7F16-67BA-4AEE-8CC6-E2B1BFFDBC5F}" type="pres">
      <dgm:prSet presAssocID="{8C00AFD7-BAE8-41D8-A9FE-269204E0AAEF}" presName="radial" presStyleCnt="0">
        <dgm:presLayoutVars>
          <dgm:animLvl val="ctr"/>
        </dgm:presLayoutVars>
      </dgm:prSet>
      <dgm:spPr/>
    </dgm:pt>
    <dgm:pt modelId="{60A08573-685E-4C91-8F6B-0EEA4A4B94F1}" type="pres">
      <dgm:prSet presAssocID="{3739C4E0-5DD4-4C87-8027-0708D0A59862}" presName="centerShape" presStyleLbl="vennNode1" presStyleIdx="0" presStyleCnt="13" custScaleX="38322" custScaleY="40470"/>
      <dgm:spPr/>
      <dgm:t>
        <a:bodyPr/>
        <a:lstStyle/>
        <a:p>
          <a:endParaRPr lang="en-US"/>
        </a:p>
      </dgm:t>
    </dgm:pt>
    <dgm:pt modelId="{9463419D-BA34-486D-9AA4-BF7E1B7F3C81}" type="pres">
      <dgm:prSet presAssocID="{AC8DBE80-A9C4-4C21-8DD9-EEA33BB023A4}" presName="node" presStyleLbl="vennNode1" presStyleIdx="1" presStyleCnt="13" custScaleX="51316" custScaleY="51316">
        <dgm:presLayoutVars>
          <dgm:bulletEnabled val="1"/>
        </dgm:presLayoutVars>
      </dgm:prSet>
      <dgm:spPr/>
      <dgm:t>
        <a:bodyPr/>
        <a:lstStyle/>
        <a:p>
          <a:endParaRPr lang="en-US"/>
        </a:p>
      </dgm:t>
    </dgm:pt>
    <dgm:pt modelId="{19849C61-A79D-4886-AF79-573E04448282}" type="pres">
      <dgm:prSet presAssocID="{A5E6CCD4-741F-4A0D-8D5B-C0F93E56FDDA}" presName="node" presStyleLbl="vennNode1" presStyleIdx="2" presStyleCnt="13" custScaleX="51316" custScaleY="51316">
        <dgm:presLayoutVars>
          <dgm:bulletEnabled val="1"/>
        </dgm:presLayoutVars>
      </dgm:prSet>
      <dgm:spPr/>
      <dgm:t>
        <a:bodyPr/>
        <a:lstStyle/>
        <a:p>
          <a:endParaRPr lang="en-US"/>
        </a:p>
      </dgm:t>
    </dgm:pt>
    <dgm:pt modelId="{AC8454C1-01B0-4501-B668-B7356179DAC3}" type="pres">
      <dgm:prSet presAssocID="{5B4DB856-9AB9-44F3-801C-73C9840BF662}" presName="node" presStyleLbl="vennNode1" presStyleIdx="3" presStyleCnt="13" custScaleX="51316" custScaleY="51316">
        <dgm:presLayoutVars>
          <dgm:bulletEnabled val="1"/>
        </dgm:presLayoutVars>
      </dgm:prSet>
      <dgm:spPr/>
      <dgm:t>
        <a:bodyPr/>
        <a:lstStyle/>
        <a:p>
          <a:endParaRPr lang="en-US"/>
        </a:p>
      </dgm:t>
    </dgm:pt>
    <dgm:pt modelId="{A388E809-B9F3-477A-B0A3-2CB36B534D82}" type="pres">
      <dgm:prSet presAssocID="{F6947C98-1DAD-4A40-AE0A-A8DD3AC42DC1}" presName="node" presStyleLbl="vennNode1" presStyleIdx="4" presStyleCnt="13" custScaleX="51316" custScaleY="51316">
        <dgm:presLayoutVars>
          <dgm:bulletEnabled val="1"/>
        </dgm:presLayoutVars>
      </dgm:prSet>
      <dgm:spPr/>
      <dgm:t>
        <a:bodyPr/>
        <a:lstStyle/>
        <a:p>
          <a:endParaRPr lang="en-US"/>
        </a:p>
      </dgm:t>
    </dgm:pt>
    <dgm:pt modelId="{93C82C02-1ECD-489F-9190-380F53C88887}" type="pres">
      <dgm:prSet presAssocID="{7F808675-F5E0-44D2-B9E0-5F4A5F9E81E9}" presName="node" presStyleLbl="vennNode1" presStyleIdx="5" presStyleCnt="13" custScaleX="51316" custScaleY="51316">
        <dgm:presLayoutVars>
          <dgm:bulletEnabled val="1"/>
        </dgm:presLayoutVars>
      </dgm:prSet>
      <dgm:spPr/>
      <dgm:t>
        <a:bodyPr/>
        <a:lstStyle/>
        <a:p>
          <a:endParaRPr lang="en-US"/>
        </a:p>
      </dgm:t>
    </dgm:pt>
    <dgm:pt modelId="{3D8968A6-68BD-4592-B08B-D1D387116933}" type="pres">
      <dgm:prSet presAssocID="{D9BDE9DA-74B9-4B51-B9BA-0F83DDBB139E}" presName="node" presStyleLbl="vennNode1" presStyleIdx="6" presStyleCnt="13" custScaleX="51316" custScaleY="51316">
        <dgm:presLayoutVars>
          <dgm:bulletEnabled val="1"/>
        </dgm:presLayoutVars>
      </dgm:prSet>
      <dgm:spPr/>
      <dgm:t>
        <a:bodyPr/>
        <a:lstStyle/>
        <a:p>
          <a:endParaRPr lang="en-US"/>
        </a:p>
      </dgm:t>
    </dgm:pt>
    <dgm:pt modelId="{74E53C02-62AF-44DF-B514-CE3C82B2E9E0}" type="pres">
      <dgm:prSet presAssocID="{A018FE43-53F5-49DA-827A-2E27DC45E9C2}" presName="node" presStyleLbl="vennNode1" presStyleIdx="7" presStyleCnt="13" custScaleX="51316" custScaleY="51316">
        <dgm:presLayoutVars>
          <dgm:bulletEnabled val="1"/>
        </dgm:presLayoutVars>
      </dgm:prSet>
      <dgm:spPr/>
      <dgm:t>
        <a:bodyPr/>
        <a:lstStyle/>
        <a:p>
          <a:endParaRPr lang="en-US"/>
        </a:p>
      </dgm:t>
    </dgm:pt>
    <dgm:pt modelId="{FA1455FF-6237-4F81-865F-3A284DB965C1}" type="pres">
      <dgm:prSet presAssocID="{3FC1449F-4E8B-43E1-97A2-5EFBDC7D1D79}" presName="node" presStyleLbl="vennNode1" presStyleIdx="8" presStyleCnt="13" custScaleX="51316" custScaleY="51316">
        <dgm:presLayoutVars>
          <dgm:bulletEnabled val="1"/>
        </dgm:presLayoutVars>
      </dgm:prSet>
      <dgm:spPr/>
      <dgm:t>
        <a:bodyPr/>
        <a:lstStyle/>
        <a:p>
          <a:endParaRPr lang="en-US"/>
        </a:p>
      </dgm:t>
    </dgm:pt>
    <dgm:pt modelId="{CC20921C-E9ED-4BB3-A684-FF855D400CDC}" type="pres">
      <dgm:prSet presAssocID="{9D10BD52-B5F7-4054-9622-57010373E241}" presName="node" presStyleLbl="vennNode1" presStyleIdx="9" presStyleCnt="13" custScaleX="51316" custScaleY="51316">
        <dgm:presLayoutVars>
          <dgm:bulletEnabled val="1"/>
        </dgm:presLayoutVars>
      </dgm:prSet>
      <dgm:spPr/>
      <dgm:t>
        <a:bodyPr/>
        <a:lstStyle/>
        <a:p>
          <a:endParaRPr lang="en-US"/>
        </a:p>
      </dgm:t>
    </dgm:pt>
    <dgm:pt modelId="{55DD5A95-3F25-43BE-90E9-8D5F0C21AA39}" type="pres">
      <dgm:prSet presAssocID="{29DA78EC-97B2-4BE5-AEB8-E9D34A880CD0}" presName="node" presStyleLbl="vennNode1" presStyleIdx="10" presStyleCnt="13" custScaleX="51316" custScaleY="51316">
        <dgm:presLayoutVars>
          <dgm:bulletEnabled val="1"/>
        </dgm:presLayoutVars>
      </dgm:prSet>
      <dgm:spPr/>
      <dgm:t>
        <a:bodyPr/>
        <a:lstStyle/>
        <a:p>
          <a:endParaRPr lang="en-US"/>
        </a:p>
      </dgm:t>
    </dgm:pt>
    <dgm:pt modelId="{84A6C55C-FD60-4CB9-B133-7185433AB202}" type="pres">
      <dgm:prSet presAssocID="{1905A83C-1D52-46EB-94BA-0B0551FBE1BC}" presName="node" presStyleLbl="vennNode1" presStyleIdx="11" presStyleCnt="13" custScaleX="51316" custScaleY="51316">
        <dgm:presLayoutVars>
          <dgm:bulletEnabled val="1"/>
        </dgm:presLayoutVars>
      </dgm:prSet>
      <dgm:spPr/>
      <dgm:t>
        <a:bodyPr/>
        <a:lstStyle/>
        <a:p>
          <a:endParaRPr lang="en-US"/>
        </a:p>
      </dgm:t>
    </dgm:pt>
    <dgm:pt modelId="{47876D6B-EDD8-498C-B963-4510B53E3857}" type="pres">
      <dgm:prSet presAssocID="{D5165B5F-CB88-4104-BBDD-13A7F81BD121}" presName="node" presStyleLbl="vennNode1" presStyleIdx="12" presStyleCnt="13" custScaleX="51316" custScaleY="51316">
        <dgm:presLayoutVars>
          <dgm:bulletEnabled val="1"/>
        </dgm:presLayoutVars>
      </dgm:prSet>
      <dgm:spPr/>
      <dgm:t>
        <a:bodyPr/>
        <a:lstStyle/>
        <a:p>
          <a:endParaRPr lang="en-US"/>
        </a:p>
      </dgm:t>
    </dgm:pt>
  </dgm:ptLst>
  <dgm:cxnLst>
    <dgm:cxn modelId="{52E45589-4C6D-4554-BB6B-0AD30E94253B}" srcId="{8C00AFD7-BAE8-41D8-A9FE-269204E0AAEF}" destId="{3739C4E0-5DD4-4C87-8027-0708D0A59862}" srcOrd="0" destOrd="0" parTransId="{A81384BB-57A1-4137-A3A8-802C66878820}" sibTransId="{12F2D81A-6EDE-4277-85E8-CCFF975D50A5}"/>
    <dgm:cxn modelId="{303902E4-4380-42ED-8578-CBFC04F39C6D}" srcId="{3739C4E0-5DD4-4C87-8027-0708D0A59862}" destId="{F6947C98-1DAD-4A40-AE0A-A8DD3AC42DC1}" srcOrd="3" destOrd="0" parTransId="{93C0AA92-01A9-4113-A66F-BC972B216BAF}" sibTransId="{C889DA29-8B6E-4F9E-AB46-A9C4049684E9}"/>
    <dgm:cxn modelId="{16332716-20DB-4BA3-9E74-E3C5EFBAC5C5}" srcId="{3739C4E0-5DD4-4C87-8027-0708D0A59862}" destId="{A5E6CCD4-741F-4A0D-8D5B-C0F93E56FDDA}" srcOrd="1" destOrd="0" parTransId="{3048CC29-3381-4DC8-8B39-1ED1CA352E8B}" sibTransId="{6DB0F8E5-79F0-4E0B-802D-A357BD983A7C}"/>
    <dgm:cxn modelId="{69BA1B06-9EAB-43CA-99E3-E9798245CDB0}" srcId="{3739C4E0-5DD4-4C87-8027-0708D0A59862}" destId="{D9BDE9DA-74B9-4B51-B9BA-0F83DDBB139E}" srcOrd="5" destOrd="0" parTransId="{6F72FF33-5192-4302-B6D9-3F537C9594DC}" sibTransId="{B38D56DB-54FB-4715-922F-8464F98E3592}"/>
    <dgm:cxn modelId="{33A481F0-B165-4A5F-B043-DB99E7529817}" type="presOf" srcId="{8C00AFD7-BAE8-41D8-A9FE-269204E0AAEF}" destId="{01495FA9-73C3-48AB-95B9-09285F0337A4}" srcOrd="0" destOrd="0" presId="urn:microsoft.com/office/officeart/2005/8/layout/radial3"/>
    <dgm:cxn modelId="{945E4AF5-61D3-4DAB-857E-AF5C29F7E87F}" type="presOf" srcId="{A018FE43-53F5-49DA-827A-2E27DC45E9C2}" destId="{74E53C02-62AF-44DF-B514-CE3C82B2E9E0}" srcOrd="0" destOrd="0" presId="urn:microsoft.com/office/officeart/2005/8/layout/radial3"/>
    <dgm:cxn modelId="{C4162606-EB43-4388-967D-B5845D75A23D}" type="presOf" srcId="{D9BDE9DA-74B9-4B51-B9BA-0F83DDBB139E}" destId="{3D8968A6-68BD-4592-B08B-D1D387116933}" srcOrd="0" destOrd="0" presId="urn:microsoft.com/office/officeart/2005/8/layout/radial3"/>
    <dgm:cxn modelId="{45DBA455-F50D-4772-93F3-07C7A9B2C985}" type="presOf" srcId="{F6947C98-1DAD-4A40-AE0A-A8DD3AC42DC1}" destId="{A388E809-B9F3-477A-B0A3-2CB36B534D82}" srcOrd="0" destOrd="0" presId="urn:microsoft.com/office/officeart/2005/8/layout/radial3"/>
    <dgm:cxn modelId="{84977813-09DA-47F6-96B8-F32524A4AB28}" type="presOf" srcId="{9D10BD52-B5F7-4054-9622-57010373E241}" destId="{CC20921C-E9ED-4BB3-A684-FF855D400CDC}" srcOrd="0" destOrd="0" presId="urn:microsoft.com/office/officeart/2005/8/layout/radial3"/>
    <dgm:cxn modelId="{79BC6AEA-DCAF-43DD-BCBF-ECC48E547C1C}" type="presOf" srcId="{3FC1449F-4E8B-43E1-97A2-5EFBDC7D1D79}" destId="{FA1455FF-6237-4F81-865F-3A284DB965C1}" srcOrd="0" destOrd="0" presId="urn:microsoft.com/office/officeart/2005/8/layout/radial3"/>
    <dgm:cxn modelId="{A2169CB4-742C-426E-8DCA-3B9B1661A3AB}" type="presOf" srcId="{29DA78EC-97B2-4BE5-AEB8-E9D34A880CD0}" destId="{55DD5A95-3F25-43BE-90E9-8D5F0C21AA39}" srcOrd="0" destOrd="0" presId="urn:microsoft.com/office/officeart/2005/8/layout/radial3"/>
    <dgm:cxn modelId="{CA7A9898-54A8-494A-9C23-EA99565E09F4}" srcId="{3739C4E0-5DD4-4C87-8027-0708D0A59862}" destId="{A018FE43-53F5-49DA-827A-2E27DC45E9C2}" srcOrd="6" destOrd="0" parTransId="{16812130-EB3B-4B35-84A9-A6B3CEFF0989}" sibTransId="{2ADF39BF-230E-4575-9E99-6A5B0ADC1B2E}"/>
    <dgm:cxn modelId="{9AEA9B3A-1316-4D6A-8407-B71B997590E9}" srcId="{3739C4E0-5DD4-4C87-8027-0708D0A59862}" destId="{5B4DB856-9AB9-44F3-801C-73C9840BF662}" srcOrd="2" destOrd="0" parTransId="{ABEEDB60-08B5-4E3E-B0EB-6907EEEA881B}" sibTransId="{BDCD9FC2-D718-47E9-B76C-A09EEB366813}"/>
    <dgm:cxn modelId="{41350477-B2EF-4E76-B04D-7A6181525528}" type="presOf" srcId="{7F808675-F5E0-44D2-B9E0-5F4A5F9E81E9}" destId="{93C82C02-1ECD-489F-9190-380F53C88887}" srcOrd="0" destOrd="0" presId="urn:microsoft.com/office/officeart/2005/8/layout/radial3"/>
    <dgm:cxn modelId="{C8F71D4C-D7F9-4EDF-AD56-705877BADC52}" type="presOf" srcId="{3739C4E0-5DD4-4C87-8027-0708D0A59862}" destId="{60A08573-685E-4C91-8F6B-0EEA4A4B94F1}" srcOrd="0" destOrd="0" presId="urn:microsoft.com/office/officeart/2005/8/layout/radial3"/>
    <dgm:cxn modelId="{1E0CA412-8E0B-4E8E-B97A-038996F02E8F}" srcId="{3739C4E0-5DD4-4C87-8027-0708D0A59862}" destId="{7F808675-F5E0-44D2-B9E0-5F4A5F9E81E9}" srcOrd="4" destOrd="0" parTransId="{72277601-B756-4B36-87A4-CA9DCEF45369}" sibTransId="{A61EEE29-8077-4C73-98D0-E906718A0217}"/>
    <dgm:cxn modelId="{298B62CF-7BC9-4AAF-90F2-2157ECE0D541}" srcId="{3739C4E0-5DD4-4C87-8027-0708D0A59862}" destId="{AC8DBE80-A9C4-4C21-8DD9-EEA33BB023A4}" srcOrd="0" destOrd="0" parTransId="{5237EA28-CA8E-4CBB-BC19-FA6F99D82439}" sibTransId="{EA814C99-ACFB-4BE8-AF47-97DC8177A53A}"/>
    <dgm:cxn modelId="{09EDEC60-41A4-42DA-A8B6-31B7E7322A35}" srcId="{3739C4E0-5DD4-4C87-8027-0708D0A59862}" destId="{1905A83C-1D52-46EB-94BA-0B0551FBE1BC}" srcOrd="10" destOrd="0" parTransId="{6B16F513-328D-4749-807F-3E7DF008E3DD}" sibTransId="{5FAA960D-CEBE-4A06-8542-231F19608011}"/>
    <dgm:cxn modelId="{912DDF12-0567-4621-8D82-E3F323A9B9BF}" type="presOf" srcId="{1905A83C-1D52-46EB-94BA-0B0551FBE1BC}" destId="{84A6C55C-FD60-4CB9-B133-7185433AB202}" srcOrd="0" destOrd="0" presId="urn:microsoft.com/office/officeart/2005/8/layout/radial3"/>
    <dgm:cxn modelId="{ECAF313A-4943-48D5-8A19-F3EEBB049103}" srcId="{3739C4E0-5DD4-4C87-8027-0708D0A59862}" destId="{D5165B5F-CB88-4104-BBDD-13A7F81BD121}" srcOrd="11" destOrd="0" parTransId="{C08DACBA-6206-4601-A510-7BEC4EF60152}" sibTransId="{0959159D-CC47-4FE3-8ED2-852C0B1797C2}"/>
    <dgm:cxn modelId="{4284F082-C8E3-464C-9431-A9FCC7CD7720}" type="presOf" srcId="{AC8DBE80-A9C4-4C21-8DD9-EEA33BB023A4}" destId="{9463419D-BA34-486D-9AA4-BF7E1B7F3C81}" srcOrd="0" destOrd="0" presId="urn:microsoft.com/office/officeart/2005/8/layout/radial3"/>
    <dgm:cxn modelId="{2F5BFD9E-66F4-4241-B1F7-B0B7D7B345FB}" type="presOf" srcId="{5B4DB856-9AB9-44F3-801C-73C9840BF662}" destId="{AC8454C1-01B0-4501-B668-B7356179DAC3}" srcOrd="0" destOrd="0" presId="urn:microsoft.com/office/officeart/2005/8/layout/radial3"/>
    <dgm:cxn modelId="{340BEC8D-7895-4E11-AAEC-13BE4CB9EC19}" srcId="{3739C4E0-5DD4-4C87-8027-0708D0A59862}" destId="{29DA78EC-97B2-4BE5-AEB8-E9D34A880CD0}" srcOrd="9" destOrd="0" parTransId="{B795A609-4D70-4C7B-AB1F-29281FCCB001}" sibTransId="{4893BC12-CFC3-4C62-B0E6-33B39DFC5D9A}"/>
    <dgm:cxn modelId="{B19FA220-3249-4F8D-846B-6892D9DAE4B2}" type="presOf" srcId="{D5165B5F-CB88-4104-BBDD-13A7F81BD121}" destId="{47876D6B-EDD8-498C-B963-4510B53E3857}" srcOrd="0" destOrd="0" presId="urn:microsoft.com/office/officeart/2005/8/layout/radial3"/>
    <dgm:cxn modelId="{2914670F-65F9-432B-8F99-DA8E79230793}" type="presOf" srcId="{A5E6CCD4-741F-4A0D-8D5B-C0F93E56FDDA}" destId="{19849C61-A79D-4886-AF79-573E04448282}" srcOrd="0" destOrd="0" presId="urn:microsoft.com/office/officeart/2005/8/layout/radial3"/>
    <dgm:cxn modelId="{9DBB42C9-E21B-48E0-A6E5-87C7D2CD07DF}" srcId="{3739C4E0-5DD4-4C87-8027-0708D0A59862}" destId="{9D10BD52-B5F7-4054-9622-57010373E241}" srcOrd="8" destOrd="0" parTransId="{88E5176F-1D4C-4EFB-9806-08C01240B091}" sibTransId="{35FE20B6-7402-449B-A068-6732CA48A272}"/>
    <dgm:cxn modelId="{F1088F0C-9334-41F4-B5C6-AEFCB139F23D}" srcId="{3739C4E0-5DD4-4C87-8027-0708D0A59862}" destId="{3FC1449F-4E8B-43E1-97A2-5EFBDC7D1D79}" srcOrd="7" destOrd="0" parTransId="{2FE7A05E-56DA-4796-B83D-BF23A3403265}" sibTransId="{3BDBF137-549B-4507-B0AC-BFEC1B1DFEFC}"/>
    <dgm:cxn modelId="{52A4F5BF-BD77-4C89-9D31-21C847B6D4B0}" type="presParOf" srcId="{01495FA9-73C3-48AB-95B9-09285F0337A4}" destId="{3F6B7F16-67BA-4AEE-8CC6-E2B1BFFDBC5F}" srcOrd="0" destOrd="0" presId="urn:microsoft.com/office/officeart/2005/8/layout/radial3"/>
    <dgm:cxn modelId="{4796E7A3-9F1A-42AE-92B3-BB3A22676D7B}" type="presParOf" srcId="{3F6B7F16-67BA-4AEE-8CC6-E2B1BFFDBC5F}" destId="{60A08573-685E-4C91-8F6B-0EEA4A4B94F1}" srcOrd="0" destOrd="0" presId="urn:microsoft.com/office/officeart/2005/8/layout/radial3"/>
    <dgm:cxn modelId="{EFAAFFD7-6F14-4461-86E0-01863AA208D8}" type="presParOf" srcId="{3F6B7F16-67BA-4AEE-8CC6-E2B1BFFDBC5F}" destId="{9463419D-BA34-486D-9AA4-BF7E1B7F3C81}" srcOrd="1" destOrd="0" presId="urn:microsoft.com/office/officeart/2005/8/layout/radial3"/>
    <dgm:cxn modelId="{B6354705-F3F9-4FDC-B882-0D8F31CA8588}" type="presParOf" srcId="{3F6B7F16-67BA-4AEE-8CC6-E2B1BFFDBC5F}" destId="{19849C61-A79D-4886-AF79-573E04448282}" srcOrd="2" destOrd="0" presId="urn:microsoft.com/office/officeart/2005/8/layout/radial3"/>
    <dgm:cxn modelId="{60D66CBE-43BD-4294-8592-CAC01B615D62}" type="presParOf" srcId="{3F6B7F16-67BA-4AEE-8CC6-E2B1BFFDBC5F}" destId="{AC8454C1-01B0-4501-B668-B7356179DAC3}" srcOrd="3" destOrd="0" presId="urn:microsoft.com/office/officeart/2005/8/layout/radial3"/>
    <dgm:cxn modelId="{A7C76AE4-F8B1-458D-9114-6814A6BA6C69}" type="presParOf" srcId="{3F6B7F16-67BA-4AEE-8CC6-E2B1BFFDBC5F}" destId="{A388E809-B9F3-477A-B0A3-2CB36B534D82}" srcOrd="4" destOrd="0" presId="urn:microsoft.com/office/officeart/2005/8/layout/radial3"/>
    <dgm:cxn modelId="{F0FDC4C5-3817-4904-9095-0966EAB0A6ED}" type="presParOf" srcId="{3F6B7F16-67BA-4AEE-8CC6-E2B1BFFDBC5F}" destId="{93C82C02-1ECD-489F-9190-380F53C88887}" srcOrd="5" destOrd="0" presId="urn:microsoft.com/office/officeart/2005/8/layout/radial3"/>
    <dgm:cxn modelId="{0BE01037-2708-4015-B606-76615103242C}" type="presParOf" srcId="{3F6B7F16-67BA-4AEE-8CC6-E2B1BFFDBC5F}" destId="{3D8968A6-68BD-4592-B08B-D1D387116933}" srcOrd="6" destOrd="0" presId="urn:microsoft.com/office/officeart/2005/8/layout/radial3"/>
    <dgm:cxn modelId="{D2AF10BA-99B9-4FE4-990F-950FCB09728E}" type="presParOf" srcId="{3F6B7F16-67BA-4AEE-8CC6-E2B1BFFDBC5F}" destId="{74E53C02-62AF-44DF-B514-CE3C82B2E9E0}" srcOrd="7" destOrd="0" presId="urn:microsoft.com/office/officeart/2005/8/layout/radial3"/>
    <dgm:cxn modelId="{680D4C27-1997-42BD-BD49-4EFEAB2A337E}" type="presParOf" srcId="{3F6B7F16-67BA-4AEE-8CC6-E2B1BFFDBC5F}" destId="{FA1455FF-6237-4F81-865F-3A284DB965C1}" srcOrd="8" destOrd="0" presId="urn:microsoft.com/office/officeart/2005/8/layout/radial3"/>
    <dgm:cxn modelId="{74C5FF21-3CED-4711-B7E8-7BD8F8ECB69B}" type="presParOf" srcId="{3F6B7F16-67BA-4AEE-8CC6-E2B1BFFDBC5F}" destId="{CC20921C-E9ED-4BB3-A684-FF855D400CDC}" srcOrd="9" destOrd="0" presId="urn:microsoft.com/office/officeart/2005/8/layout/radial3"/>
    <dgm:cxn modelId="{981B0CBA-FF4F-4BB7-8B34-567C63FDA70D}" type="presParOf" srcId="{3F6B7F16-67BA-4AEE-8CC6-E2B1BFFDBC5F}" destId="{55DD5A95-3F25-43BE-90E9-8D5F0C21AA39}" srcOrd="10" destOrd="0" presId="urn:microsoft.com/office/officeart/2005/8/layout/radial3"/>
    <dgm:cxn modelId="{CD55CB7E-EBD6-48D0-B09F-B93C8EDD62D0}" type="presParOf" srcId="{3F6B7F16-67BA-4AEE-8CC6-E2B1BFFDBC5F}" destId="{84A6C55C-FD60-4CB9-B133-7185433AB202}" srcOrd="11" destOrd="0" presId="urn:microsoft.com/office/officeart/2005/8/layout/radial3"/>
    <dgm:cxn modelId="{A9824151-DC93-45D0-A245-1768BBAB69EF}" type="presParOf" srcId="{3F6B7F16-67BA-4AEE-8CC6-E2B1BFFDBC5F}" destId="{47876D6B-EDD8-498C-B963-4510B53E3857}" srcOrd="1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1FDD6-AFAD-4D8E-B745-81FDBC588EA0}" type="doc">
      <dgm:prSet loTypeId="urn:microsoft.com/office/officeart/2008/layout/RadialCluster" loCatId="cycle" qsTypeId="urn:microsoft.com/office/officeart/2005/8/quickstyle/3d2" qsCatId="3D" csTypeId="urn:microsoft.com/office/officeart/2005/8/colors/accent1_2" csCatId="accent1" phldr="1"/>
      <dgm:spPr/>
      <dgm:t>
        <a:bodyPr/>
        <a:lstStyle/>
        <a:p>
          <a:endParaRPr lang="en-US"/>
        </a:p>
      </dgm:t>
    </dgm:pt>
    <dgm:pt modelId="{163C48FF-D939-4611-ABC2-328C6A5F3C97}">
      <dgm:prSet phldrT="[Text]"/>
      <dgm:spPr/>
      <dgm:t>
        <a:bodyPr/>
        <a:lstStyle/>
        <a:p>
          <a:r>
            <a:rPr lang="en-US"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The features</a:t>
          </a:r>
        </a:p>
        <a:p>
          <a:r>
            <a:rPr lang="en-US"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of </a:t>
          </a:r>
          <a:r>
            <a:rPr lang="en-US"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Kuakata</a:t>
          </a:r>
          <a:endParaRPr lang="en-US"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51FDEB51-D331-4FB2-BC20-E088ACCC04B4}" type="parTrans" cxnId="{E4A0FDB9-CF86-4835-8FD3-F1EF4A5D8B23}">
      <dgm:prSet/>
      <dgm:spPr/>
      <dgm:t>
        <a:bodyPr/>
        <a:lstStyle/>
        <a:p>
          <a:endParaRPr lang="en-US"/>
        </a:p>
      </dgm:t>
    </dgm:pt>
    <dgm:pt modelId="{AE38F3A3-02B8-43BE-88F9-410DBC8D4EB3}" type="sibTrans" cxnId="{E4A0FDB9-CF86-4835-8FD3-F1EF4A5D8B23}">
      <dgm:prSet/>
      <dgm:spPr/>
      <dgm:t>
        <a:bodyPr/>
        <a:lstStyle/>
        <a:p>
          <a:endParaRPr lang="en-US"/>
        </a:p>
      </dgm:t>
    </dgm:pt>
    <dgm:pt modelId="{3194926C-A52A-4CFC-8B05-F22CF46B8B5B}">
      <dgm:prSet phldrT="[Text]"/>
      <dgm:spPr/>
      <dgm: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the shimmering expanse of water of the Bay of Bengal </a:t>
          </a:r>
          <a:endParaRPr lang="en-US" b="1" dirty="0"/>
        </a:p>
      </dgm:t>
    </dgm:pt>
    <dgm:pt modelId="{DB48DB0E-2D5E-4973-8148-C5A84DEB2272}" type="parTrans" cxnId="{05FDC9A0-4D08-4E91-B006-8CB75905DCA5}">
      <dgm:prSet/>
      <dgm:spPr/>
      <dgm:t>
        <a:bodyPr/>
        <a:lstStyle/>
        <a:p>
          <a:endParaRPr lang="en-US"/>
        </a:p>
      </dgm:t>
    </dgm:pt>
    <dgm:pt modelId="{504D19C6-EFF0-447B-870D-3AEA5EC2370F}" type="sibTrans" cxnId="{05FDC9A0-4D08-4E91-B006-8CB75905DCA5}">
      <dgm:prSet/>
      <dgm:spPr/>
      <dgm:t>
        <a:bodyPr/>
        <a:lstStyle/>
        <a:p>
          <a:endParaRPr lang="en-US"/>
        </a:p>
      </dgm:t>
    </dgm:pt>
    <dgm:pt modelId="{BB5ED098-E283-481C-B602-1E65E36C2F0E}">
      <dgm:prSet phldrT="[Text]" custT="1"/>
      <dgm:spPr/>
      <dgm:t>
        <a:bodyPr/>
        <a:lstStyle/>
        <a:p>
          <a:r>
            <a:rPr lang="en-US" sz="35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atin typeface="Calibri" panose="020F0502020204030204" pitchFamily="34" charset="0"/>
              <a:ea typeface="Calibri" panose="020F0502020204030204" pitchFamily="34" charset="0"/>
              <a:cs typeface="Times New Roman" panose="02020603050405020304" pitchFamily="18" charset="0"/>
            </a:rPr>
            <a:t>the evergreen forest</a:t>
          </a:r>
          <a:endParaRPr lang="en-US" sz="2800" b="1" dirty="0"/>
        </a:p>
      </dgm:t>
    </dgm:pt>
    <dgm:pt modelId="{8FD1875E-96E0-4F87-9D0C-6DBED5F2A310}" type="parTrans" cxnId="{E9303448-47E8-4DA2-A9D8-3C31AEE6D882}">
      <dgm:prSet/>
      <dgm:spPr/>
      <dgm:t>
        <a:bodyPr/>
        <a:lstStyle/>
        <a:p>
          <a:endParaRPr lang="en-US"/>
        </a:p>
      </dgm:t>
    </dgm:pt>
    <dgm:pt modelId="{8D9D767D-941D-4A42-8EAD-0583E04E8511}" type="sibTrans" cxnId="{E9303448-47E8-4DA2-A9D8-3C31AEE6D882}">
      <dgm:prSet/>
      <dgm:spPr/>
      <dgm:t>
        <a:bodyPr/>
        <a:lstStyle/>
        <a:p>
          <a:endParaRPr lang="en-US"/>
        </a:p>
      </dgm:t>
    </dgm:pt>
    <dgm:pt modelId="{D9104D36-B8DC-4A81-A340-EA5B5F7F4CEC}">
      <dgm:prSet phldrT="[Text]"/>
      <dgm:spPr/>
      <dgm: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to watch both the sunrise and the sunset from the beach</a:t>
          </a:r>
          <a:endParaRPr lang="en-US" b="1" dirty="0"/>
        </a:p>
      </dgm:t>
    </dgm:pt>
    <dgm:pt modelId="{86FB6B4B-F879-4061-AD57-898EF20536ED}" type="parTrans" cxnId="{C8E93036-96F3-4AA9-ABD4-99FA6E4F1864}">
      <dgm:prSet/>
      <dgm:spPr/>
      <dgm:t>
        <a:bodyPr/>
        <a:lstStyle/>
        <a:p>
          <a:endParaRPr lang="en-US"/>
        </a:p>
      </dgm:t>
    </dgm:pt>
    <dgm:pt modelId="{1632CDBA-600A-4D8B-8823-7CBC9DCA78C1}" type="sibTrans" cxnId="{C8E93036-96F3-4AA9-ABD4-99FA6E4F1864}">
      <dgm:prSet/>
      <dgm:spPr/>
      <dgm:t>
        <a:bodyPr/>
        <a:lstStyle/>
        <a:p>
          <a:endParaRPr lang="en-US"/>
        </a:p>
      </dgm:t>
    </dgm:pt>
    <dgm:pt modelId="{E1D35C44-9D6F-46E6-99E7-75CF84F6CBC4}">
      <dgm:prSet/>
      <dgm:spPr/>
      <dgm: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sandy beach sloping gently into the Bay</a:t>
          </a:r>
          <a:endParaRPr lang="en-US" b="1" dirty="0"/>
        </a:p>
      </dgm:t>
    </dgm:pt>
    <dgm:pt modelId="{71F2CB5E-1B69-41AE-B36F-B6B70EF6BFF9}" type="parTrans" cxnId="{8D9E8B61-B179-4CF2-B8E0-0BA781376DFE}">
      <dgm:prSet/>
      <dgm:spPr/>
      <dgm:t>
        <a:bodyPr/>
        <a:lstStyle/>
        <a:p>
          <a:endParaRPr lang="en-US"/>
        </a:p>
      </dgm:t>
    </dgm:pt>
    <dgm:pt modelId="{C197DC76-E70B-45A3-BEFE-F133432A060A}" type="sibTrans" cxnId="{8D9E8B61-B179-4CF2-B8E0-0BA781376DFE}">
      <dgm:prSet/>
      <dgm:spPr/>
      <dgm:t>
        <a:bodyPr/>
        <a:lstStyle/>
        <a:p>
          <a:endParaRPr lang="en-US"/>
        </a:p>
      </dgm:t>
    </dgm:pt>
    <dgm:pt modelId="{8DFD0845-D1AB-41F3-A629-C80E3080779D}">
      <dgm:prSet/>
      <dgm:spPr/>
      <dgm: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a sanctuary for migratory winter birds</a:t>
          </a:r>
          <a:endParaRPr lang="en-US" b="1" dirty="0"/>
        </a:p>
      </dgm:t>
    </dgm:pt>
    <dgm:pt modelId="{0AE655BA-B395-499F-A903-33256536F42C}" type="parTrans" cxnId="{B2EECA2F-B08A-48DE-AADD-144E9B375637}">
      <dgm:prSet/>
      <dgm:spPr/>
      <dgm:t>
        <a:bodyPr/>
        <a:lstStyle/>
        <a:p>
          <a:endParaRPr lang="en-US"/>
        </a:p>
      </dgm:t>
    </dgm:pt>
    <dgm:pt modelId="{3C727E47-63AE-43C8-9C90-A61839568C05}" type="sibTrans" cxnId="{B2EECA2F-B08A-48DE-AADD-144E9B375637}">
      <dgm:prSet/>
      <dgm:spPr/>
      <dgm:t>
        <a:bodyPr/>
        <a:lstStyle/>
        <a:p>
          <a:endParaRPr lang="en-US"/>
        </a:p>
      </dgm:t>
    </dgm:pt>
    <dgm:pt modelId="{789CDB8A-D0A4-423F-9F7D-3F5857A03B5C}">
      <dgm:prSet/>
      <dgm:spPr/>
      <dgm: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Fishing boats plying in the Bay of Bengal with </a:t>
          </a:r>
          <a:r>
            <a:rPr lang="en-US" b="1" dirty="0" err="1" smtClean="0">
              <a:latin typeface="Calibri" panose="020F0502020204030204" pitchFamily="34" charset="0"/>
              <a:ea typeface="Calibri" panose="020F0502020204030204" pitchFamily="34" charset="0"/>
              <a:cs typeface="Times New Roman" panose="02020603050405020304" pitchFamily="18" charset="0"/>
            </a:rPr>
            <a:t>colourful</a:t>
          </a:r>
          <a:r>
            <a:rPr lang="en-US" b="1" dirty="0" smtClean="0">
              <a:latin typeface="Calibri" panose="020F0502020204030204" pitchFamily="34" charset="0"/>
              <a:ea typeface="Calibri" panose="020F0502020204030204" pitchFamily="34" charset="0"/>
              <a:cs typeface="Times New Roman" panose="02020603050405020304" pitchFamily="18" charset="0"/>
            </a:rPr>
            <a:t> sails</a:t>
          </a:r>
          <a:endParaRPr lang="en-US" b="1" dirty="0"/>
        </a:p>
      </dgm:t>
    </dgm:pt>
    <dgm:pt modelId="{F75A8090-84F5-49AE-B946-CDC8FA6D57BB}" type="parTrans" cxnId="{14A06449-E78C-4513-88AE-7C9E8D7B1F86}">
      <dgm:prSet/>
      <dgm:spPr/>
      <dgm:t>
        <a:bodyPr/>
        <a:lstStyle/>
        <a:p>
          <a:endParaRPr lang="en-US"/>
        </a:p>
      </dgm:t>
    </dgm:pt>
    <dgm:pt modelId="{8219BDFA-39AD-4A06-9463-45F12B534DCA}" type="sibTrans" cxnId="{14A06449-E78C-4513-88AE-7C9E8D7B1F86}">
      <dgm:prSet/>
      <dgm:spPr/>
      <dgm:t>
        <a:bodyPr/>
        <a:lstStyle/>
        <a:p>
          <a:endParaRPr lang="en-US"/>
        </a:p>
      </dgm:t>
    </dgm:pt>
    <dgm:pt modelId="{F2B7BAB4-DEC4-463D-A8A7-72D7B7ADC7E1}">
      <dgm:prSet/>
      <dgm:spPr/>
      <dgm: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indigenous culture of the </a:t>
          </a:r>
          <a:r>
            <a:rPr lang="en-US" b="1" dirty="0" err="1" smtClean="0">
              <a:latin typeface="Calibri" panose="020F0502020204030204" pitchFamily="34" charset="0"/>
              <a:ea typeface="Calibri" panose="020F0502020204030204" pitchFamily="34" charset="0"/>
              <a:cs typeface="Times New Roman" panose="02020603050405020304" pitchFamily="18" charset="0"/>
            </a:rPr>
            <a:t>Rakhaine</a:t>
          </a:r>
          <a:r>
            <a:rPr lang="en-US" b="1" dirty="0" smtClean="0">
              <a:latin typeface="Calibri" panose="020F0502020204030204" pitchFamily="34" charset="0"/>
              <a:ea typeface="Calibri" panose="020F0502020204030204" pitchFamily="34" charset="0"/>
              <a:cs typeface="Times New Roman" panose="02020603050405020304" pitchFamily="18" charset="0"/>
            </a:rPr>
            <a:t> Community </a:t>
          </a:r>
          <a:endParaRPr lang="en-US" b="1" dirty="0"/>
        </a:p>
      </dgm:t>
    </dgm:pt>
    <dgm:pt modelId="{1884F9FF-FB50-491D-915A-B72981320B14}" type="parTrans" cxnId="{102F4E6B-B364-4FAB-9F63-36ADAC7734E7}">
      <dgm:prSet/>
      <dgm:spPr/>
      <dgm:t>
        <a:bodyPr/>
        <a:lstStyle/>
        <a:p>
          <a:endParaRPr lang="en-US"/>
        </a:p>
      </dgm:t>
    </dgm:pt>
    <dgm:pt modelId="{A1C7C841-2D33-46F6-B042-FE0FEC08DD33}" type="sibTrans" cxnId="{102F4E6B-B364-4FAB-9F63-36ADAC7734E7}">
      <dgm:prSet/>
      <dgm:spPr/>
      <dgm:t>
        <a:bodyPr/>
        <a:lstStyle/>
        <a:p>
          <a:endParaRPr lang="en-US"/>
        </a:p>
      </dgm:t>
    </dgm:pt>
    <dgm:pt modelId="{71067FC0-8D75-4015-968D-B92A51FDD432}">
      <dgm:prSet/>
      <dgm:spPr/>
      <dgm:t>
        <a:bodyPr/>
        <a:lstStyle/>
        <a:p>
          <a:endParaRPr lang="en-US"/>
        </a:p>
      </dgm:t>
    </dgm:pt>
    <dgm:pt modelId="{A1E6D2A1-5B24-4004-9205-B0C7408865A7}" type="parTrans" cxnId="{0CF7C301-C239-4297-9D07-AA5CC4AD4F65}">
      <dgm:prSet/>
      <dgm:spPr/>
      <dgm:t>
        <a:bodyPr/>
        <a:lstStyle/>
        <a:p>
          <a:endParaRPr lang="en-US"/>
        </a:p>
      </dgm:t>
    </dgm:pt>
    <dgm:pt modelId="{F01E4BA6-B6E5-4645-991B-0DF071FD24AD}" type="sibTrans" cxnId="{0CF7C301-C239-4297-9D07-AA5CC4AD4F65}">
      <dgm:prSet/>
      <dgm:spPr/>
      <dgm:t>
        <a:bodyPr/>
        <a:lstStyle/>
        <a:p>
          <a:endParaRPr lang="en-US"/>
        </a:p>
      </dgm:t>
    </dgm:pt>
    <dgm:pt modelId="{EFBE6030-3B49-460D-8B99-A0EC6768E5CE}" type="pres">
      <dgm:prSet presAssocID="{21E1FDD6-AFAD-4D8E-B745-81FDBC588EA0}" presName="Name0" presStyleCnt="0">
        <dgm:presLayoutVars>
          <dgm:chMax val="1"/>
          <dgm:chPref val="1"/>
          <dgm:dir/>
          <dgm:animOne val="branch"/>
          <dgm:animLvl val="lvl"/>
        </dgm:presLayoutVars>
      </dgm:prSet>
      <dgm:spPr/>
      <dgm:t>
        <a:bodyPr/>
        <a:lstStyle/>
        <a:p>
          <a:endParaRPr lang="en-US"/>
        </a:p>
      </dgm:t>
    </dgm:pt>
    <dgm:pt modelId="{BE4B4988-A0AB-48B8-90E9-0190166848B7}" type="pres">
      <dgm:prSet presAssocID="{163C48FF-D939-4611-ABC2-328C6A5F3C97}" presName="singleCycle" presStyleCnt="0"/>
      <dgm:spPr/>
    </dgm:pt>
    <dgm:pt modelId="{A7F65F10-C192-42D2-B20F-46C598E61E41}" type="pres">
      <dgm:prSet presAssocID="{163C48FF-D939-4611-ABC2-328C6A5F3C97}" presName="singleCenter" presStyleLbl="node1" presStyleIdx="0" presStyleCnt="8" custScaleX="132146">
        <dgm:presLayoutVars>
          <dgm:chMax val="7"/>
          <dgm:chPref val="7"/>
        </dgm:presLayoutVars>
      </dgm:prSet>
      <dgm:spPr/>
      <dgm:t>
        <a:bodyPr/>
        <a:lstStyle/>
        <a:p>
          <a:endParaRPr lang="en-US"/>
        </a:p>
      </dgm:t>
    </dgm:pt>
    <dgm:pt modelId="{A73F031B-6330-4B06-98BD-51D41F5F6FA0}" type="pres">
      <dgm:prSet presAssocID="{DB48DB0E-2D5E-4973-8148-C5A84DEB2272}" presName="Name56" presStyleLbl="parChTrans1D2" presStyleIdx="0" presStyleCnt="7"/>
      <dgm:spPr/>
      <dgm:t>
        <a:bodyPr/>
        <a:lstStyle/>
        <a:p>
          <a:endParaRPr lang="en-US"/>
        </a:p>
      </dgm:t>
    </dgm:pt>
    <dgm:pt modelId="{2B4F9F05-2AC5-4DD0-A934-B0CC79B696F8}" type="pres">
      <dgm:prSet presAssocID="{3194926C-A52A-4CFC-8B05-F22CF46B8B5B}" presName="text0" presStyleLbl="node1" presStyleIdx="1" presStyleCnt="8" custScaleX="230815">
        <dgm:presLayoutVars>
          <dgm:bulletEnabled val="1"/>
        </dgm:presLayoutVars>
      </dgm:prSet>
      <dgm:spPr/>
      <dgm:t>
        <a:bodyPr/>
        <a:lstStyle/>
        <a:p>
          <a:endParaRPr lang="en-US"/>
        </a:p>
      </dgm:t>
    </dgm:pt>
    <dgm:pt modelId="{E46120D5-78BD-47D7-9687-4A1D319DCDEF}" type="pres">
      <dgm:prSet presAssocID="{8FD1875E-96E0-4F87-9D0C-6DBED5F2A310}" presName="Name56" presStyleLbl="parChTrans1D2" presStyleIdx="1" presStyleCnt="7"/>
      <dgm:spPr/>
      <dgm:t>
        <a:bodyPr/>
        <a:lstStyle/>
        <a:p>
          <a:endParaRPr lang="en-US"/>
        </a:p>
      </dgm:t>
    </dgm:pt>
    <dgm:pt modelId="{F1DFB62D-1B17-4156-A55F-6AF3602AAB93}" type="pres">
      <dgm:prSet presAssocID="{BB5ED098-E283-481C-B602-1E65E36C2F0E}" presName="text0" presStyleLbl="node1" presStyleIdx="2" presStyleCnt="8" custScaleX="254134" custRadScaleRad="140105" custRadScaleInc="47239">
        <dgm:presLayoutVars>
          <dgm:bulletEnabled val="1"/>
        </dgm:presLayoutVars>
      </dgm:prSet>
      <dgm:spPr/>
      <dgm:t>
        <a:bodyPr/>
        <a:lstStyle/>
        <a:p>
          <a:endParaRPr lang="en-US"/>
        </a:p>
      </dgm:t>
    </dgm:pt>
    <dgm:pt modelId="{BBC31200-A8E4-4180-9B06-EB37A1691539}" type="pres">
      <dgm:prSet presAssocID="{86FB6B4B-F879-4061-AD57-898EF20536ED}" presName="Name56" presStyleLbl="parChTrans1D2" presStyleIdx="2" presStyleCnt="7"/>
      <dgm:spPr/>
      <dgm:t>
        <a:bodyPr/>
        <a:lstStyle/>
        <a:p>
          <a:endParaRPr lang="en-US"/>
        </a:p>
      </dgm:t>
    </dgm:pt>
    <dgm:pt modelId="{FB8C7E06-E503-47D1-AD5F-77CAF4D7D0B2}" type="pres">
      <dgm:prSet presAssocID="{D9104D36-B8DC-4A81-A340-EA5B5F7F4CEC}" presName="text0" presStyleLbl="node1" presStyleIdx="3" presStyleCnt="8" custScaleX="249670" custRadScaleRad="128905" custRadScaleInc="-11343">
        <dgm:presLayoutVars>
          <dgm:bulletEnabled val="1"/>
        </dgm:presLayoutVars>
      </dgm:prSet>
      <dgm:spPr/>
      <dgm:t>
        <a:bodyPr/>
        <a:lstStyle/>
        <a:p>
          <a:endParaRPr lang="en-US"/>
        </a:p>
      </dgm:t>
    </dgm:pt>
    <dgm:pt modelId="{58A95CB4-C808-4BBE-80D1-E307F80711F3}" type="pres">
      <dgm:prSet presAssocID="{71F2CB5E-1B69-41AE-B36F-B6B70EF6BFF9}" presName="Name56" presStyleLbl="parChTrans1D2" presStyleIdx="3" presStyleCnt="7"/>
      <dgm:spPr/>
      <dgm:t>
        <a:bodyPr/>
        <a:lstStyle/>
        <a:p>
          <a:endParaRPr lang="en-US"/>
        </a:p>
      </dgm:t>
    </dgm:pt>
    <dgm:pt modelId="{CA25A6ED-00D0-4746-91E8-222AD16823DE}" type="pres">
      <dgm:prSet presAssocID="{E1D35C44-9D6F-46E6-99E7-75CF84F6CBC4}" presName="text0" presStyleLbl="node1" presStyleIdx="4" presStyleCnt="8" custScaleX="253167" custRadScaleRad="122291" custRadScaleInc="-65454">
        <dgm:presLayoutVars>
          <dgm:bulletEnabled val="1"/>
        </dgm:presLayoutVars>
      </dgm:prSet>
      <dgm:spPr/>
      <dgm:t>
        <a:bodyPr/>
        <a:lstStyle/>
        <a:p>
          <a:endParaRPr lang="en-US"/>
        </a:p>
      </dgm:t>
    </dgm:pt>
    <dgm:pt modelId="{D334806C-58CE-4080-B1A8-BECE9A4A2E9F}" type="pres">
      <dgm:prSet presAssocID="{0AE655BA-B395-499F-A903-33256536F42C}" presName="Name56" presStyleLbl="parChTrans1D2" presStyleIdx="4" presStyleCnt="7"/>
      <dgm:spPr/>
      <dgm:t>
        <a:bodyPr/>
        <a:lstStyle/>
        <a:p>
          <a:endParaRPr lang="en-US"/>
        </a:p>
      </dgm:t>
    </dgm:pt>
    <dgm:pt modelId="{736F5B7B-6CA7-4B24-BDE4-5C84DC2F172D}" type="pres">
      <dgm:prSet presAssocID="{8DFD0845-D1AB-41F3-A629-C80E3080779D}" presName="text0" presStyleLbl="node1" presStyleIdx="5" presStyleCnt="8" custScaleX="251705" custRadScaleRad="120237" custRadScaleInc="61261">
        <dgm:presLayoutVars>
          <dgm:bulletEnabled val="1"/>
        </dgm:presLayoutVars>
      </dgm:prSet>
      <dgm:spPr/>
      <dgm:t>
        <a:bodyPr/>
        <a:lstStyle/>
        <a:p>
          <a:endParaRPr lang="en-US"/>
        </a:p>
      </dgm:t>
    </dgm:pt>
    <dgm:pt modelId="{92847353-A807-410C-8CEC-D5742E12DE4B}" type="pres">
      <dgm:prSet presAssocID="{F75A8090-84F5-49AE-B946-CDC8FA6D57BB}" presName="Name56" presStyleLbl="parChTrans1D2" presStyleIdx="5" presStyleCnt="7"/>
      <dgm:spPr/>
      <dgm:t>
        <a:bodyPr/>
        <a:lstStyle/>
        <a:p>
          <a:endParaRPr lang="en-US"/>
        </a:p>
      </dgm:t>
    </dgm:pt>
    <dgm:pt modelId="{C52662DA-4281-4AD4-B93A-4B0998EF0E92}" type="pres">
      <dgm:prSet presAssocID="{789CDB8A-D0A4-423F-9F7D-3F5857A03B5C}" presName="text0" presStyleLbl="node1" presStyleIdx="6" presStyleCnt="8" custScaleX="233189" custRadScaleRad="130290" custRadScaleInc="11761">
        <dgm:presLayoutVars>
          <dgm:bulletEnabled val="1"/>
        </dgm:presLayoutVars>
      </dgm:prSet>
      <dgm:spPr/>
      <dgm:t>
        <a:bodyPr/>
        <a:lstStyle/>
        <a:p>
          <a:endParaRPr lang="en-US"/>
        </a:p>
      </dgm:t>
    </dgm:pt>
    <dgm:pt modelId="{8E6D9DED-C3C0-469E-AF65-4B49CA9D8AFD}" type="pres">
      <dgm:prSet presAssocID="{1884F9FF-FB50-491D-915A-B72981320B14}" presName="Name56" presStyleLbl="parChTrans1D2" presStyleIdx="6" presStyleCnt="7"/>
      <dgm:spPr/>
      <dgm:t>
        <a:bodyPr/>
        <a:lstStyle/>
        <a:p>
          <a:endParaRPr lang="en-US"/>
        </a:p>
      </dgm:t>
    </dgm:pt>
    <dgm:pt modelId="{8AAF32F8-BAA9-416D-B6AC-2A2253A2F3A8}" type="pres">
      <dgm:prSet presAssocID="{F2B7BAB4-DEC4-463D-A8A7-72D7B7ADC7E1}" presName="text0" presStyleLbl="node1" presStyleIdx="7" presStyleCnt="8" custScaleX="253094" custRadScaleRad="137909" custRadScaleInc="-45477">
        <dgm:presLayoutVars>
          <dgm:bulletEnabled val="1"/>
        </dgm:presLayoutVars>
      </dgm:prSet>
      <dgm:spPr/>
      <dgm:t>
        <a:bodyPr/>
        <a:lstStyle/>
        <a:p>
          <a:endParaRPr lang="en-US"/>
        </a:p>
      </dgm:t>
    </dgm:pt>
  </dgm:ptLst>
  <dgm:cxnLst>
    <dgm:cxn modelId="{54152805-61AF-4193-9C14-AA523C176FCD}" type="presOf" srcId="{8FD1875E-96E0-4F87-9D0C-6DBED5F2A310}" destId="{E46120D5-78BD-47D7-9687-4A1D319DCDEF}" srcOrd="0" destOrd="0" presId="urn:microsoft.com/office/officeart/2008/layout/RadialCluster"/>
    <dgm:cxn modelId="{C8E93036-96F3-4AA9-ABD4-99FA6E4F1864}" srcId="{163C48FF-D939-4611-ABC2-328C6A5F3C97}" destId="{D9104D36-B8DC-4A81-A340-EA5B5F7F4CEC}" srcOrd="2" destOrd="0" parTransId="{86FB6B4B-F879-4061-AD57-898EF20536ED}" sibTransId="{1632CDBA-600A-4D8B-8823-7CBC9DCA78C1}"/>
    <dgm:cxn modelId="{E9303448-47E8-4DA2-A9D8-3C31AEE6D882}" srcId="{163C48FF-D939-4611-ABC2-328C6A5F3C97}" destId="{BB5ED098-E283-481C-B602-1E65E36C2F0E}" srcOrd="1" destOrd="0" parTransId="{8FD1875E-96E0-4F87-9D0C-6DBED5F2A310}" sibTransId="{8D9D767D-941D-4A42-8EAD-0583E04E8511}"/>
    <dgm:cxn modelId="{5223A233-57EA-4CA8-B266-F78A9FB13923}" type="presOf" srcId="{21E1FDD6-AFAD-4D8E-B745-81FDBC588EA0}" destId="{EFBE6030-3B49-460D-8B99-A0EC6768E5CE}" srcOrd="0" destOrd="0" presId="urn:microsoft.com/office/officeart/2008/layout/RadialCluster"/>
    <dgm:cxn modelId="{D9D0BFEB-F85A-4DCD-9F62-F9887FAD6A42}" type="presOf" srcId="{789CDB8A-D0A4-423F-9F7D-3F5857A03B5C}" destId="{C52662DA-4281-4AD4-B93A-4B0998EF0E92}" srcOrd="0" destOrd="0" presId="urn:microsoft.com/office/officeart/2008/layout/RadialCluster"/>
    <dgm:cxn modelId="{3DDEE243-0E55-4D6D-AAB9-052B4821E120}" type="presOf" srcId="{8DFD0845-D1AB-41F3-A629-C80E3080779D}" destId="{736F5B7B-6CA7-4B24-BDE4-5C84DC2F172D}" srcOrd="0" destOrd="0" presId="urn:microsoft.com/office/officeart/2008/layout/RadialCluster"/>
    <dgm:cxn modelId="{8D9E8B61-B179-4CF2-B8E0-0BA781376DFE}" srcId="{163C48FF-D939-4611-ABC2-328C6A5F3C97}" destId="{E1D35C44-9D6F-46E6-99E7-75CF84F6CBC4}" srcOrd="3" destOrd="0" parTransId="{71F2CB5E-1B69-41AE-B36F-B6B70EF6BFF9}" sibTransId="{C197DC76-E70B-45A3-BEFE-F133432A060A}"/>
    <dgm:cxn modelId="{A584D04C-F103-404F-9DA4-3D17ECE2F692}" type="presOf" srcId="{DB48DB0E-2D5E-4973-8148-C5A84DEB2272}" destId="{A73F031B-6330-4B06-98BD-51D41F5F6FA0}" srcOrd="0" destOrd="0" presId="urn:microsoft.com/office/officeart/2008/layout/RadialCluster"/>
    <dgm:cxn modelId="{0CF7C301-C239-4297-9D07-AA5CC4AD4F65}" srcId="{163C48FF-D939-4611-ABC2-328C6A5F3C97}" destId="{71067FC0-8D75-4015-968D-B92A51FDD432}" srcOrd="7" destOrd="0" parTransId="{A1E6D2A1-5B24-4004-9205-B0C7408865A7}" sibTransId="{F01E4BA6-B6E5-4645-991B-0DF071FD24AD}"/>
    <dgm:cxn modelId="{1285F937-4199-4E91-87F8-A7CA37D8F59F}" type="presOf" srcId="{D9104D36-B8DC-4A81-A340-EA5B5F7F4CEC}" destId="{FB8C7E06-E503-47D1-AD5F-77CAF4D7D0B2}" srcOrd="0" destOrd="0" presId="urn:microsoft.com/office/officeart/2008/layout/RadialCluster"/>
    <dgm:cxn modelId="{E5ECEF0A-649C-4DD2-81AB-84B7353D29C7}" type="presOf" srcId="{F2B7BAB4-DEC4-463D-A8A7-72D7B7ADC7E1}" destId="{8AAF32F8-BAA9-416D-B6AC-2A2253A2F3A8}" srcOrd="0" destOrd="0" presId="urn:microsoft.com/office/officeart/2008/layout/RadialCluster"/>
    <dgm:cxn modelId="{102F4E6B-B364-4FAB-9F63-36ADAC7734E7}" srcId="{163C48FF-D939-4611-ABC2-328C6A5F3C97}" destId="{F2B7BAB4-DEC4-463D-A8A7-72D7B7ADC7E1}" srcOrd="6" destOrd="0" parTransId="{1884F9FF-FB50-491D-915A-B72981320B14}" sibTransId="{A1C7C841-2D33-46F6-B042-FE0FEC08DD33}"/>
    <dgm:cxn modelId="{BA1CBC06-1E3B-4D0D-8CBB-5E72F731133B}" type="presOf" srcId="{BB5ED098-E283-481C-B602-1E65E36C2F0E}" destId="{F1DFB62D-1B17-4156-A55F-6AF3602AAB93}" srcOrd="0" destOrd="0" presId="urn:microsoft.com/office/officeart/2008/layout/RadialCluster"/>
    <dgm:cxn modelId="{FBC64F99-28D2-461C-9492-90F693557580}" type="presOf" srcId="{71F2CB5E-1B69-41AE-B36F-B6B70EF6BFF9}" destId="{58A95CB4-C808-4BBE-80D1-E307F80711F3}" srcOrd="0" destOrd="0" presId="urn:microsoft.com/office/officeart/2008/layout/RadialCluster"/>
    <dgm:cxn modelId="{91B18647-DDC4-4898-B178-866FEFD93335}" type="presOf" srcId="{E1D35C44-9D6F-46E6-99E7-75CF84F6CBC4}" destId="{CA25A6ED-00D0-4746-91E8-222AD16823DE}" srcOrd="0" destOrd="0" presId="urn:microsoft.com/office/officeart/2008/layout/RadialCluster"/>
    <dgm:cxn modelId="{8124F521-1703-40E2-ABC1-B8417CA46956}" type="presOf" srcId="{0AE655BA-B395-499F-A903-33256536F42C}" destId="{D334806C-58CE-4080-B1A8-BECE9A4A2E9F}" srcOrd="0" destOrd="0" presId="urn:microsoft.com/office/officeart/2008/layout/RadialCluster"/>
    <dgm:cxn modelId="{E2475A02-775E-4460-834A-345D9873C89B}" type="presOf" srcId="{3194926C-A52A-4CFC-8B05-F22CF46B8B5B}" destId="{2B4F9F05-2AC5-4DD0-A934-B0CC79B696F8}" srcOrd="0" destOrd="0" presId="urn:microsoft.com/office/officeart/2008/layout/RadialCluster"/>
    <dgm:cxn modelId="{71B80DD4-643C-4914-8D8C-BDE5E865D4FD}" type="presOf" srcId="{F75A8090-84F5-49AE-B946-CDC8FA6D57BB}" destId="{92847353-A807-410C-8CEC-D5742E12DE4B}" srcOrd="0" destOrd="0" presId="urn:microsoft.com/office/officeart/2008/layout/RadialCluster"/>
    <dgm:cxn modelId="{72BFDF28-8DFE-4F66-AA04-4FE64EBC2231}" type="presOf" srcId="{1884F9FF-FB50-491D-915A-B72981320B14}" destId="{8E6D9DED-C3C0-469E-AF65-4B49CA9D8AFD}" srcOrd="0" destOrd="0" presId="urn:microsoft.com/office/officeart/2008/layout/RadialCluster"/>
    <dgm:cxn modelId="{4633EA7F-F4DD-4222-9F66-FA54DD8D3D46}" type="presOf" srcId="{86FB6B4B-F879-4061-AD57-898EF20536ED}" destId="{BBC31200-A8E4-4180-9B06-EB37A1691539}" srcOrd="0" destOrd="0" presId="urn:microsoft.com/office/officeart/2008/layout/RadialCluster"/>
    <dgm:cxn modelId="{05FDC9A0-4D08-4E91-B006-8CB75905DCA5}" srcId="{163C48FF-D939-4611-ABC2-328C6A5F3C97}" destId="{3194926C-A52A-4CFC-8B05-F22CF46B8B5B}" srcOrd="0" destOrd="0" parTransId="{DB48DB0E-2D5E-4973-8148-C5A84DEB2272}" sibTransId="{504D19C6-EFF0-447B-870D-3AEA5EC2370F}"/>
    <dgm:cxn modelId="{14A06449-E78C-4513-88AE-7C9E8D7B1F86}" srcId="{163C48FF-D939-4611-ABC2-328C6A5F3C97}" destId="{789CDB8A-D0A4-423F-9F7D-3F5857A03B5C}" srcOrd="5" destOrd="0" parTransId="{F75A8090-84F5-49AE-B946-CDC8FA6D57BB}" sibTransId="{8219BDFA-39AD-4A06-9463-45F12B534DCA}"/>
    <dgm:cxn modelId="{F6713039-07CA-46BC-B5FF-9D73C65EBCB5}" type="presOf" srcId="{163C48FF-D939-4611-ABC2-328C6A5F3C97}" destId="{A7F65F10-C192-42D2-B20F-46C598E61E41}" srcOrd="0" destOrd="0" presId="urn:microsoft.com/office/officeart/2008/layout/RadialCluster"/>
    <dgm:cxn modelId="{B2EECA2F-B08A-48DE-AADD-144E9B375637}" srcId="{163C48FF-D939-4611-ABC2-328C6A5F3C97}" destId="{8DFD0845-D1AB-41F3-A629-C80E3080779D}" srcOrd="4" destOrd="0" parTransId="{0AE655BA-B395-499F-A903-33256536F42C}" sibTransId="{3C727E47-63AE-43C8-9C90-A61839568C05}"/>
    <dgm:cxn modelId="{E4A0FDB9-CF86-4835-8FD3-F1EF4A5D8B23}" srcId="{21E1FDD6-AFAD-4D8E-B745-81FDBC588EA0}" destId="{163C48FF-D939-4611-ABC2-328C6A5F3C97}" srcOrd="0" destOrd="0" parTransId="{51FDEB51-D331-4FB2-BC20-E088ACCC04B4}" sibTransId="{AE38F3A3-02B8-43BE-88F9-410DBC8D4EB3}"/>
    <dgm:cxn modelId="{589F10F8-C401-4A83-A607-3E86ECEE2F24}" type="presParOf" srcId="{EFBE6030-3B49-460D-8B99-A0EC6768E5CE}" destId="{BE4B4988-A0AB-48B8-90E9-0190166848B7}" srcOrd="0" destOrd="0" presId="urn:microsoft.com/office/officeart/2008/layout/RadialCluster"/>
    <dgm:cxn modelId="{F7A663A8-3747-4827-BA97-9E2A2C0F1A70}" type="presParOf" srcId="{BE4B4988-A0AB-48B8-90E9-0190166848B7}" destId="{A7F65F10-C192-42D2-B20F-46C598E61E41}" srcOrd="0" destOrd="0" presId="urn:microsoft.com/office/officeart/2008/layout/RadialCluster"/>
    <dgm:cxn modelId="{D89AD97F-F9B6-4092-953B-B4261B96EEA2}" type="presParOf" srcId="{BE4B4988-A0AB-48B8-90E9-0190166848B7}" destId="{A73F031B-6330-4B06-98BD-51D41F5F6FA0}" srcOrd="1" destOrd="0" presId="urn:microsoft.com/office/officeart/2008/layout/RadialCluster"/>
    <dgm:cxn modelId="{F3725859-CA1D-40BE-B01C-381CEE9731FA}" type="presParOf" srcId="{BE4B4988-A0AB-48B8-90E9-0190166848B7}" destId="{2B4F9F05-2AC5-4DD0-A934-B0CC79B696F8}" srcOrd="2" destOrd="0" presId="urn:microsoft.com/office/officeart/2008/layout/RadialCluster"/>
    <dgm:cxn modelId="{6DFAD4D9-48DF-4006-81AA-1AB8F2EB286C}" type="presParOf" srcId="{BE4B4988-A0AB-48B8-90E9-0190166848B7}" destId="{E46120D5-78BD-47D7-9687-4A1D319DCDEF}" srcOrd="3" destOrd="0" presId="urn:microsoft.com/office/officeart/2008/layout/RadialCluster"/>
    <dgm:cxn modelId="{FBD1CBA0-BDD9-41AB-BABB-A9F3D99018A3}" type="presParOf" srcId="{BE4B4988-A0AB-48B8-90E9-0190166848B7}" destId="{F1DFB62D-1B17-4156-A55F-6AF3602AAB93}" srcOrd="4" destOrd="0" presId="urn:microsoft.com/office/officeart/2008/layout/RadialCluster"/>
    <dgm:cxn modelId="{03CA4FD2-74BE-4FD6-954D-B5420E52F8D4}" type="presParOf" srcId="{BE4B4988-A0AB-48B8-90E9-0190166848B7}" destId="{BBC31200-A8E4-4180-9B06-EB37A1691539}" srcOrd="5" destOrd="0" presId="urn:microsoft.com/office/officeart/2008/layout/RadialCluster"/>
    <dgm:cxn modelId="{4B1853D7-F9CA-42C7-823E-77959CD595B5}" type="presParOf" srcId="{BE4B4988-A0AB-48B8-90E9-0190166848B7}" destId="{FB8C7E06-E503-47D1-AD5F-77CAF4D7D0B2}" srcOrd="6" destOrd="0" presId="urn:microsoft.com/office/officeart/2008/layout/RadialCluster"/>
    <dgm:cxn modelId="{726ECEA2-67E6-427F-A520-EA0983A3E5E9}" type="presParOf" srcId="{BE4B4988-A0AB-48B8-90E9-0190166848B7}" destId="{58A95CB4-C808-4BBE-80D1-E307F80711F3}" srcOrd="7" destOrd="0" presId="urn:microsoft.com/office/officeart/2008/layout/RadialCluster"/>
    <dgm:cxn modelId="{12CC39A5-5439-49D7-AEE0-24E21C705115}" type="presParOf" srcId="{BE4B4988-A0AB-48B8-90E9-0190166848B7}" destId="{CA25A6ED-00D0-4746-91E8-222AD16823DE}" srcOrd="8" destOrd="0" presId="urn:microsoft.com/office/officeart/2008/layout/RadialCluster"/>
    <dgm:cxn modelId="{719FA498-447B-4C87-9C1C-3F5D528AC3A5}" type="presParOf" srcId="{BE4B4988-A0AB-48B8-90E9-0190166848B7}" destId="{D334806C-58CE-4080-B1A8-BECE9A4A2E9F}" srcOrd="9" destOrd="0" presId="urn:microsoft.com/office/officeart/2008/layout/RadialCluster"/>
    <dgm:cxn modelId="{7E5BB5C5-9C57-49EE-8F66-AD09167C57AD}" type="presParOf" srcId="{BE4B4988-A0AB-48B8-90E9-0190166848B7}" destId="{736F5B7B-6CA7-4B24-BDE4-5C84DC2F172D}" srcOrd="10" destOrd="0" presId="urn:microsoft.com/office/officeart/2008/layout/RadialCluster"/>
    <dgm:cxn modelId="{8644A5D8-48C1-454B-AF72-C7224C65BC1A}" type="presParOf" srcId="{BE4B4988-A0AB-48B8-90E9-0190166848B7}" destId="{92847353-A807-410C-8CEC-D5742E12DE4B}" srcOrd="11" destOrd="0" presId="urn:microsoft.com/office/officeart/2008/layout/RadialCluster"/>
    <dgm:cxn modelId="{50F7C785-4890-4A83-8134-8F5E2E15CCD8}" type="presParOf" srcId="{BE4B4988-A0AB-48B8-90E9-0190166848B7}" destId="{C52662DA-4281-4AD4-B93A-4B0998EF0E92}" srcOrd="12" destOrd="0" presId="urn:microsoft.com/office/officeart/2008/layout/RadialCluster"/>
    <dgm:cxn modelId="{7266FA06-9EDD-4FD9-9DA6-5E6AC9081B11}" type="presParOf" srcId="{BE4B4988-A0AB-48B8-90E9-0190166848B7}" destId="{8E6D9DED-C3C0-469E-AF65-4B49CA9D8AFD}" srcOrd="13" destOrd="0" presId="urn:microsoft.com/office/officeart/2008/layout/RadialCluster"/>
    <dgm:cxn modelId="{B6B8F6E1-E99D-41D5-A737-4EDBAF64BBD7}" type="presParOf" srcId="{BE4B4988-A0AB-48B8-90E9-0190166848B7}" destId="{8AAF32F8-BAA9-416D-B6AC-2A2253A2F3A8}"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72EA1-A5FB-4744-B960-C6A209A6D520}"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en-US"/>
        </a:p>
      </dgm:t>
    </dgm:pt>
    <dgm:pt modelId="{70929487-3B2C-4065-9716-CCE2669F7D2E}">
      <dgm:prSet phldrT="[Text]" phldr="1"/>
      <dgm:spPr/>
      <dgm:t>
        <a:bodyPr/>
        <a:lstStyle/>
        <a:p>
          <a:endParaRPr lang="en-US" dirty="0"/>
        </a:p>
      </dgm:t>
    </dgm:pt>
    <dgm:pt modelId="{B4F73D20-11F7-417F-A261-13926BF62390}" type="parTrans" cxnId="{583F0905-2E40-4B98-9FB0-D0519C0061D2}">
      <dgm:prSet/>
      <dgm:spPr/>
      <dgm:t>
        <a:bodyPr/>
        <a:lstStyle/>
        <a:p>
          <a:endParaRPr lang="en-US"/>
        </a:p>
      </dgm:t>
    </dgm:pt>
    <dgm:pt modelId="{0E87C29B-933D-48B8-8B34-BD781CD8F837}" type="sibTrans" cxnId="{583F0905-2E40-4B98-9FB0-D0519C0061D2}">
      <dgm:prSet/>
      <dgm:spPr/>
      <dgm:t>
        <a:bodyPr/>
        <a:lstStyle/>
        <a:p>
          <a:endParaRPr lang="en-US"/>
        </a:p>
      </dgm:t>
    </dgm:pt>
    <dgm:pt modelId="{C961B283-3B2D-4110-8BED-9FC190682A91}">
      <dgm:prSet phldrT="[Text]"/>
      <dgm:spPr/>
      <dgm:t>
        <a:bodyPr/>
        <a:lstStyle/>
        <a:p>
          <a:r>
            <a:rPr lang="en-US" dirty="0" smtClean="0"/>
            <a:t>12</a:t>
          </a:r>
          <a:endParaRPr lang="en-US" dirty="0"/>
        </a:p>
      </dgm:t>
    </dgm:pt>
    <dgm:pt modelId="{F2439733-5E21-44FE-9BC4-AFE2142AD5E2}" type="parTrans" cxnId="{CDFB04E3-A971-45A3-B17A-1BE70FD3609A}">
      <dgm:prSet/>
      <dgm:spPr/>
      <dgm:t>
        <a:bodyPr/>
        <a:lstStyle/>
        <a:p>
          <a:endParaRPr lang="en-US"/>
        </a:p>
      </dgm:t>
    </dgm:pt>
    <dgm:pt modelId="{7A496D6E-C833-4C3D-A15C-1385255A6A9A}" type="sibTrans" cxnId="{CDFB04E3-A971-45A3-B17A-1BE70FD3609A}">
      <dgm:prSet/>
      <dgm:spPr/>
      <dgm:t>
        <a:bodyPr/>
        <a:lstStyle/>
        <a:p>
          <a:endParaRPr lang="en-US"/>
        </a:p>
      </dgm:t>
    </dgm:pt>
    <dgm:pt modelId="{FDC7366F-B310-402D-9882-276A784A1C56}">
      <dgm:prSet phldrT="[Text]"/>
      <dgm:spPr/>
      <dgm:t>
        <a:bodyPr/>
        <a:lstStyle/>
        <a:p>
          <a:r>
            <a:rPr lang="en-US" dirty="0" smtClean="0"/>
            <a:t>1</a:t>
          </a:r>
          <a:endParaRPr lang="en-US" dirty="0"/>
        </a:p>
      </dgm:t>
    </dgm:pt>
    <dgm:pt modelId="{64978F45-F00B-4098-AB7B-E9A432FF8AD7}" type="parTrans" cxnId="{8003980C-CA36-44C1-BFCD-6033FA1D38D7}">
      <dgm:prSet/>
      <dgm:spPr/>
      <dgm:t>
        <a:bodyPr/>
        <a:lstStyle/>
        <a:p>
          <a:endParaRPr lang="en-US"/>
        </a:p>
      </dgm:t>
    </dgm:pt>
    <dgm:pt modelId="{4E96D3B5-2593-4A24-84FD-D9BD1A6AB362}" type="sibTrans" cxnId="{8003980C-CA36-44C1-BFCD-6033FA1D38D7}">
      <dgm:prSet/>
      <dgm:spPr/>
      <dgm:t>
        <a:bodyPr/>
        <a:lstStyle/>
        <a:p>
          <a:endParaRPr lang="en-US"/>
        </a:p>
      </dgm:t>
    </dgm:pt>
    <dgm:pt modelId="{FC50FA14-849D-4C05-806F-0EAD6E423634}">
      <dgm:prSet phldrT="[Text]"/>
      <dgm:spPr/>
      <dgm:t>
        <a:bodyPr/>
        <a:lstStyle/>
        <a:p>
          <a:r>
            <a:rPr lang="en-US" dirty="0" smtClean="0"/>
            <a:t>2</a:t>
          </a:r>
          <a:endParaRPr lang="en-US" dirty="0"/>
        </a:p>
      </dgm:t>
    </dgm:pt>
    <dgm:pt modelId="{76C2D951-18DE-41C3-B165-EBE01963F9AA}" type="parTrans" cxnId="{80F39377-BA0A-4FD4-B151-272594175E11}">
      <dgm:prSet/>
      <dgm:spPr/>
      <dgm:t>
        <a:bodyPr/>
        <a:lstStyle/>
        <a:p>
          <a:endParaRPr lang="en-US"/>
        </a:p>
      </dgm:t>
    </dgm:pt>
    <dgm:pt modelId="{15BA3D3D-6625-4A54-BD14-40D4CDF5846D}" type="sibTrans" cxnId="{80F39377-BA0A-4FD4-B151-272594175E11}">
      <dgm:prSet/>
      <dgm:spPr/>
      <dgm:t>
        <a:bodyPr/>
        <a:lstStyle/>
        <a:p>
          <a:endParaRPr lang="en-US"/>
        </a:p>
      </dgm:t>
    </dgm:pt>
    <dgm:pt modelId="{B1A9D82B-4B42-4AFC-9DB0-C99384E687C0}">
      <dgm:prSet phldrT="[Text]"/>
      <dgm:spPr/>
      <dgm:t>
        <a:bodyPr/>
        <a:lstStyle/>
        <a:p>
          <a:r>
            <a:rPr lang="en-US" dirty="0" smtClean="0"/>
            <a:t>3</a:t>
          </a:r>
          <a:endParaRPr lang="en-US" dirty="0"/>
        </a:p>
      </dgm:t>
    </dgm:pt>
    <dgm:pt modelId="{B381E98B-7C75-4CC2-9274-E470906020CD}" type="parTrans" cxnId="{7754E200-1850-4A97-817A-38AD2F53C24E}">
      <dgm:prSet/>
      <dgm:spPr/>
      <dgm:t>
        <a:bodyPr/>
        <a:lstStyle/>
        <a:p>
          <a:endParaRPr lang="en-US"/>
        </a:p>
      </dgm:t>
    </dgm:pt>
    <dgm:pt modelId="{BFE5EE81-7B37-4C3B-B0B0-8C6F6317F887}" type="sibTrans" cxnId="{7754E200-1850-4A97-817A-38AD2F53C24E}">
      <dgm:prSet/>
      <dgm:spPr/>
      <dgm:t>
        <a:bodyPr/>
        <a:lstStyle/>
        <a:p>
          <a:endParaRPr lang="en-US"/>
        </a:p>
      </dgm:t>
    </dgm:pt>
    <dgm:pt modelId="{92662C65-9839-46DC-8A5A-09854D84F7B1}">
      <dgm:prSet phldrT="[Text]"/>
      <dgm:spPr/>
      <dgm:t>
        <a:bodyPr/>
        <a:lstStyle/>
        <a:p>
          <a:r>
            <a:rPr lang="en-US" dirty="0" smtClean="0"/>
            <a:t>4</a:t>
          </a:r>
          <a:endParaRPr lang="en-US" dirty="0"/>
        </a:p>
      </dgm:t>
    </dgm:pt>
    <dgm:pt modelId="{025E61D5-E7D1-47C3-9AFC-BD49C0ACBB88}" type="parTrans" cxnId="{EF9AF16F-B1F1-4CD3-B0DD-DDDB323B401B}">
      <dgm:prSet/>
      <dgm:spPr/>
      <dgm:t>
        <a:bodyPr/>
        <a:lstStyle/>
        <a:p>
          <a:endParaRPr lang="en-US"/>
        </a:p>
      </dgm:t>
    </dgm:pt>
    <dgm:pt modelId="{02CA64D4-4C55-482E-B79D-7EAE33C69786}" type="sibTrans" cxnId="{EF9AF16F-B1F1-4CD3-B0DD-DDDB323B401B}">
      <dgm:prSet/>
      <dgm:spPr/>
      <dgm:t>
        <a:bodyPr/>
        <a:lstStyle/>
        <a:p>
          <a:endParaRPr lang="en-US"/>
        </a:p>
      </dgm:t>
    </dgm:pt>
    <dgm:pt modelId="{F777FC6E-82C9-47F0-97D5-103D9E7261C9}">
      <dgm:prSet phldrT="[Text]"/>
      <dgm:spPr/>
      <dgm:t>
        <a:bodyPr/>
        <a:lstStyle/>
        <a:p>
          <a:r>
            <a:rPr lang="en-US" dirty="0" smtClean="0"/>
            <a:t>5</a:t>
          </a:r>
          <a:endParaRPr lang="en-US" dirty="0"/>
        </a:p>
      </dgm:t>
    </dgm:pt>
    <dgm:pt modelId="{12CAFE7C-548E-44D2-9F37-631FAAB9DFE6}" type="parTrans" cxnId="{530962E4-1AF5-459C-87EB-9761004EEEB3}">
      <dgm:prSet/>
      <dgm:spPr/>
      <dgm:t>
        <a:bodyPr/>
        <a:lstStyle/>
        <a:p>
          <a:endParaRPr lang="en-US"/>
        </a:p>
      </dgm:t>
    </dgm:pt>
    <dgm:pt modelId="{B507FF14-F637-4708-978E-276990C6FCE4}" type="sibTrans" cxnId="{530962E4-1AF5-459C-87EB-9761004EEEB3}">
      <dgm:prSet/>
      <dgm:spPr/>
      <dgm:t>
        <a:bodyPr/>
        <a:lstStyle/>
        <a:p>
          <a:endParaRPr lang="en-US"/>
        </a:p>
      </dgm:t>
    </dgm:pt>
    <dgm:pt modelId="{1EE3C6B0-1DA6-4F75-8DF7-A34FA0504B19}">
      <dgm:prSet/>
      <dgm:spPr/>
      <dgm:t>
        <a:bodyPr/>
        <a:lstStyle/>
        <a:p>
          <a:r>
            <a:rPr lang="en-US" dirty="0" smtClean="0"/>
            <a:t>6</a:t>
          </a:r>
          <a:endParaRPr lang="en-US" dirty="0"/>
        </a:p>
      </dgm:t>
    </dgm:pt>
    <dgm:pt modelId="{CA2B54E8-3209-4BDA-86D0-346FB0050747}" type="parTrans" cxnId="{70722B23-8F4B-4F1B-A05C-D777E471557D}">
      <dgm:prSet/>
      <dgm:spPr/>
      <dgm:t>
        <a:bodyPr/>
        <a:lstStyle/>
        <a:p>
          <a:endParaRPr lang="en-US"/>
        </a:p>
      </dgm:t>
    </dgm:pt>
    <dgm:pt modelId="{A02C535F-0673-446C-B633-50120153FCBC}" type="sibTrans" cxnId="{70722B23-8F4B-4F1B-A05C-D777E471557D}">
      <dgm:prSet/>
      <dgm:spPr/>
      <dgm:t>
        <a:bodyPr/>
        <a:lstStyle/>
        <a:p>
          <a:endParaRPr lang="en-US"/>
        </a:p>
      </dgm:t>
    </dgm:pt>
    <dgm:pt modelId="{46E98E07-B810-4089-864A-1458108C1503}">
      <dgm:prSet/>
      <dgm:spPr/>
      <dgm:t>
        <a:bodyPr/>
        <a:lstStyle/>
        <a:p>
          <a:r>
            <a:rPr lang="en-US" dirty="0" smtClean="0"/>
            <a:t>7</a:t>
          </a:r>
          <a:endParaRPr lang="en-US" dirty="0"/>
        </a:p>
      </dgm:t>
    </dgm:pt>
    <dgm:pt modelId="{FE69B146-B1B5-49B3-8021-B7471A86EB70}" type="parTrans" cxnId="{FDC057F4-30ED-4BDD-B3D7-1400361B73E7}">
      <dgm:prSet/>
      <dgm:spPr/>
      <dgm:t>
        <a:bodyPr/>
        <a:lstStyle/>
        <a:p>
          <a:endParaRPr lang="en-US"/>
        </a:p>
      </dgm:t>
    </dgm:pt>
    <dgm:pt modelId="{421CF9A1-81DA-496A-8447-0555C1DA42B9}" type="sibTrans" cxnId="{FDC057F4-30ED-4BDD-B3D7-1400361B73E7}">
      <dgm:prSet/>
      <dgm:spPr/>
      <dgm:t>
        <a:bodyPr/>
        <a:lstStyle/>
        <a:p>
          <a:endParaRPr lang="en-US"/>
        </a:p>
      </dgm:t>
    </dgm:pt>
    <dgm:pt modelId="{CF68CAF6-3D31-4591-AE7C-4EABD94E6035}">
      <dgm:prSet/>
      <dgm:spPr/>
      <dgm:t>
        <a:bodyPr/>
        <a:lstStyle/>
        <a:p>
          <a:r>
            <a:rPr lang="en-US" dirty="0" smtClean="0"/>
            <a:t>8</a:t>
          </a:r>
          <a:endParaRPr lang="en-US" dirty="0"/>
        </a:p>
      </dgm:t>
    </dgm:pt>
    <dgm:pt modelId="{FA38FA98-01D5-4DD7-A087-F965D149EA5A}" type="parTrans" cxnId="{5B70E161-2BAA-4A8E-BB3E-362800DD488D}">
      <dgm:prSet/>
      <dgm:spPr/>
      <dgm:t>
        <a:bodyPr/>
        <a:lstStyle/>
        <a:p>
          <a:endParaRPr lang="en-US"/>
        </a:p>
      </dgm:t>
    </dgm:pt>
    <dgm:pt modelId="{758AB149-04F7-41C0-806E-2E1BB348933C}" type="sibTrans" cxnId="{5B70E161-2BAA-4A8E-BB3E-362800DD488D}">
      <dgm:prSet/>
      <dgm:spPr/>
      <dgm:t>
        <a:bodyPr/>
        <a:lstStyle/>
        <a:p>
          <a:endParaRPr lang="en-US"/>
        </a:p>
      </dgm:t>
    </dgm:pt>
    <dgm:pt modelId="{43460B16-0966-4ECE-890C-5020C378C0B9}">
      <dgm:prSet/>
      <dgm:spPr/>
      <dgm:t>
        <a:bodyPr/>
        <a:lstStyle/>
        <a:p>
          <a:r>
            <a:rPr lang="en-US" dirty="0" smtClean="0"/>
            <a:t>9</a:t>
          </a:r>
          <a:endParaRPr lang="en-US" dirty="0"/>
        </a:p>
      </dgm:t>
    </dgm:pt>
    <dgm:pt modelId="{C555C842-259C-40A0-BE58-C863C12628C1}" type="parTrans" cxnId="{E730B789-8FFE-4503-BDF7-3EA2C4F94C10}">
      <dgm:prSet/>
      <dgm:spPr/>
      <dgm:t>
        <a:bodyPr/>
        <a:lstStyle/>
        <a:p>
          <a:endParaRPr lang="en-US"/>
        </a:p>
      </dgm:t>
    </dgm:pt>
    <dgm:pt modelId="{F926BB03-06B1-4285-9F73-60C5FC6075DB}" type="sibTrans" cxnId="{E730B789-8FFE-4503-BDF7-3EA2C4F94C10}">
      <dgm:prSet/>
      <dgm:spPr/>
      <dgm:t>
        <a:bodyPr/>
        <a:lstStyle/>
        <a:p>
          <a:endParaRPr lang="en-US"/>
        </a:p>
      </dgm:t>
    </dgm:pt>
    <dgm:pt modelId="{7A03A96A-F417-4C20-9D97-8758EE079F80}">
      <dgm:prSet/>
      <dgm:spPr/>
      <dgm:t>
        <a:bodyPr/>
        <a:lstStyle/>
        <a:p>
          <a:r>
            <a:rPr lang="en-US" dirty="0" smtClean="0"/>
            <a:t>10</a:t>
          </a:r>
          <a:endParaRPr lang="en-US" dirty="0"/>
        </a:p>
      </dgm:t>
    </dgm:pt>
    <dgm:pt modelId="{68D34B4E-56FE-4E89-A874-D91CDB07388E}" type="parTrans" cxnId="{1CC7DC84-A6B6-4EE4-AFB5-B0D0C0D7039A}">
      <dgm:prSet/>
      <dgm:spPr/>
      <dgm:t>
        <a:bodyPr/>
        <a:lstStyle/>
        <a:p>
          <a:endParaRPr lang="en-US"/>
        </a:p>
      </dgm:t>
    </dgm:pt>
    <dgm:pt modelId="{554CD133-0082-4B0A-B621-9B59838FC1A4}" type="sibTrans" cxnId="{1CC7DC84-A6B6-4EE4-AFB5-B0D0C0D7039A}">
      <dgm:prSet/>
      <dgm:spPr/>
      <dgm:t>
        <a:bodyPr/>
        <a:lstStyle/>
        <a:p>
          <a:endParaRPr lang="en-US"/>
        </a:p>
      </dgm:t>
    </dgm:pt>
    <dgm:pt modelId="{47F27287-914D-4837-966F-63AA05C2EA85}">
      <dgm:prSet/>
      <dgm:spPr/>
      <dgm:t>
        <a:bodyPr/>
        <a:lstStyle/>
        <a:p>
          <a:r>
            <a:rPr lang="en-US" dirty="0" smtClean="0"/>
            <a:t>11</a:t>
          </a:r>
          <a:endParaRPr lang="en-US" dirty="0"/>
        </a:p>
      </dgm:t>
    </dgm:pt>
    <dgm:pt modelId="{83FB89CF-62C4-4086-A845-E7C9BFD8A5CF}" type="parTrans" cxnId="{E25334D1-D2A6-4F54-A8BB-23AA272C9970}">
      <dgm:prSet/>
      <dgm:spPr/>
      <dgm:t>
        <a:bodyPr/>
        <a:lstStyle/>
        <a:p>
          <a:endParaRPr lang="en-US"/>
        </a:p>
      </dgm:t>
    </dgm:pt>
    <dgm:pt modelId="{A992A866-AA98-4723-ACC1-B698D20B2BC5}" type="sibTrans" cxnId="{E25334D1-D2A6-4F54-A8BB-23AA272C9970}">
      <dgm:prSet/>
      <dgm:spPr/>
      <dgm:t>
        <a:bodyPr/>
        <a:lstStyle/>
        <a:p>
          <a:endParaRPr lang="en-US"/>
        </a:p>
      </dgm:t>
    </dgm:pt>
    <dgm:pt modelId="{91A17295-DC29-4867-90B7-D465FB67997F}" type="pres">
      <dgm:prSet presAssocID="{87B72EA1-A5FB-4744-B960-C6A209A6D520}" presName="Name0" presStyleCnt="0">
        <dgm:presLayoutVars>
          <dgm:chMax val="1"/>
          <dgm:dir/>
          <dgm:animLvl val="ctr"/>
          <dgm:resizeHandles val="exact"/>
        </dgm:presLayoutVars>
      </dgm:prSet>
      <dgm:spPr/>
      <dgm:t>
        <a:bodyPr/>
        <a:lstStyle/>
        <a:p>
          <a:endParaRPr lang="en-US"/>
        </a:p>
      </dgm:t>
    </dgm:pt>
    <dgm:pt modelId="{7E91B11C-504F-4582-A0A4-70FF36743FB1}" type="pres">
      <dgm:prSet presAssocID="{70929487-3B2C-4065-9716-CCE2669F7D2E}" presName="centerShape" presStyleLbl="node0" presStyleIdx="0" presStyleCnt="1" custScaleX="37435" custScaleY="37805"/>
      <dgm:spPr/>
      <dgm:t>
        <a:bodyPr/>
        <a:lstStyle/>
        <a:p>
          <a:endParaRPr lang="en-US"/>
        </a:p>
      </dgm:t>
    </dgm:pt>
    <dgm:pt modelId="{E3E436C7-1ECB-4E4A-BAEF-0903D45F4E47}" type="pres">
      <dgm:prSet presAssocID="{F2439733-5E21-44FE-9BC4-AFE2142AD5E2}" presName="parTrans" presStyleLbl="sibTrans2D1" presStyleIdx="0" presStyleCnt="12"/>
      <dgm:spPr>
        <a:prstGeom prst="sun">
          <a:avLst/>
        </a:prstGeom>
      </dgm:spPr>
      <dgm:t>
        <a:bodyPr/>
        <a:lstStyle/>
        <a:p>
          <a:endParaRPr lang="en-US"/>
        </a:p>
      </dgm:t>
    </dgm:pt>
    <dgm:pt modelId="{A4EC1BC9-A859-4926-892C-5694A4379DE7}" type="pres">
      <dgm:prSet presAssocID="{F2439733-5E21-44FE-9BC4-AFE2142AD5E2}" presName="connectorText" presStyleLbl="sibTrans2D1" presStyleIdx="0" presStyleCnt="12"/>
      <dgm:spPr/>
      <dgm:t>
        <a:bodyPr/>
        <a:lstStyle/>
        <a:p>
          <a:endParaRPr lang="en-US"/>
        </a:p>
      </dgm:t>
    </dgm:pt>
    <dgm:pt modelId="{16E9315E-5393-4AC9-980F-1503C6F75A54}" type="pres">
      <dgm:prSet presAssocID="{C961B283-3B2D-4110-8BED-9FC190682A91}" presName="node" presStyleLbl="node1" presStyleIdx="0" presStyleCnt="12">
        <dgm:presLayoutVars>
          <dgm:bulletEnabled val="1"/>
        </dgm:presLayoutVars>
      </dgm:prSet>
      <dgm:spPr/>
      <dgm:t>
        <a:bodyPr/>
        <a:lstStyle/>
        <a:p>
          <a:endParaRPr lang="en-US"/>
        </a:p>
      </dgm:t>
    </dgm:pt>
    <dgm:pt modelId="{D74066A5-DF5B-4BC8-AEBB-B0BD8446A47D}" type="pres">
      <dgm:prSet presAssocID="{64978F45-F00B-4098-AB7B-E9A432FF8AD7}" presName="parTrans" presStyleLbl="sibTrans2D1" presStyleIdx="1" presStyleCnt="12"/>
      <dgm:spPr>
        <a:prstGeom prst="sun">
          <a:avLst/>
        </a:prstGeom>
      </dgm:spPr>
      <dgm:t>
        <a:bodyPr/>
        <a:lstStyle/>
        <a:p>
          <a:endParaRPr lang="en-US"/>
        </a:p>
      </dgm:t>
    </dgm:pt>
    <dgm:pt modelId="{E39DA999-127F-45EF-91C8-7657368FF188}" type="pres">
      <dgm:prSet presAssocID="{64978F45-F00B-4098-AB7B-E9A432FF8AD7}" presName="connectorText" presStyleLbl="sibTrans2D1" presStyleIdx="1" presStyleCnt="12"/>
      <dgm:spPr/>
      <dgm:t>
        <a:bodyPr/>
        <a:lstStyle/>
        <a:p>
          <a:endParaRPr lang="en-US"/>
        </a:p>
      </dgm:t>
    </dgm:pt>
    <dgm:pt modelId="{CF88E9C5-5AAC-4FA5-8EBF-57C730908950}" type="pres">
      <dgm:prSet presAssocID="{FDC7366F-B310-402D-9882-276A784A1C56}" presName="node" presStyleLbl="node1" presStyleIdx="1" presStyleCnt="12">
        <dgm:presLayoutVars>
          <dgm:bulletEnabled val="1"/>
        </dgm:presLayoutVars>
      </dgm:prSet>
      <dgm:spPr/>
      <dgm:t>
        <a:bodyPr/>
        <a:lstStyle/>
        <a:p>
          <a:endParaRPr lang="en-US"/>
        </a:p>
      </dgm:t>
    </dgm:pt>
    <dgm:pt modelId="{10F74111-AD30-4FFF-990D-6D5399040A83}" type="pres">
      <dgm:prSet presAssocID="{76C2D951-18DE-41C3-B165-EBE01963F9AA}" presName="parTrans" presStyleLbl="sibTrans2D1" presStyleIdx="2" presStyleCnt="12"/>
      <dgm:spPr>
        <a:prstGeom prst="sun">
          <a:avLst/>
        </a:prstGeom>
      </dgm:spPr>
      <dgm:t>
        <a:bodyPr/>
        <a:lstStyle/>
        <a:p>
          <a:endParaRPr lang="en-US"/>
        </a:p>
      </dgm:t>
    </dgm:pt>
    <dgm:pt modelId="{E63404D3-2B02-4EE7-BA00-AC059979BFBA}" type="pres">
      <dgm:prSet presAssocID="{76C2D951-18DE-41C3-B165-EBE01963F9AA}" presName="connectorText" presStyleLbl="sibTrans2D1" presStyleIdx="2" presStyleCnt="12"/>
      <dgm:spPr/>
      <dgm:t>
        <a:bodyPr/>
        <a:lstStyle/>
        <a:p>
          <a:endParaRPr lang="en-US"/>
        </a:p>
      </dgm:t>
    </dgm:pt>
    <dgm:pt modelId="{56334D51-8CBD-4FB4-A972-DE3406AB268F}" type="pres">
      <dgm:prSet presAssocID="{FC50FA14-849D-4C05-806F-0EAD6E423634}" presName="node" presStyleLbl="node1" presStyleIdx="2" presStyleCnt="12">
        <dgm:presLayoutVars>
          <dgm:bulletEnabled val="1"/>
        </dgm:presLayoutVars>
      </dgm:prSet>
      <dgm:spPr/>
      <dgm:t>
        <a:bodyPr/>
        <a:lstStyle/>
        <a:p>
          <a:endParaRPr lang="en-US"/>
        </a:p>
      </dgm:t>
    </dgm:pt>
    <dgm:pt modelId="{029A7047-3D7E-4DFE-A486-3012E8511B3C}" type="pres">
      <dgm:prSet presAssocID="{B381E98B-7C75-4CC2-9274-E470906020CD}" presName="parTrans" presStyleLbl="sibTrans2D1" presStyleIdx="3" presStyleCnt="12"/>
      <dgm:spPr>
        <a:prstGeom prst="sun">
          <a:avLst/>
        </a:prstGeom>
      </dgm:spPr>
      <dgm:t>
        <a:bodyPr/>
        <a:lstStyle/>
        <a:p>
          <a:endParaRPr lang="en-US"/>
        </a:p>
      </dgm:t>
    </dgm:pt>
    <dgm:pt modelId="{F22ADD78-2C0E-4A21-B345-19DC1A3CA96E}" type="pres">
      <dgm:prSet presAssocID="{B381E98B-7C75-4CC2-9274-E470906020CD}" presName="connectorText" presStyleLbl="sibTrans2D1" presStyleIdx="3" presStyleCnt="12"/>
      <dgm:spPr/>
      <dgm:t>
        <a:bodyPr/>
        <a:lstStyle/>
        <a:p>
          <a:endParaRPr lang="en-US"/>
        </a:p>
      </dgm:t>
    </dgm:pt>
    <dgm:pt modelId="{8AFB7DFD-09A0-489D-A2D5-93DFD781778A}" type="pres">
      <dgm:prSet presAssocID="{B1A9D82B-4B42-4AFC-9DB0-C99384E687C0}" presName="node" presStyleLbl="node1" presStyleIdx="3" presStyleCnt="12">
        <dgm:presLayoutVars>
          <dgm:bulletEnabled val="1"/>
        </dgm:presLayoutVars>
      </dgm:prSet>
      <dgm:spPr/>
      <dgm:t>
        <a:bodyPr/>
        <a:lstStyle/>
        <a:p>
          <a:endParaRPr lang="en-US"/>
        </a:p>
      </dgm:t>
    </dgm:pt>
    <dgm:pt modelId="{CBB221D9-600C-4217-8DBB-BC462645D1B3}" type="pres">
      <dgm:prSet presAssocID="{025E61D5-E7D1-47C3-9AFC-BD49C0ACBB88}" presName="parTrans" presStyleLbl="sibTrans2D1" presStyleIdx="4" presStyleCnt="12"/>
      <dgm:spPr>
        <a:prstGeom prst="sun">
          <a:avLst/>
        </a:prstGeom>
      </dgm:spPr>
      <dgm:t>
        <a:bodyPr/>
        <a:lstStyle/>
        <a:p>
          <a:endParaRPr lang="en-US"/>
        </a:p>
      </dgm:t>
    </dgm:pt>
    <dgm:pt modelId="{B7024EA4-40B0-4D51-8DC7-8F16E4274778}" type="pres">
      <dgm:prSet presAssocID="{025E61D5-E7D1-47C3-9AFC-BD49C0ACBB88}" presName="connectorText" presStyleLbl="sibTrans2D1" presStyleIdx="4" presStyleCnt="12"/>
      <dgm:spPr/>
      <dgm:t>
        <a:bodyPr/>
        <a:lstStyle/>
        <a:p>
          <a:endParaRPr lang="en-US"/>
        </a:p>
      </dgm:t>
    </dgm:pt>
    <dgm:pt modelId="{E4601F79-66C5-4EE9-ACEE-282265246F06}" type="pres">
      <dgm:prSet presAssocID="{92662C65-9839-46DC-8A5A-09854D84F7B1}" presName="node" presStyleLbl="node1" presStyleIdx="4" presStyleCnt="12">
        <dgm:presLayoutVars>
          <dgm:bulletEnabled val="1"/>
        </dgm:presLayoutVars>
      </dgm:prSet>
      <dgm:spPr/>
      <dgm:t>
        <a:bodyPr/>
        <a:lstStyle/>
        <a:p>
          <a:endParaRPr lang="en-US"/>
        </a:p>
      </dgm:t>
    </dgm:pt>
    <dgm:pt modelId="{6950260E-7F92-40BD-AC5E-C6F4970FB1C6}" type="pres">
      <dgm:prSet presAssocID="{12CAFE7C-548E-44D2-9F37-631FAAB9DFE6}" presName="parTrans" presStyleLbl="sibTrans2D1" presStyleIdx="5" presStyleCnt="12"/>
      <dgm:spPr>
        <a:prstGeom prst="sun">
          <a:avLst/>
        </a:prstGeom>
      </dgm:spPr>
      <dgm:t>
        <a:bodyPr/>
        <a:lstStyle/>
        <a:p>
          <a:endParaRPr lang="en-US"/>
        </a:p>
      </dgm:t>
    </dgm:pt>
    <dgm:pt modelId="{CBEFD131-88F6-4C6F-9F52-04B67FF9A975}" type="pres">
      <dgm:prSet presAssocID="{12CAFE7C-548E-44D2-9F37-631FAAB9DFE6}" presName="connectorText" presStyleLbl="sibTrans2D1" presStyleIdx="5" presStyleCnt="12"/>
      <dgm:spPr/>
      <dgm:t>
        <a:bodyPr/>
        <a:lstStyle/>
        <a:p>
          <a:endParaRPr lang="en-US"/>
        </a:p>
      </dgm:t>
    </dgm:pt>
    <dgm:pt modelId="{6662E11B-1246-46B9-89D4-4D4166C126C3}" type="pres">
      <dgm:prSet presAssocID="{F777FC6E-82C9-47F0-97D5-103D9E7261C9}" presName="node" presStyleLbl="node1" presStyleIdx="5" presStyleCnt="12">
        <dgm:presLayoutVars>
          <dgm:bulletEnabled val="1"/>
        </dgm:presLayoutVars>
      </dgm:prSet>
      <dgm:spPr/>
      <dgm:t>
        <a:bodyPr/>
        <a:lstStyle/>
        <a:p>
          <a:endParaRPr lang="en-US"/>
        </a:p>
      </dgm:t>
    </dgm:pt>
    <dgm:pt modelId="{BD29F462-EFC3-4E6D-BE2A-3511969830B8}" type="pres">
      <dgm:prSet presAssocID="{CA2B54E8-3209-4BDA-86D0-346FB0050747}" presName="parTrans" presStyleLbl="sibTrans2D1" presStyleIdx="6" presStyleCnt="12"/>
      <dgm:spPr>
        <a:prstGeom prst="sun">
          <a:avLst/>
        </a:prstGeom>
      </dgm:spPr>
      <dgm:t>
        <a:bodyPr/>
        <a:lstStyle/>
        <a:p>
          <a:endParaRPr lang="en-US"/>
        </a:p>
      </dgm:t>
    </dgm:pt>
    <dgm:pt modelId="{019A0B73-B433-4F03-869A-EA0D4ECA9C46}" type="pres">
      <dgm:prSet presAssocID="{CA2B54E8-3209-4BDA-86D0-346FB0050747}" presName="connectorText" presStyleLbl="sibTrans2D1" presStyleIdx="6" presStyleCnt="12"/>
      <dgm:spPr/>
      <dgm:t>
        <a:bodyPr/>
        <a:lstStyle/>
        <a:p>
          <a:endParaRPr lang="en-US"/>
        </a:p>
      </dgm:t>
    </dgm:pt>
    <dgm:pt modelId="{1F997063-FA34-41AF-A93E-092E56364F57}" type="pres">
      <dgm:prSet presAssocID="{1EE3C6B0-1DA6-4F75-8DF7-A34FA0504B19}" presName="node" presStyleLbl="node1" presStyleIdx="6" presStyleCnt="12">
        <dgm:presLayoutVars>
          <dgm:bulletEnabled val="1"/>
        </dgm:presLayoutVars>
      </dgm:prSet>
      <dgm:spPr/>
      <dgm:t>
        <a:bodyPr/>
        <a:lstStyle/>
        <a:p>
          <a:endParaRPr lang="en-US"/>
        </a:p>
      </dgm:t>
    </dgm:pt>
    <dgm:pt modelId="{11B1F346-3239-4F8B-8D72-29913C8E1839}" type="pres">
      <dgm:prSet presAssocID="{FE69B146-B1B5-49B3-8021-B7471A86EB70}" presName="parTrans" presStyleLbl="sibTrans2D1" presStyleIdx="7" presStyleCnt="12"/>
      <dgm:spPr>
        <a:prstGeom prst="sun">
          <a:avLst/>
        </a:prstGeom>
      </dgm:spPr>
      <dgm:t>
        <a:bodyPr/>
        <a:lstStyle/>
        <a:p>
          <a:endParaRPr lang="en-US"/>
        </a:p>
      </dgm:t>
    </dgm:pt>
    <dgm:pt modelId="{73C5922C-4057-477A-8AAA-459FF99C564B}" type="pres">
      <dgm:prSet presAssocID="{FE69B146-B1B5-49B3-8021-B7471A86EB70}" presName="connectorText" presStyleLbl="sibTrans2D1" presStyleIdx="7" presStyleCnt="12"/>
      <dgm:spPr/>
      <dgm:t>
        <a:bodyPr/>
        <a:lstStyle/>
        <a:p>
          <a:endParaRPr lang="en-US"/>
        </a:p>
      </dgm:t>
    </dgm:pt>
    <dgm:pt modelId="{03C0C0C3-0306-4F63-9ED5-2ADE7AF068EA}" type="pres">
      <dgm:prSet presAssocID="{46E98E07-B810-4089-864A-1458108C1503}" presName="node" presStyleLbl="node1" presStyleIdx="7" presStyleCnt="12">
        <dgm:presLayoutVars>
          <dgm:bulletEnabled val="1"/>
        </dgm:presLayoutVars>
      </dgm:prSet>
      <dgm:spPr/>
      <dgm:t>
        <a:bodyPr/>
        <a:lstStyle/>
        <a:p>
          <a:endParaRPr lang="en-US"/>
        </a:p>
      </dgm:t>
    </dgm:pt>
    <dgm:pt modelId="{8E87F60A-8D24-4D77-9F54-F43DD382B155}" type="pres">
      <dgm:prSet presAssocID="{FA38FA98-01D5-4DD7-A087-F965D149EA5A}" presName="parTrans" presStyleLbl="sibTrans2D1" presStyleIdx="8" presStyleCnt="12"/>
      <dgm:spPr>
        <a:prstGeom prst="sun">
          <a:avLst/>
        </a:prstGeom>
      </dgm:spPr>
      <dgm:t>
        <a:bodyPr/>
        <a:lstStyle/>
        <a:p>
          <a:endParaRPr lang="en-US"/>
        </a:p>
      </dgm:t>
    </dgm:pt>
    <dgm:pt modelId="{0F4BB2B8-0B0F-4662-BA29-2A0B9FDE0182}" type="pres">
      <dgm:prSet presAssocID="{FA38FA98-01D5-4DD7-A087-F965D149EA5A}" presName="connectorText" presStyleLbl="sibTrans2D1" presStyleIdx="8" presStyleCnt="12"/>
      <dgm:spPr/>
      <dgm:t>
        <a:bodyPr/>
        <a:lstStyle/>
        <a:p>
          <a:endParaRPr lang="en-US"/>
        </a:p>
      </dgm:t>
    </dgm:pt>
    <dgm:pt modelId="{C1905A7D-A82B-4A0E-97F1-9E60C157221D}" type="pres">
      <dgm:prSet presAssocID="{CF68CAF6-3D31-4591-AE7C-4EABD94E6035}" presName="node" presStyleLbl="node1" presStyleIdx="8" presStyleCnt="12">
        <dgm:presLayoutVars>
          <dgm:bulletEnabled val="1"/>
        </dgm:presLayoutVars>
      </dgm:prSet>
      <dgm:spPr/>
      <dgm:t>
        <a:bodyPr/>
        <a:lstStyle/>
        <a:p>
          <a:endParaRPr lang="en-US"/>
        </a:p>
      </dgm:t>
    </dgm:pt>
    <dgm:pt modelId="{C11CBE02-C9A5-4F17-A5F2-B9157111C9BE}" type="pres">
      <dgm:prSet presAssocID="{C555C842-259C-40A0-BE58-C863C12628C1}" presName="parTrans" presStyleLbl="sibTrans2D1" presStyleIdx="9" presStyleCnt="12"/>
      <dgm:spPr>
        <a:prstGeom prst="sun">
          <a:avLst/>
        </a:prstGeom>
      </dgm:spPr>
      <dgm:t>
        <a:bodyPr/>
        <a:lstStyle/>
        <a:p>
          <a:endParaRPr lang="en-US"/>
        </a:p>
      </dgm:t>
    </dgm:pt>
    <dgm:pt modelId="{36F00845-FFDA-4137-8BD4-258B11DD70BF}" type="pres">
      <dgm:prSet presAssocID="{C555C842-259C-40A0-BE58-C863C12628C1}" presName="connectorText" presStyleLbl="sibTrans2D1" presStyleIdx="9" presStyleCnt="12"/>
      <dgm:spPr/>
      <dgm:t>
        <a:bodyPr/>
        <a:lstStyle/>
        <a:p>
          <a:endParaRPr lang="en-US"/>
        </a:p>
      </dgm:t>
    </dgm:pt>
    <dgm:pt modelId="{3ED4C700-4A0D-4BDC-A1FD-94DFD390AD35}" type="pres">
      <dgm:prSet presAssocID="{43460B16-0966-4ECE-890C-5020C378C0B9}" presName="node" presStyleLbl="node1" presStyleIdx="9" presStyleCnt="12">
        <dgm:presLayoutVars>
          <dgm:bulletEnabled val="1"/>
        </dgm:presLayoutVars>
      </dgm:prSet>
      <dgm:spPr/>
      <dgm:t>
        <a:bodyPr/>
        <a:lstStyle/>
        <a:p>
          <a:endParaRPr lang="en-US"/>
        </a:p>
      </dgm:t>
    </dgm:pt>
    <dgm:pt modelId="{607B8D86-D2B7-466B-B030-EC7D5258CA6A}" type="pres">
      <dgm:prSet presAssocID="{68D34B4E-56FE-4E89-A874-D91CDB07388E}" presName="parTrans" presStyleLbl="sibTrans2D1" presStyleIdx="10" presStyleCnt="12"/>
      <dgm:spPr>
        <a:prstGeom prst="sun">
          <a:avLst/>
        </a:prstGeom>
      </dgm:spPr>
      <dgm:t>
        <a:bodyPr/>
        <a:lstStyle/>
        <a:p>
          <a:endParaRPr lang="en-US"/>
        </a:p>
      </dgm:t>
    </dgm:pt>
    <dgm:pt modelId="{03AA7F73-7ECD-4963-9819-89FAD23CC375}" type="pres">
      <dgm:prSet presAssocID="{68D34B4E-56FE-4E89-A874-D91CDB07388E}" presName="connectorText" presStyleLbl="sibTrans2D1" presStyleIdx="10" presStyleCnt="12"/>
      <dgm:spPr/>
      <dgm:t>
        <a:bodyPr/>
        <a:lstStyle/>
        <a:p>
          <a:endParaRPr lang="en-US"/>
        </a:p>
      </dgm:t>
    </dgm:pt>
    <dgm:pt modelId="{740D2EEC-1FB4-4EF6-91BA-D8701C024435}" type="pres">
      <dgm:prSet presAssocID="{7A03A96A-F417-4C20-9D97-8758EE079F80}" presName="node" presStyleLbl="node1" presStyleIdx="10" presStyleCnt="12">
        <dgm:presLayoutVars>
          <dgm:bulletEnabled val="1"/>
        </dgm:presLayoutVars>
      </dgm:prSet>
      <dgm:spPr/>
      <dgm:t>
        <a:bodyPr/>
        <a:lstStyle/>
        <a:p>
          <a:endParaRPr lang="en-US"/>
        </a:p>
      </dgm:t>
    </dgm:pt>
    <dgm:pt modelId="{073EBCB1-B606-45EB-8CDA-52F2DE601032}" type="pres">
      <dgm:prSet presAssocID="{83FB89CF-62C4-4086-A845-E7C9BFD8A5CF}" presName="parTrans" presStyleLbl="sibTrans2D1" presStyleIdx="11" presStyleCnt="12"/>
      <dgm:spPr>
        <a:prstGeom prst="sun">
          <a:avLst/>
        </a:prstGeom>
      </dgm:spPr>
      <dgm:t>
        <a:bodyPr/>
        <a:lstStyle/>
        <a:p>
          <a:endParaRPr lang="en-US"/>
        </a:p>
      </dgm:t>
    </dgm:pt>
    <dgm:pt modelId="{3CB19322-39A9-4CDD-AB85-BD6204FB8C9B}" type="pres">
      <dgm:prSet presAssocID="{83FB89CF-62C4-4086-A845-E7C9BFD8A5CF}" presName="connectorText" presStyleLbl="sibTrans2D1" presStyleIdx="11" presStyleCnt="12"/>
      <dgm:spPr/>
      <dgm:t>
        <a:bodyPr/>
        <a:lstStyle/>
        <a:p>
          <a:endParaRPr lang="en-US"/>
        </a:p>
      </dgm:t>
    </dgm:pt>
    <dgm:pt modelId="{0A992A32-6D4E-4F93-9DDC-166C3D6250C5}" type="pres">
      <dgm:prSet presAssocID="{47F27287-914D-4837-966F-63AA05C2EA85}" presName="node" presStyleLbl="node1" presStyleIdx="11" presStyleCnt="12">
        <dgm:presLayoutVars>
          <dgm:bulletEnabled val="1"/>
        </dgm:presLayoutVars>
      </dgm:prSet>
      <dgm:spPr/>
      <dgm:t>
        <a:bodyPr/>
        <a:lstStyle/>
        <a:p>
          <a:endParaRPr lang="en-US"/>
        </a:p>
      </dgm:t>
    </dgm:pt>
  </dgm:ptLst>
  <dgm:cxnLst>
    <dgm:cxn modelId="{8DDEA3EC-CD08-4387-8B0D-E11301EA4782}" type="presOf" srcId="{CA2B54E8-3209-4BDA-86D0-346FB0050747}" destId="{BD29F462-EFC3-4E6D-BE2A-3511969830B8}" srcOrd="0" destOrd="0" presId="urn:microsoft.com/office/officeart/2005/8/layout/radial5"/>
    <dgm:cxn modelId="{A8B9191C-A3CF-4AEA-B3DE-D477674D93EE}" type="presOf" srcId="{B381E98B-7C75-4CC2-9274-E470906020CD}" destId="{029A7047-3D7E-4DFE-A486-3012E8511B3C}" srcOrd="0" destOrd="0" presId="urn:microsoft.com/office/officeart/2005/8/layout/radial5"/>
    <dgm:cxn modelId="{5B70E161-2BAA-4A8E-BB3E-362800DD488D}" srcId="{70929487-3B2C-4065-9716-CCE2669F7D2E}" destId="{CF68CAF6-3D31-4591-AE7C-4EABD94E6035}" srcOrd="8" destOrd="0" parTransId="{FA38FA98-01D5-4DD7-A087-F965D149EA5A}" sibTransId="{758AB149-04F7-41C0-806E-2E1BB348933C}"/>
    <dgm:cxn modelId="{F365B6B0-05D9-4C32-A689-E06EEC08EFF2}" type="presOf" srcId="{F2439733-5E21-44FE-9BC4-AFE2142AD5E2}" destId="{E3E436C7-1ECB-4E4A-BAEF-0903D45F4E47}" srcOrd="0" destOrd="0" presId="urn:microsoft.com/office/officeart/2005/8/layout/radial5"/>
    <dgm:cxn modelId="{7A2A73FF-7AE4-47E5-A0A1-59ACEF643509}" type="presOf" srcId="{43460B16-0966-4ECE-890C-5020C378C0B9}" destId="{3ED4C700-4A0D-4BDC-A1FD-94DFD390AD35}" srcOrd="0" destOrd="0" presId="urn:microsoft.com/office/officeart/2005/8/layout/radial5"/>
    <dgm:cxn modelId="{530962E4-1AF5-459C-87EB-9761004EEEB3}" srcId="{70929487-3B2C-4065-9716-CCE2669F7D2E}" destId="{F777FC6E-82C9-47F0-97D5-103D9E7261C9}" srcOrd="5" destOrd="0" parTransId="{12CAFE7C-548E-44D2-9F37-631FAAB9DFE6}" sibTransId="{B507FF14-F637-4708-978E-276990C6FCE4}"/>
    <dgm:cxn modelId="{F2D20E74-2AA3-4EF1-ACA9-26139E22EFB6}" type="presOf" srcId="{76C2D951-18DE-41C3-B165-EBE01963F9AA}" destId="{E63404D3-2B02-4EE7-BA00-AC059979BFBA}" srcOrd="1" destOrd="0" presId="urn:microsoft.com/office/officeart/2005/8/layout/radial5"/>
    <dgm:cxn modelId="{862053CE-71B9-4946-AD13-408B9F7F4E23}" type="presOf" srcId="{025E61D5-E7D1-47C3-9AFC-BD49C0ACBB88}" destId="{B7024EA4-40B0-4D51-8DC7-8F16E4274778}" srcOrd="1" destOrd="0" presId="urn:microsoft.com/office/officeart/2005/8/layout/radial5"/>
    <dgm:cxn modelId="{CF38DA89-D0BB-4D1A-BEF1-9F308AB1E0C1}" type="presOf" srcId="{F2439733-5E21-44FE-9BC4-AFE2142AD5E2}" destId="{A4EC1BC9-A859-4926-892C-5694A4379DE7}" srcOrd="1" destOrd="0" presId="urn:microsoft.com/office/officeart/2005/8/layout/radial5"/>
    <dgm:cxn modelId="{31F0AE12-797A-466E-9467-79822CF48296}" type="presOf" srcId="{7A03A96A-F417-4C20-9D97-8758EE079F80}" destId="{740D2EEC-1FB4-4EF6-91BA-D8701C024435}" srcOrd="0" destOrd="0" presId="urn:microsoft.com/office/officeart/2005/8/layout/radial5"/>
    <dgm:cxn modelId="{9B004605-D715-4CE7-AE75-559CE51007E1}" type="presOf" srcId="{025E61D5-E7D1-47C3-9AFC-BD49C0ACBB88}" destId="{CBB221D9-600C-4217-8DBB-BC462645D1B3}" srcOrd="0" destOrd="0" presId="urn:microsoft.com/office/officeart/2005/8/layout/radial5"/>
    <dgm:cxn modelId="{BB97F559-3AEC-40E7-AA33-A0D8C20049F0}" type="presOf" srcId="{FC50FA14-849D-4C05-806F-0EAD6E423634}" destId="{56334D51-8CBD-4FB4-A972-DE3406AB268F}" srcOrd="0" destOrd="0" presId="urn:microsoft.com/office/officeart/2005/8/layout/radial5"/>
    <dgm:cxn modelId="{9CD442EB-EA44-4CD9-9E51-803FF4295BC0}" type="presOf" srcId="{76C2D951-18DE-41C3-B165-EBE01963F9AA}" destId="{10F74111-AD30-4FFF-990D-6D5399040A83}" srcOrd="0" destOrd="0" presId="urn:microsoft.com/office/officeart/2005/8/layout/radial5"/>
    <dgm:cxn modelId="{ECD0736F-60F7-487F-AE90-9C550EFA9806}" type="presOf" srcId="{92662C65-9839-46DC-8A5A-09854D84F7B1}" destId="{E4601F79-66C5-4EE9-ACEE-282265246F06}" srcOrd="0" destOrd="0" presId="urn:microsoft.com/office/officeart/2005/8/layout/radial5"/>
    <dgm:cxn modelId="{93FBDD7A-5855-4FF1-9C34-0F1DBB297895}" type="presOf" srcId="{47F27287-914D-4837-966F-63AA05C2EA85}" destId="{0A992A32-6D4E-4F93-9DDC-166C3D6250C5}" srcOrd="0" destOrd="0" presId="urn:microsoft.com/office/officeart/2005/8/layout/radial5"/>
    <dgm:cxn modelId="{0FF66F09-8012-4CB1-B6AE-E4C3A9D28C75}" type="presOf" srcId="{70929487-3B2C-4065-9716-CCE2669F7D2E}" destId="{7E91B11C-504F-4582-A0A4-70FF36743FB1}" srcOrd="0" destOrd="0" presId="urn:microsoft.com/office/officeart/2005/8/layout/radial5"/>
    <dgm:cxn modelId="{038CC981-80F3-4DB1-A4A5-C793DDFAED90}" type="presOf" srcId="{83FB89CF-62C4-4086-A845-E7C9BFD8A5CF}" destId="{3CB19322-39A9-4CDD-AB85-BD6204FB8C9B}" srcOrd="1" destOrd="0" presId="urn:microsoft.com/office/officeart/2005/8/layout/radial5"/>
    <dgm:cxn modelId="{583F0905-2E40-4B98-9FB0-D0519C0061D2}" srcId="{87B72EA1-A5FB-4744-B960-C6A209A6D520}" destId="{70929487-3B2C-4065-9716-CCE2669F7D2E}" srcOrd="0" destOrd="0" parTransId="{B4F73D20-11F7-417F-A261-13926BF62390}" sibTransId="{0E87C29B-933D-48B8-8B34-BD781CD8F837}"/>
    <dgm:cxn modelId="{6DE631A8-EF71-4BB3-A221-717194279451}" type="presOf" srcId="{83FB89CF-62C4-4086-A845-E7C9BFD8A5CF}" destId="{073EBCB1-B606-45EB-8CDA-52F2DE601032}" srcOrd="0" destOrd="0" presId="urn:microsoft.com/office/officeart/2005/8/layout/radial5"/>
    <dgm:cxn modelId="{5DE5E42B-77A2-4F8F-8CA5-2A62D8008F8C}" type="presOf" srcId="{C961B283-3B2D-4110-8BED-9FC190682A91}" destId="{16E9315E-5393-4AC9-980F-1503C6F75A54}" srcOrd="0" destOrd="0" presId="urn:microsoft.com/office/officeart/2005/8/layout/radial5"/>
    <dgm:cxn modelId="{E730B789-8FFE-4503-BDF7-3EA2C4F94C10}" srcId="{70929487-3B2C-4065-9716-CCE2669F7D2E}" destId="{43460B16-0966-4ECE-890C-5020C378C0B9}" srcOrd="9" destOrd="0" parTransId="{C555C842-259C-40A0-BE58-C863C12628C1}" sibTransId="{F926BB03-06B1-4285-9F73-60C5FC6075DB}"/>
    <dgm:cxn modelId="{808FE1D6-8D6D-4217-B18D-C9D5281667EF}" type="presOf" srcId="{F777FC6E-82C9-47F0-97D5-103D9E7261C9}" destId="{6662E11B-1246-46B9-89D4-4D4166C126C3}" srcOrd="0" destOrd="0" presId="urn:microsoft.com/office/officeart/2005/8/layout/radial5"/>
    <dgm:cxn modelId="{CA08165C-19DF-4296-9178-2A3190B4C65E}" type="presOf" srcId="{46E98E07-B810-4089-864A-1458108C1503}" destId="{03C0C0C3-0306-4F63-9ED5-2ADE7AF068EA}" srcOrd="0" destOrd="0" presId="urn:microsoft.com/office/officeart/2005/8/layout/radial5"/>
    <dgm:cxn modelId="{7754E200-1850-4A97-817A-38AD2F53C24E}" srcId="{70929487-3B2C-4065-9716-CCE2669F7D2E}" destId="{B1A9D82B-4B42-4AFC-9DB0-C99384E687C0}" srcOrd="3" destOrd="0" parTransId="{B381E98B-7C75-4CC2-9274-E470906020CD}" sibTransId="{BFE5EE81-7B37-4C3B-B0B0-8C6F6317F887}"/>
    <dgm:cxn modelId="{91C643FC-88D7-4C44-B136-10201817889B}" type="presOf" srcId="{64978F45-F00B-4098-AB7B-E9A432FF8AD7}" destId="{E39DA999-127F-45EF-91C8-7657368FF188}" srcOrd="1" destOrd="0" presId="urn:microsoft.com/office/officeart/2005/8/layout/radial5"/>
    <dgm:cxn modelId="{E1D1BEC5-18E3-44F3-A25D-725FF2B18BCC}" type="presOf" srcId="{64978F45-F00B-4098-AB7B-E9A432FF8AD7}" destId="{D74066A5-DF5B-4BC8-AEBB-B0BD8446A47D}" srcOrd="0" destOrd="0" presId="urn:microsoft.com/office/officeart/2005/8/layout/radial5"/>
    <dgm:cxn modelId="{80F39377-BA0A-4FD4-B151-272594175E11}" srcId="{70929487-3B2C-4065-9716-CCE2669F7D2E}" destId="{FC50FA14-849D-4C05-806F-0EAD6E423634}" srcOrd="2" destOrd="0" parTransId="{76C2D951-18DE-41C3-B165-EBE01963F9AA}" sibTransId="{15BA3D3D-6625-4A54-BD14-40D4CDF5846D}"/>
    <dgm:cxn modelId="{2A2BF36D-6B3B-4AAF-9934-E06AE7F892AB}" type="presOf" srcId="{12CAFE7C-548E-44D2-9F37-631FAAB9DFE6}" destId="{CBEFD131-88F6-4C6F-9F52-04B67FF9A975}" srcOrd="1" destOrd="0" presId="urn:microsoft.com/office/officeart/2005/8/layout/radial5"/>
    <dgm:cxn modelId="{1CA69E2C-D1D7-4927-B0C0-4380D446A7E4}" type="presOf" srcId="{C555C842-259C-40A0-BE58-C863C12628C1}" destId="{36F00845-FFDA-4137-8BD4-258B11DD70BF}" srcOrd="1" destOrd="0" presId="urn:microsoft.com/office/officeart/2005/8/layout/radial5"/>
    <dgm:cxn modelId="{9E60056F-E20F-495E-B919-38CDCCEDA4BA}" type="presOf" srcId="{FDC7366F-B310-402D-9882-276A784A1C56}" destId="{CF88E9C5-5AAC-4FA5-8EBF-57C730908950}" srcOrd="0" destOrd="0" presId="urn:microsoft.com/office/officeart/2005/8/layout/radial5"/>
    <dgm:cxn modelId="{E25334D1-D2A6-4F54-A8BB-23AA272C9970}" srcId="{70929487-3B2C-4065-9716-CCE2669F7D2E}" destId="{47F27287-914D-4837-966F-63AA05C2EA85}" srcOrd="11" destOrd="0" parTransId="{83FB89CF-62C4-4086-A845-E7C9BFD8A5CF}" sibTransId="{A992A866-AA98-4723-ACC1-B698D20B2BC5}"/>
    <dgm:cxn modelId="{B0CC3237-8EC1-4C98-8362-3B59AC3B5687}" type="presOf" srcId="{C555C842-259C-40A0-BE58-C863C12628C1}" destId="{C11CBE02-C9A5-4F17-A5F2-B9157111C9BE}" srcOrd="0" destOrd="0" presId="urn:microsoft.com/office/officeart/2005/8/layout/radial5"/>
    <dgm:cxn modelId="{128D56D3-D0DE-42A5-838C-1B6255E70FFD}" type="presOf" srcId="{68D34B4E-56FE-4E89-A874-D91CDB07388E}" destId="{03AA7F73-7ECD-4963-9819-89FAD23CC375}" srcOrd="1" destOrd="0" presId="urn:microsoft.com/office/officeart/2005/8/layout/radial5"/>
    <dgm:cxn modelId="{70722B23-8F4B-4F1B-A05C-D777E471557D}" srcId="{70929487-3B2C-4065-9716-CCE2669F7D2E}" destId="{1EE3C6B0-1DA6-4F75-8DF7-A34FA0504B19}" srcOrd="6" destOrd="0" parTransId="{CA2B54E8-3209-4BDA-86D0-346FB0050747}" sibTransId="{A02C535F-0673-446C-B633-50120153FCBC}"/>
    <dgm:cxn modelId="{5966D5CD-C885-4B24-808F-EE31E7E847C5}" type="presOf" srcId="{FA38FA98-01D5-4DD7-A087-F965D149EA5A}" destId="{0F4BB2B8-0B0F-4662-BA29-2A0B9FDE0182}" srcOrd="1" destOrd="0" presId="urn:microsoft.com/office/officeart/2005/8/layout/radial5"/>
    <dgm:cxn modelId="{9C76B653-2ABC-482D-837F-43AE7C45077E}" type="presOf" srcId="{CA2B54E8-3209-4BDA-86D0-346FB0050747}" destId="{019A0B73-B433-4F03-869A-EA0D4ECA9C46}" srcOrd="1" destOrd="0" presId="urn:microsoft.com/office/officeart/2005/8/layout/radial5"/>
    <dgm:cxn modelId="{EF9AF16F-B1F1-4CD3-B0DD-DDDB323B401B}" srcId="{70929487-3B2C-4065-9716-CCE2669F7D2E}" destId="{92662C65-9839-46DC-8A5A-09854D84F7B1}" srcOrd="4" destOrd="0" parTransId="{025E61D5-E7D1-47C3-9AFC-BD49C0ACBB88}" sibTransId="{02CA64D4-4C55-482E-B79D-7EAE33C69786}"/>
    <dgm:cxn modelId="{BF44D039-6546-4848-A646-42FEE3B50747}" type="presOf" srcId="{FA38FA98-01D5-4DD7-A087-F965D149EA5A}" destId="{8E87F60A-8D24-4D77-9F54-F43DD382B155}" srcOrd="0" destOrd="0" presId="urn:microsoft.com/office/officeart/2005/8/layout/radial5"/>
    <dgm:cxn modelId="{FDC057F4-30ED-4BDD-B3D7-1400361B73E7}" srcId="{70929487-3B2C-4065-9716-CCE2669F7D2E}" destId="{46E98E07-B810-4089-864A-1458108C1503}" srcOrd="7" destOrd="0" parTransId="{FE69B146-B1B5-49B3-8021-B7471A86EB70}" sibTransId="{421CF9A1-81DA-496A-8447-0555C1DA42B9}"/>
    <dgm:cxn modelId="{09C4FB23-D3C9-4B8E-8DC9-5FA723A05E55}" type="presOf" srcId="{87B72EA1-A5FB-4744-B960-C6A209A6D520}" destId="{91A17295-DC29-4867-90B7-D465FB67997F}" srcOrd="0" destOrd="0" presId="urn:microsoft.com/office/officeart/2005/8/layout/radial5"/>
    <dgm:cxn modelId="{1CC7DC84-A6B6-4EE4-AFB5-B0D0C0D7039A}" srcId="{70929487-3B2C-4065-9716-CCE2669F7D2E}" destId="{7A03A96A-F417-4C20-9D97-8758EE079F80}" srcOrd="10" destOrd="0" parTransId="{68D34B4E-56FE-4E89-A874-D91CDB07388E}" sibTransId="{554CD133-0082-4B0A-B621-9B59838FC1A4}"/>
    <dgm:cxn modelId="{2194EB08-9BE8-4563-8E37-2C7A5940BDD7}" type="presOf" srcId="{B1A9D82B-4B42-4AFC-9DB0-C99384E687C0}" destId="{8AFB7DFD-09A0-489D-A2D5-93DFD781778A}" srcOrd="0" destOrd="0" presId="urn:microsoft.com/office/officeart/2005/8/layout/radial5"/>
    <dgm:cxn modelId="{7D7E92CD-3BC3-406E-86F3-E9E089F0CEEE}" type="presOf" srcId="{CF68CAF6-3D31-4591-AE7C-4EABD94E6035}" destId="{C1905A7D-A82B-4A0E-97F1-9E60C157221D}" srcOrd="0" destOrd="0" presId="urn:microsoft.com/office/officeart/2005/8/layout/radial5"/>
    <dgm:cxn modelId="{8003980C-CA36-44C1-BFCD-6033FA1D38D7}" srcId="{70929487-3B2C-4065-9716-CCE2669F7D2E}" destId="{FDC7366F-B310-402D-9882-276A784A1C56}" srcOrd="1" destOrd="0" parTransId="{64978F45-F00B-4098-AB7B-E9A432FF8AD7}" sibTransId="{4E96D3B5-2593-4A24-84FD-D9BD1A6AB362}"/>
    <dgm:cxn modelId="{FDED67F0-068E-40E1-928A-B0E5086EF7BA}" type="presOf" srcId="{FE69B146-B1B5-49B3-8021-B7471A86EB70}" destId="{73C5922C-4057-477A-8AAA-459FF99C564B}" srcOrd="1" destOrd="0" presId="urn:microsoft.com/office/officeart/2005/8/layout/radial5"/>
    <dgm:cxn modelId="{02311A72-C5EE-44CE-A954-897901F775E8}" type="presOf" srcId="{12CAFE7C-548E-44D2-9F37-631FAAB9DFE6}" destId="{6950260E-7F92-40BD-AC5E-C6F4970FB1C6}" srcOrd="0" destOrd="0" presId="urn:microsoft.com/office/officeart/2005/8/layout/radial5"/>
    <dgm:cxn modelId="{7C89A9D6-EEEB-4132-B260-E6E6D549E36D}" type="presOf" srcId="{B381E98B-7C75-4CC2-9274-E470906020CD}" destId="{F22ADD78-2C0E-4A21-B345-19DC1A3CA96E}" srcOrd="1" destOrd="0" presId="urn:microsoft.com/office/officeart/2005/8/layout/radial5"/>
    <dgm:cxn modelId="{B5028D14-9289-4E2F-9904-1B4548DCE317}" type="presOf" srcId="{68D34B4E-56FE-4E89-A874-D91CDB07388E}" destId="{607B8D86-D2B7-466B-B030-EC7D5258CA6A}" srcOrd="0" destOrd="0" presId="urn:microsoft.com/office/officeart/2005/8/layout/radial5"/>
    <dgm:cxn modelId="{0EE31405-D00E-4858-BC1E-7C62E61C0076}" type="presOf" srcId="{1EE3C6B0-1DA6-4F75-8DF7-A34FA0504B19}" destId="{1F997063-FA34-41AF-A93E-092E56364F57}" srcOrd="0" destOrd="0" presId="urn:microsoft.com/office/officeart/2005/8/layout/radial5"/>
    <dgm:cxn modelId="{CDFB04E3-A971-45A3-B17A-1BE70FD3609A}" srcId="{70929487-3B2C-4065-9716-CCE2669F7D2E}" destId="{C961B283-3B2D-4110-8BED-9FC190682A91}" srcOrd="0" destOrd="0" parTransId="{F2439733-5E21-44FE-9BC4-AFE2142AD5E2}" sibTransId="{7A496D6E-C833-4C3D-A15C-1385255A6A9A}"/>
    <dgm:cxn modelId="{94098891-0106-49E3-A9D9-56225AB69E4F}" type="presOf" srcId="{FE69B146-B1B5-49B3-8021-B7471A86EB70}" destId="{11B1F346-3239-4F8B-8D72-29913C8E1839}" srcOrd="0" destOrd="0" presId="urn:microsoft.com/office/officeart/2005/8/layout/radial5"/>
    <dgm:cxn modelId="{1460CE66-DD34-431D-8AA4-365597D4CB37}" type="presParOf" srcId="{91A17295-DC29-4867-90B7-D465FB67997F}" destId="{7E91B11C-504F-4582-A0A4-70FF36743FB1}" srcOrd="0" destOrd="0" presId="urn:microsoft.com/office/officeart/2005/8/layout/radial5"/>
    <dgm:cxn modelId="{FA1B3AA0-1426-4962-910C-D212DCCEE9A0}" type="presParOf" srcId="{91A17295-DC29-4867-90B7-D465FB67997F}" destId="{E3E436C7-1ECB-4E4A-BAEF-0903D45F4E47}" srcOrd="1" destOrd="0" presId="urn:microsoft.com/office/officeart/2005/8/layout/radial5"/>
    <dgm:cxn modelId="{3A3A0B77-4768-437E-BB25-143E110B812C}" type="presParOf" srcId="{E3E436C7-1ECB-4E4A-BAEF-0903D45F4E47}" destId="{A4EC1BC9-A859-4926-892C-5694A4379DE7}" srcOrd="0" destOrd="0" presId="urn:microsoft.com/office/officeart/2005/8/layout/radial5"/>
    <dgm:cxn modelId="{B5D441B7-1E15-4DF1-BABF-CB3335683630}" type="presParOf" srcId="{91A17295-DC29-4867-90B7-D465FB67997F}" destId="{16E9315E-5393-4AC9-980F-1503C6F75A54}" srcOrd="2" destOrd="0" presId="urn:microsoft.com/office/officeart/2005/8/layout/radial5"/>
    <dgm:cxn modelId="{2A341D3E-2521-4112-9C35-1C03B330190A}" type="presParOf" srcId="{91A17295-DC29-4867-90B7-D465FB67997F}" destId="{D74066A5-DF5B-4BC8-AEBB-B0BD8446A47D}" srcOrd="3" destOrd="0" presId="urn:microsoft.com/office/officeart/2005/8/layout/radial5"/>
    <dgm:cxn modelId="{03BB547A-2BF5-4528-9A43-EA789C234441}" type="presParOf" srcId="{D74066A5-DF5B-4BC8-AEBB-B0BD8446A47D}" destId="{E39DA999-127F-45EF-91C8-7657368FF188}" srcOrd="0" destOrd="0" presId="urn:microsoft.com/office/officeart/2005/8/layout/radial5"/>
    <dgm:cxn modelId="{140B54BA-8223-4D0D-B084-F032ADCC294D}" type="presParOf" srcId="{91A17295-DC29-4867-90B7-D465FB67997F}" destId="{CF88E9C5-5AAC-4FA5-8EBF-57C730908950}" srcOrd="4" destOrd="0" presId="urn:microsoft.com/office/officeart/2005/8/layout/radial5"/>
    <dgm:cxn modelId="{0622F857-C483-4174-91C7-35ED102EA268}" type="presParOf" srcId="{91A17295-DC29-4867-90B7-D465FB67997F}" destId="{10F74111-AD30-4FFF-990D-6D5399040A83}" srcOrd="5" destOrd="0" presId="urn:microsoft.com/office/officeart/2005/8/layout/radial5"/>
    <dgm:cxn modelId="{CA7034ED-2CBB-441C-9087-0DB2CC44A00F}" type="presParOf" srcId="{10F74111-AD30-4FFF-990D-6D5399040A83}" destId="{E63404D3-2B02-4EE7-BA00-AC059979BFBA}" srcOrd="0" destOrd="0" presId="urn:microsoft.com/office/officeart/2005/8/layout/radial5"/>
    <dgm:cxn modelId="{224369E9-481D-4B23-8B3D-361F902CD582}" type="presParOf" srcId="{91A17295-DC29-4867-90B7-D465FB67997F}" destId="{56334D51-8CBD-4FB4-A972-DE3406AB268F}" srcOrd="6" destOrd="0" presId="urn:microsoft.com/office/officeart/2005/8/layout/radial5"/>
    <dgm:cxn modelId="{4FA6987D-F3C0-4F29-B2E0-9E5E46896D2C}" type="presParOf" srcId="{91A17295-DC29-4867-90B7-D465FB67997F}" destId="{029A7047-3D7E-4DFE-A486-3012E8511B3C}" srcOrd="7" destOrd="0" presId="urn:microsoft.com/office/officeart/2005/8/layout/radial5"/>
    <dgm:cxn modelId="{ACC5DCF9-7F89-49BB-A661-46543AD94EB2}" type="presParOf" srcId="{029A7047-3D7E-4DFE-A486-3012E8511B3C}" destId="{F22ADD78-2C0E-4A21-B345-19DC1A3CA96E}" srcOrd="0" destOrd="0" presId="urn:microsoft.com/office/officeart/2005/8/layout/radial5"/>
    <dgm:cxn modelId="{0715ACAC-379D-4F47-B3E0-07267B07B4F1}" type="presParOf" srcId="{91A17295-DC29-4867-90B7-D465FB67997F}" destId="{8AFB7DFD-09A0-489D-A2D5-93DFD781778A}" srcOrd="8" destOrd="0" presId="urn:microsoft.com/office/officeart/2005/8/layout/radial5"/>
    <dgm:cxn modelId="{FC8A011E-308A-4577-811A-4E0FA407D11E}" type="presParOf" srcId="{91A17295-DC29-4867-90B7-D465FB67997F}" destId="{CBB221D9-600C-4217-8DBB-BC462645D1B3}" srcOrd="9" destOrd="0" presId="urn:microsoft.com/office/officeart/2005/8/layout/radial5"/>
    <dgm:cxn modelId="{1B41109C-9EB3-468B-9F74-C315B72AE103}" type="presParOf" srcId="{CBB221D9-600C-4217-8DBB-BC462645D1B3}" destId="{B7024EA4-40B0-4D51-8DC7-8F16E4274778}" srcOrd="0" destOrd="0" presId="urn:microsoft.com/office/officeart/2005/8/layout/radial5"/>
    <dgm:cxn modelId="{99F145EF-36A2-487D-8291-34ED2A04FD32}" type="presParOf" srcId="{91A17295-DC29-4867-90B7-D465FB67997F}" destId="{E4601F79-66C5-4EE9-ACEE-282265246F06}" srcOrd="10" destOrd="0" presId="urn:microsoft.com/office/officeart/2005/8/layout/radial5"/>
    <dgm:cxn modelId="{6790D691-915E-4AE7-A693-4D45B4185761}" type="presParOf" srcId="{91A17295-DC29-4867-90B7-D465FB67997F}" destId="{6950260E-7F92-40BD-AC5E-C6F4970FB1C6}" srcOrd="11" destOrd="0" presId="urn:microsoft.com/office/officeart/2005/8/layout/radial5"/>
    <dgm:cxn modelId="{0B42D0C5-7C6C-45E7-A4FD-8F455ABC262C}" type="presParOf" srcId="{6950260E-7F92-40BD-AC5E-C6F4970FB1C6}" destId="{CBEFD131-88F6-4C6F-9F52-04B67FF9A975}" srcOrd="0" destOrd="0" presId="urn:microsoft.com/office/officeart/2005/8/layout/radial5"/>
    <dgm:cxn modelId="{2A70BD88-274C-4BA5-85AC-A04645AD19E2}" type="presParOf" srcId="{91A17295-DC29-4867-90B7-D465FB67997F}" destId="{6662E11B-1246-46B9-89D4-4D4166C126C3}" srcOrd="12" destOrd="0" presId="urn:microsoft.com/office/officeart/2005/8/layout/radial5"/>
    <dgm:cxn modelId="{84A6ECDD-AC9B-430E-9FDF-D97560185D8F}" type="presParOf" srcId="{91A17295-DC29-4867-90B7-D465FB67997F}" destId="{BD29F462-EFC3-4E6D-BE2A-3511969830B8}" srcOrd="13" destOrd="0" presId="urn:microsoft.com/office/officeart/2005/8/layout/radial5"/>
    <dgm:cxn modelId="{8C79E972-BC1F-44A1-90F9-21DD5979B285}" type="presParOf" srcId="{BD29F462-EFC3-4E6D-BE2A-3511969830B8}" destId="{019A0B73-B433-4F03-869A-EA0D4ECA9C46}" srcOrd="0" destOrd="0" presId="urn:microsoft.com/office/officeart/2005/8/layout/radial5"/>
    <dgm:cxn modelId="{1129DCC6-07A5-47CD-AC62-F86906479E4D}" type="presParOf" srcId="{91A17295-DC29-4867-90B7-D465FB67997F}" destId="{1F997063-FA34-41AF-A93E-092E56364F57}" srcOrd="14" destOrd="0" presId="urn:microsoft.com/office/officeart/2005/8/layout/radial5"/>
    <dgm:cxn modelId="{6CF60DE3-AB0D-4BEF-BE64-596D1F6735C6}" type="presParOf" srcId="{91A17295-DC29-4867-90B7-D465FB67997F}" destId="{11B1F346-3239-4F8B-8D72-29913C8E1839}" srcOrd="15" destOrd="0" presId="urn:microsoft.com/office/officeart/2005/8/layout/radial5"/>
    <dgm:cxn modelId="{FC240405-A019-4E61-B081-ED67BF3C3C58}" type="presParOf" srcId="{11B1F346-3239-4F8B-8D72-29913C8E1839}" destId="{73C5922C-4057-477A-8AAA-459FF99C564B}" srcOrd="0" destOrd="0" presId="urn:microsoft.com/office/officeart/2005/8/layout/radial5"/>
    <dgm:cxn modelId="{D866E739-E2CA-4E12-9804-FC5B4D7CF783}" type="presParOf" srcId="{91A17295-DC29-4867-90B7-D465FB67997F}" destId="{03C0C0C3-0306-4F63-9ED5-2ADE7AF068EA}" srcOrd="16" destOrd="0" presId="urn:microsoft.com/office/officeart/2005/8/layout/radial5"/>
    <dgm:cxn modelId="{5018F4E5-8827-4DD9-A017-64751DD0EFCE}" type="presParOf" srcId="{91A17295-DC29-4867-90B7-D465FB67997F}" destId="{8E87F60A-8D24-4D77-9F54-F43DD382B155}" srcOrd="17" destOrd="0" presId="urn:microsoft.com/office/officeart/2005/8/layout/radial5"/>
    <dgm:cxn modelId="{46502561-7EB6-4F40-AA97-2AC7CE901FB2}" type="presParOf" srcId="{8E87F60A-8D24-4D77-9F54-F43DD382B155}" destId="{0F4BB2B8-0B0F-4662-BA29-2A0B9FDE0182}" srcOrd="0" destOrd="0" presId="urn:microsoft.com/office/officeart/2005/8/layout/radial5"/>
    <dgm:cxn modelId="{7D2B07A5-0D36-48C3-87C7-02319CFDB6D0}" type="presParOf" srcId="{91A17295-DC29-4867-90B7-D465FB67997F}" destId="{C1905A7D-A82B-4A0E-97F1-9E60C157221D}" srcOrd="18" destOrd="0" presId="urn:microsoft.com/office/officeart/2005/8/layout/radial5"/>
    <dgm:cxn modelId="{A43AC74B-20CE-43AC-9E32-3893ACC341BC}" type="presParOf" srcId="{91A17295-DC29-4867-90B7-D465FB67997F}" destId="{C11CBE02-C9A5-4F17-A5F2-B9157111C9BE}" srcOrd="19" destOrd="0" presId="urn:microsoft.com/office/officeart/2005/8/layout/radial5"/>
    <dgm:cxn modelId="{71BCF28A-1760-42D8-BE78-80D365290AA5}" type="presParOf" srcId="{C11CBE02-C9A5-4F17-A5F2-B9157111C9BE}" destId="{36F00845-FFDA-4137-8BD4-258B11DD70BF}" srcOrd="0" destOrd="0" presId="urn:microsoft.com/office/officeart/2005/8/layout/radial5"/>
    <dgm:cxn modelId="{D455865D-925A-4742-BA26-40076EFDE690}" type="presParOf" srcId="{91A17295-DC29-4867-90B7-D465FB67997F}" destId="{3ED4C700-4A0D-4BDC-A1FD-94DFD390AD35}" srcOrd="20" destOrd="0" presId="urn:microsoft.com/office/officeart/2005/8/layout/radial5"/>
    <dgm:cxn modelId="{76C41D3B-1229-4E81-99C9-5DEE72F2D6CC}" type="presParOf" srcId="{91A17295-DC29-4867-90B7-D465FB67997F}" destId="{607B8D86-D2B7-466B-B030-EC7D5258CA6A}" srcOrd="21" destOrd="0" presId="urn:microsoft.com/office/officeart/2005/8/layout/radial5"/>
    <dgm:cxn modelId="{1A7D6878-788C-42FF-8210-58E1706D6FA4}" type="presParOf" srcId="{607B8D86-D2B7-466B-B030-EC7D5258CA6A}" destId="{03AA7F73-7ECD-4963-9819-89FAD23CC375}" srcOrd="0" destOrd="0" presId="urn:microsoft.com/office/officeart/2005/8/layout/radial5"/>
    <dgm:cxn modelId="{3A5317EA-7119-48A0-A511-0CF575848827}" type="presParOf" srcId="{91A17295-DC29-4867-90B7-D465FB67997F}" destId="{740D2EEC-1FB4-4EF6-91BA-D8701C024435}" srcOrd="22" destOrd="0" presId="urn:microsoft.com/office/officeart/2005/8/layout/radial5"/>
    <dgm:cxn modelId="{681E0F4D-1347-4336-9AA4-4DFEEC0EC351}" type="presParOf" srcId="{91A17295-DC29-4867-90B7-D465FB67997F}" destId="{073EBCB1-B606-45EB-8CDA-52F2DE601032}" srcOrd="23" destOrd="0" presId="urn:microsoft.com/office/officeart/2005/8/layout/radial5"/>
    <dgm:cxn modelId="{B244E623-2027-4289-92F2-B91B01694BB1}" type="presParOf" srcId="{073EBCB1-B606-45EB-8CDA-52F2DE601032}" destId="{3CB19322-39A9-4CDD-AB85-BD6204FB8C9B}" srcOrd="0" destOrd="0" presId="urn:microsoft.com/office/officeart/2005/8/layout/radial5"/>
    <dgm:cxn modelId="{325EA4AB-DF31-4E72-A835-6AF6A8E40573}" type="presParOf" srcId="{91A17295-DC29-4867-90B7-D465FB67997F}" destId="{0A992A32-6D4E-4F93-9DDC-166C3D6250C5}" srcOrd="2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08573-685E-4C91-8F6B-0EEA4A4B94F1}">
      <dsp:nvSpPr>
        <dsp:cNvPr id="0" name=""/>
        <dsp:cNvSpPr/>
      </dsp:nvSpPr>
      <dsp:spPr>
        <a:xfrm>
          <a:off x="2468281" y="1473610"/>
          <a:ext cx="687296" cy="725819"/>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a:p>
      </dsp:txBody>
      <dsp:txXfrm>
        <a:off x="2568933" y="1579904"/>
        <a:ext cx="485992" cy="513231"/>
      </dsp:txXfrm>
    </dsp:sp>
    <dsp:sp modelId="{9463419D-BA34-486D-9AA4-BF7E1B7F3C81}">
      <dsp:nvSpPr>
        <dsp:cNvPr id="0" name=""/>
        <dsp:cNvSpPr/>
      </dsp:nvSpPr>
      <dsp:spPr>
        <a:xfrm>
          <a:off x="2581844" y="219574"/>
          <a:ext cx="460170" cy="460170"/>
        </a:xfrm>
        <a:prstGeom prst="ellipse">
          <a:avLst/>
        </a:prstGeom>
        <a:solidFill>
          <a:schemeClr val="accent4">
            <a:alpha val="50000"/>
            <a:hueOff val="866308"/>
            <a:satOff val="-3997"/>
            <a:lumOff val="1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12</a:t>
          </a:r>
          <a:endParaRPr lang="en-US" sz="1900" kern="1200" dirty="0"/>
        </a:p>
      </dsp:txBody>
      <dsp:txXfrm>
        <a:off x="2649234" y="286964"/>
        <a:ext cx="325390" cy="325390"/>
      </dsp:txXfrm>
    </dsp:sp>
    <dsp:sp modelId="{19849C61-A79D-4886-AF79-573E04448282}">
      <dsp:nvSpPr>
        <dsp:cNvPr id="0" name=""/>
        <dsp:cNvSpPr/>
      </dsp:nvSpPr>
      <dsp:spPr>
        <a:xfrm>
          <a:off x="3275274" y="405378"/>
          <a:ext cx="460170" cy="460170"/>
        </a:xfrm>
        <a:prstGeom prst="ellipse">
          <a:avLst/>
        </a:prstGeom>
        <a:solidFill>
          <a:schemeClr val="accent4">
            <a:alpha val="50000"/>
            <a:hueOff val="1732615"/>
            <a:satOff val="-7995"/>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3342664" y="472768"/>
        <a:ext cx="325390" cy="325390"/>
      </dsp:txXfrm>
    </dsp:sp>
    <dsp:sp modelId="{AC8454C1-01B0-4501-B668-B7356179DAC3}">
      <dsp:nvSpPr>
        <dsp:cNvPr id="0" name=""/>
        <dsp:cNvSpPr/>
      </dsp:nvSpPr>
      <dsp:spPr>
        <a:xfrm>
          <a:off x="3782900" y="913004"/>
          <a:ext cx="460170" cy="460170"/>
        </a:xfrm>
        <a:prstGeom prst="ellipse">
          <a:avLst/>
        </a:prstGeom>
        <a:solidFill>
          <a:schemeClr val="accent4">
            <a:alpha val="50000"/>
            <a:hueOff val="2598923"/>
            <a:satOff val="-11992"/>
            <a:lumOff val="4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a:off x="3850290" y="980394"/>
        <a:ext cx="325390" cy="325390"/>
      </dsp:txXfrm>
    </dsp:sp>
    <dsp:sp modelId="{A388E809-B9F3-477A-B0A3-2CB36B534D82}">
      <dsp:nvSpPr>
        <dsp:cNvPr id="0" name=""/>
        <dsp:cNvSpPr/>
      </dsp:nvSpPr>
      <dsp:spPr>
        <a:xfrm>
          <a:off x="3968704" y="1606434"/>
          <a:ext cx="460170" cy="460170"/>
        </a:xfrm>
        <a:prstGeom prst="ellipse">
          <a:avLst/>
        </a:prstGeom>
        <a:solidFill>
          <a:schemeClr val="accent4">
            <a:alpha val="50000"/>
            <a:hueOff val="3465231"/>
            <a:satOff val="-15989"/>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3</a:t>
          </a:r>
          <a:endParaRPr lang="en-US" sz="1900" kern="1200" dirty="0"/>
        </a:p>
      </dsp:txBody>
      <dsp:txXfrm>
        <a:off x="4036094" y="1673824"/>
        <a:ext cx="325390" cy="325390"/>
      </dsp:txXfrm>
    </dsp:sp>
    <dsp:sp modelId="{93C82C02-1ECD-489F-9190-380F53C88887}">
      <dsp:nvSpPr>
        <dsp:cNvPr id="0" name=""/>
        <dsp:cNvSpPr/>
      </dsp:nvSpPr>
      <dsp:spPr>
        <a:xfrm>
          <a:off x="3782900" y="2299864"/>
          <a:ext cx="460170" cy="460170"/>
        </a:xfrm>
        <a:prstGeom prst="ellipse">
          <a:avLst/>
        </a:prstGeom>
        <a:solidFill>
          <a:schemeClr val="accent4">
            <a:alpha val="50000"/>
            <a:hueOff val="4331538"/>
            <a:satOff val="-19987"/>
            <a:lumOff val="73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4</a:t>
          </a:r>
          <a:endParaRPr lang="en-US" sz="1900" kern="1200" dirty="0"/>
        </a:p>
      </dsp:txBody>
      <dsp:txXfrm>
        <a:off x="3850290" y="2367254"/>
        <a:ext cx="325390" cy="325390"/>
      </dsp:txXfrm>
    </dsp:sp>
    <dsp:sp modelId="{3D8968A6-68BD-4592-B08B-D1D387116933}">
      <dsp:nvSpPr>
        <dsp:cNvPr id="0" name=""/>
        <dsp:cNvSpPr/>
      </dsp:nvSpPr>
      <dsp:spPr>
        <a:xfrm>
          <a:off x="3275274" y="2807491"/>
          <a:ext cx="460170" cy="460170"/>
        </a:xfrm>
        <a:prstGeom prst="ellipse">
          <a:avLst/>
        </a:prstGeom>
        <a:solidFill>
          <a:schemeClr val="accent4">
            <a:alpha val="50000"/>
            <a:hueOff val="5197846"/>
            <a:satOff val="-23984"/>
            <a:lumOff val="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5</a:t>
          </a:r>
          <a:endParaRPr lang="en-US" sz="1900" kern="1200" dirty="0"/>
        </a:p>
      </dsp:txBody>
      <dsp:txXfrm>
        <a:off x="3342664" y="2874881"/>
        <a:ext cx="325390" cy="325390"/>
      </dsp:txXfrm>
    </dsp:sp>
    <dsp:sp modelId="{74E53C02-62AF-44DF-B514-CE3C82B2E9E0}">
      <dsp:nvSpPr>
        <dsp:cNvPr id="0" name=""/>
        <dsp:cNvSpPr/>
      </dsp:nvSpPr>
      <dsp:spPr>
        <a:xfrm>
          <a:off x="2581844" y="2993295"/>
          <a:ext cx="460170" cy="460170"/>
        </a:xfrm>
        <a:prstGeom prst="ellipse">
          <a:avLst/>
        </a:prstGeom>
        <a:solidFill>
          <a:schemeClr val="accent4">
            <a:alpha val="50000"/>
            <a:hueOff val="6064154"/>
            <a:satOff val="-27981"/>
            <a:lumOff val="10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6</a:t>
          </a:r>
          <a:endParaRPr lang="en-US" sz="1900" kern="1200" dirty="0"/>
        </a:p>
      </dsp:txBody>
      <dsp:txXfrm>
        <a:off x="2649234" y="3060685"/>
        <a:ext cx="325390" cy="325390"/>
      </dsp:txXfrm>
    </dsp:sp>
    <dsp:sp modelId="{FA1455FF-6237-4F81-865F-3A284DB965C1}">
      <dsp:nvSpPr>
        <dsp:cNvPr id="0" name=""/>
        <dsp:cNvSpPr/>
      </dsp:nvSpPr>
      <dsp:spPr>
        <a:xfrm>
          <a:off x="1888414" y="2807491"/>
          <a:ext cx="460170" cy="460170"/>
        </a:xfrm>
        <a:prstGeom prst="ellipse">
          <a:avLst/>
        </a:prstGeom>
        <a:solidFill>
          <a:schemeClr val="accent4">
            <a:alpha val="50000"/>
            <a:hueOff val="6930461"/>
            <a:satOff val="-31979"/>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7</a:t>
          </a:r>
          <a:endParaRPr lang="en-US" sz="1900" kern="1200" dirty="0"/>
        </a:p>
      </dsp:txBody>
      <dsp:txXfrm>
        <a:off x="1955804" y="2874881"/>
        <a:ext cx="325390" cy="325390"/>
      </dsp:txXfrm>
    </dsp:sp>
    <dsp:sp modelId="{CC20921C-E9ED-4BB3-A684-FF855D400CDC}">
      <dsp:nvSpPr>
        <dsp:cNvPr id="0" name=""/>
        <dsp:cNvSpPr/>
      </dsp:nvSpPr>
      <dsp:spPr>
        <a:xfrm>
          <a:off x="1380788" y="2299864"/>
          <a:ext cx="460170" cy="460170"/>
        </a:xfrm>
        <a:prstGeom prst="ellipse">
          <a:avLst/>
        </a:prstGeom>
        <a:solidFill>
          <a:schemeClr val="accent4">
            <a:alpha val="50000"/>
            <a:hueOff val="7796769"/>
            <a:satOff val="-35976"/>
            <a:lumOff val="13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8</a:t>
          </a:r>
          <a:endParaRPr lang="en-US" sz="1900" kern="1200" dirty="0"/>
        </a:p>
      </dsp:txBody>
      <dsp:txXfrm>
        <a:off x="1448178" y="2367254"/>
        <a:ext cx="325390" cy="325390"/>
      </dsp:txXfrm>
    </dsp:sp>
    <dsp:sp modelId="{55DD5A95-3F25-43BE-90E9-8D5F0C21AA39}">
      <dsp:nvSpPr>
        <dsp:cNvPr id="0" name=""/>
        <dsp:cNvSpPr/>
      </dsp:nvSpPr>
      <dsp:spPr>
        <a:xfrm>
          <a:off x="1194984" y="1606434"/>
          <a:ext cx="460170" cy="460170"/>
        </a:xfrm>
        <a:prstGeom prst="ellipse">
          <a:avLst/>
        </a:prstGeom>
        <a:solidFill>
          <a:schemeClr val="accent4">
            <a:alpha val="50000"/>
            <a:hueOff val="8663077"/>
            <a:satOff val="-39973"/>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9</a:t>
          </a:r>
          <a:endParaRPr lang="en-US" sz="1900" kern="1200" dirty="0"/>
        </a:p>
      </dsp:txBody>
      <dsp:txXfrm>
        <a:off x="1262374" y="1673824"/>
        <a:ext cx="325390" cy="325390"/>
      </dsp:txXfrm>
    </dsp:sp>
    <dsp:sp modelId="{84A6C55C-FD60-4CB9-B133-7185433AB202}">
      <dsp:nvSpPr>
        <dsp:cNvPr id="0" name=""/>
        <dsp:cNvSpPr/>
      </dsp:nvSpPr>
      <dsp:spPr>
        <a:xfrm>
          <a:off x="1380788" y="913004"/>
          <a:ext cx="460170" cy="460170"/>
        </a:xfrm>
        <a:prstGeom prst="ellipse">
          <a:avLst/>
        </a:prstGeom>
        <a:solidFill>
          <a:schemeClr val="accent4">
            <a:alpha val="50000"/>
            <a:hueOff val="9529384"/>
            <a:satOff val="-43971"/>
            <a:lumOff val="16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1448178" y="980394"/>
        <a:ext cx="325390" cy="325390"/>
      </dsp:txXfrm>
    </dsp:sp>
    <dsp:sp modelId="{47876D6B-EDD8-498C-B963-4510B53E3857}">
      <dsp:nvSpPr>
        <dsp:cNvPr id="0" name=""/>
        <dsp:cNvSpPr/>
      </dsp:nvSpPr>
      <dsp:spPr>
        <a:xfrm>
          <a:off x="1888414" y="405378"/>
          <a:ext cx="460170" cy="460170"/>
        </a:xfrm>
        <a:prstGeom prst="ellipse">
          <a:avLst/>
        </a:prstGeom>
        <a:solidFill>
          <a:schemeClr val="accent4">
            <a:alpha val="50000"/>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11</a:t>
          </a:r>
          <a:endParaRPr lang="en-US" sz="1900" kern="1200" dirty="0"/>
        </a:p>
      </dsp:txBody>
      <dsp:txXfrm>
        <a:off x="1955804" y="472768"/>
        <a:ext cx="325390" cy="325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5F10-C192-42D2-B20F-46C598E61E41}">
      <dsp:nvSpPr>
        <dsp:cNvPr id="0" name=""/>
        <dsp:cNvSpPr/>
      </dsp:nvSpPr>
      <dsp:spPr>
        <a:xfrm>
          <a:off x="3837304" y="2539414"/>
          <a:ext cx="2718771" cy="205740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The features</a:t>
          </a:r>
        </a:p>
        <a:p>
          <a:pPr lvl="0" algn="ctr" defTabSz="1466850">
            <a:lnSpc>
              <a:spcPct val="90000"/>
            </a:lnSpc>
            <a:spcBef>
              <a:spcPct val="0"/>
            </a:spcBef>
            <a:spcAft>
              <a:spcPct val="35000"/>
            </a:spcAft>
          </a:pPr>
          <a:r>
            <a:rPr lang="en-US" sz="3300" b="1" kern="1200"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of </a:t>
          </a:r>
          <a:r>
            <a:rPr lang="en-US" sz="3300" b="1" kern="1200"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Kuakata</a:t>
          </a:r>
          <a:endParaRPr lang="en-US" sz="33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3937738" y="2639848"/>
        <a:ext cx="2517903" cy="1856532"/>
      </dsp:txXfrm>
    </dsp:sp>
    <dsp:sp modelId="{A73F031B-6330-4B06-98BD-51D41F5F6FA0}">
      <dsp:nvSpPr>
        <dsp:cNvPr id="0" name=""/>
        <dsp:cNvSpPr/>
      </dsp:nvSpPr>
      <dsp:spPr>
        <a:xfrm rot="16200000">
          <a:off x="4650903" y="1993627"/>
          <a:ext cx="1091573" cy="0"/>
        </a:xfrm>
        <a:custGeom>
          <a:avLst/>
          <a:gdLst/>
          <a:ahLst/>
          <a:cxnLst/>
          <a:rect l="0" t="0" r="0" b="0"/>
          <a:pathLst>
            <a:path>
              <a:moveTo>
                <a:pt x="0" y="0"/>
              </a:moveTo>
              <a:lnTo>
                <a:pt x="109157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4F9F05-2AC5-4DD0-A934-B0CC79B696F8}">
      <dsp:nvSpPr>
        <dsp:cNvPr id="0" name=""/>
        <dsp:cNvSpPr/>
      </dsp:nvSpPr>
      <dsp:spPr>
        <a:xfrm>
          <a:off x="3605846" y="69382"/>
          <a:ext cx="3181687"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ea typeface="Calibri" panose="020F0502020204030204" pitchFamily="34" charset="0"/>
              <a:cs typeface="Times New Roman" panose="02020603050405020304" pitchFamily="18" charset="0"/>
            </a:rPr>
            <a:t>the shimmering expanse of water of the Bay of Bengal </a:t>
          </a:r>
          <a:endParaRPr lang="en-US" sz="2600" b="1" kern="1200" dirty="0"/>
        </a:p>
      </dsp:txBody>
      <dsp:txXfrm>
        <a:off x="3673137" y="136673"/>
        <a:ext cx="3047105" cy="1243876"/>
      </dsp:txXfrm>
    </dsp:sp>
    <dsp:sp modelId="{E46120D5-78BD-47D7-9687-4A1D319DCDEF}">
      <dsp:nvSpPr>
        <dsp:cNvPr id="0" name=""/>
        <dsp:cNvSpPr/>
      </dsp:nvSpPr>
      <dsp:spPr>
        <a:xfrm rot="20014545">
          <a:off x="6510655" y="2699122"/>
          <a:ext cx="869495" cy="0"/>
        </a:xfrm>
        <a:custGeom>
          <a:avLst/>
          <a:gdLst/>
          <a:ahLst/>
          <a:cxnLst/>
          <a:rect l="0" t="0" r="0" b="0"/>
          <a:pathLst>
            <a:path>
              <a:moveTo>
                <a:pt x="0" y="0"/>
              </a:moveTo>
              <a:lnTo>
                <a:pt x="869495"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1DFB62D-1B17-4156-A55F-6AF3602AAB93}">
      <dsp:nvSpPr>
        <dsp:cNvPr id="0" name=""/>
        <dsp:cNvSpPr/>
      </dsp:nvSpPr>
      <dsp:spPr>
        <a:xfrm>
          <a:off x="6970133" y="1127195"/>
          <a:ext cx="3503130"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b="1" kern="12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kern="1200" dirty="0" smtClean="0">
              <a:latin typeface="Calibri" panose="020F0502020204030204" pitchFamily="34" charset="0"/>
              <a:ea typeface="Calibri" panose="020F0502020204030204" pitchFamily="34" charset="0"/>
              <a:cs typeface="Times New Roman" panose="02020603050405020304" pitchFamily="18" charset="0"/>
            </a:rPr>
            <a:t>the evergreen forest</a:t>
          </a:r>
          <a:endParaRPr lang="en-US" sz="2800" b="1" kern="1200" dirty="0"/>
        </a:p>
      </dsp:txBody>
      <dsp:txXfrm>
        <a:off x="7037424" y="1194486"/>
        <a:ext cx="3368548" cy="1243876"/>
      </dsp:txXfrm>
    </dsp:sp>
    <dsp:sp modelId="{BBC31200-A8E4-4180-9B06-EB37A1691539}">
      <dsp:nvSpPr>
        <dsp:cNvPr id="0" name=""/>
        <dsp:cNvSpPr/>
      </dsp:nvSpPr>
      <dsp:spPr>
        <a:xfrm rot="596422">
          <a:off x="6552365" y="3849029"/>
          <a:ext cx="494461" cy="0"/>
        </a:xfrm>
        <a:custGeom>
          <a:avLst/>
          <a:gdLst/>
          <a:ahLst/>
          <a:cxnLst/>
          <a:rect l="0" t="0" r="0" b="0"/>
          <a:pathLst>
            <a:path>
              <a:moveTo>
                <a:pt x="0" y="0"/>
              </a:moveTo>
              <a:lnTo>
                <a:pt x="494461"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8C7E06-E503-47D1-AD5F-77CAF4D7D0B2}">
      <dsp:nvSpPr>
        <dsp:cNvPr id="0" name=""/>
        <dsp:cNvSpPr/>
      </dsp:nvSpPr>
      <dsp:spPr>
        <a:xfrm>
          <a:off x="7043114" y="3504055"/>
          <a:ext cx="3441596"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ea typeface="Calibri" panose="020F0502020204030204" pitchFamily="34" charset="0"/>
              <a:cs typeface="Times New Roman" panose="02020603050405020304" pitchFamily="18" charset="0"/>
            </a:rPr>
            <a:t>to watch both the sunrise and the sunset from the beach</a:t>
          </a:r>
          <a:endParaRPr lang="en-US" sz="2600" b="1" kern="1200" dirty="0"/>
        </a:p>
      </dsp:txBody>
      <dsp:txXfrm>
        <a:off x="7110405" y="3571346"/>
        <a:ext cx="3307014" cy="1243876"/>
      </dsp:txXfrm>
    </dsp:sp>
    <dsp:sp modelId="{58A95CB4-C808-4BBE-80D1-E307F80711F3}">
      <dsp:nvSpPr>
        <dsp:cNvPr id="0" name=""/>
        <dsp:cNvSpPr/>
      </dsp:nvSpPr>
      <dsp:spPr>
        <a:xfrm rot="2847281">
          <a:off x="5962069" y="5003488"/>
          <a:ext cx="1103979" cy="0"/>
        </a:xfrm>
        <a:custGeom>
          <a:avLst/>
          <a:gdLst/>
          <a:ahLst/>
          <a:cxnLst/>
          <a:rect l="0" t="0" r="0" b="0"/>
          <a:pathLst>
            <a:path>
              <a:moveTo>
                <a:pt x="0" y="0"/>
              </a:moveTo>
              <a:lnTo>
                <a:pt x="1103979"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25A6ED-00D0-4746-91E8-222AD16823DE}">
      <dsp:nvSpPr>
        <dsp:cNvPr id="0" name=""/>
        <dsp:cNvSpPr/>
      </dsp:nvSpPr>
      <dsp:spPr>
        <a:xfrm>
          <a:off x="5774964" y="5410163"/>
          <a:ext cx="3489800"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b="1" kern="1200" dirty="0" smtClean="0">
              <a:latin typeface="Calibri" panose="020F0502020204030204" pitchFamily="34" charset="0"/>
              <a:ea typeface="Calibri" panose="020F0502020204030204" pitchFamily="34" charset="0"/>
              <a:cs typeface="Times New Roman" panose="02020603050405020304" pitchFamily="18" charset="0"/>
            </a:rPr>
            <a:t>sandy beach sloping gently into the Bay</a:t>
          </a:r>
          <a:endParaRPr lang="en-US" sz="2900" b="1" kern="1200" dirty="0"/>
        </a:p>
      </dsp:txBody>
      <dsp:txXfrm>
        <a:off x="5842255" y="5477454"/>
        <a:ext cx="3355218" cy="1243876"/>
      </dsp:txXfrm>
    </dsp:sp>
    <dsp:sp modelId="{D334806C-58CE-4080-B1A8-BECE9A4A2E9F}">
      <dsp:nvSpPr>
        <dsp:cNvPr id="0" name=""/>
        <dsp:cNvSpPr/>
      </dsp:nvSpPr>
      <dsp:spPr>
        <a:xfrm rot="7888027">
          <a:off x="3385505" y="5003501"/>
          <a:ext cx="1085460" cy="0"/>
        </a:xfrm>
        <a:custGeom>
          <a:avLst/>
          <a:gdLst/>
          <a:ahLst/>
          <a:cxnLst/>
          <a:rect l="0" t="0" r="0" b="0"/>
          <a:pathLst>
            <a:path>
              <a:moveTo>
                <a:pt x="0" y="0"/>
              </a:moveTo>
              <a:lnTo>
                <a:pt x="108546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6F5B7B-6CA7-4B24-BDE4-5C84DC2F172D}">
      <dsp:nvSpPr>
        <dsp:cNvPr id="0" name=""/>
        <dsp:cNvSpPr/>
      </dsp:nvSpPr>
      <dsp:spPr>
        <a:xfrm>
          <a:off x="1224947" y="5410188"/>
          <a:ext cx="3469647"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b="1" kern="1200" dirty="0" smtClean="0">
              <a:latin typeface="Calibri" panose="020F0502020204030204" pitchFamily="34" charset="0"/>
              <a:ea typeface="Calibri" panose="020F0502020204030204" pitchFamily="34" charset="0"/>
              <a:cs typeface="Times New Roman" panose="02020603050405020304" pitchFamily="18" charset="0"/>
            </a:rPr>
            <a:t>a sanctuary for migratory winter birds</a:t>
          </a:r>
          <a:endParaRPr lang="en-US" sz="2700" b="1" kern="1200" dirty="0"/>
        </a:p>
      </dsp:txBody>
      <dsp:txXfrm>
        <a:off x="1292238" y="5477479"/>
        <a:ext cx="3335065" cy="1243876"/>
      </dsp:txXfrm>
    </dsp:sp>
    <dsp:sp modelId="{92847353-A807-410C-8CEC-D5742E12DE4B}">
      <dsp:nvSpPr>
        <dsp:cNvPr id="0" name=""/>
        <dsp:cNvSpPr/>
      </dsp:nvSpPr>
      <dsp:spPr>
        <a:xfrm rot="10207248">
          <a:off x="3209724" y="3859095"/>
          <a:ext cx="632267" cy="0"/>
        </a:xfrm>
        <a:custGeom>
          <a:avLst/>
          <a:gdLst/>
          <a:ahLst/>
          <a:cxnLst/>
          <a:rect l="0" t="0" r="0" b="0"/>
          <a:pathLst>
            <a:path>
              <a:moveTo>
                <a:pt x="0" y="0"/>
              </a:moveTo>
              <a:lnTo>
                <a:pt x="632267"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52662DA-4281-4AD4-B93A-4B0998EF0E92}">
      <dsp:nvSpPr>
        <dsp:cNvPr id="0" name=""/>
        <dsp:cNvSpPr/>
      </dsp:nvSpPr>
      <dsp:spPr>
        <a:xfrm>
          <a:off x="0" y="3504007"/>
          <a:ext cx="3214412"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ea typeface="Calibri" panose="020F0502020204030204" pitchFamily="34" charset="0"/>
              <a:cs typeface="Times New Roman" panose="02020603050405020304" pitchFamily="18" charset="0"/>
            </a:rPr>
            <a:t>Fishing boats plying in the Bay of Bengal with </a:t>
          </a:r>
          <a:r>
            <a:rPr lang="en-US" sz="2600" b="1" kern="1200" dirty="0" err="1" smtClean="0">
              <a:latin typeface="Calibri" panose="020F0502020204030204" pitchFamily="34" charset="0"/>
              <a:ea typeface="Calibri" panose="020F0502020204030204" pitchFamily="34" charset="0"/>
              <a:cs typeface="Times New Roman" panose="02020603050405020304" pitchFamily="18" charset="0"/>
            </a:rPr>
            <a:t>colourful</a:t>
          </a:r>
          <a:r>
            <a:rPr lang="en-US" sz="2600" b="1" kern="1200" dirty="0" smtClean="0">
              <a:latin typeface="Calibri" panose="020F0502020204030204" pitchFamily="34" charset="0"/>
              <a:ea typeface="Calibri" panose="020F0502020204030204" pitchFamily="34" charset="0"/>
              <a:cs typeface="Times New Roman" panose="02020603050405020304" pitchFamily="18" charset="0"/>
            </a:rPr>
            <a:t> sails</a:t>
          </a:r>
          <a:endParaRPr lang="en-US" sz="2600" b="1" kern="1200" dirty="0"/>
        </a:p>
      </dsp:txBody>
      <dsp:txXfrm>
        <a:off x="67291" y="3571298"/>
        <a:ext cx="3079830" cy="1243876"/>
      </dsp:txXfrm>
    </dsp:sp>
    <dsp:sp modelId="{8E6D9DED-C3C0-469E-AF65-4B49CA9D8AFD}">
      <dsp:nvSpPr>
        <dsp:cNvPr id="0" name=""/>
        <dsp:cNvSpPr/>
      </dsp:nvSpPr>
      <dsp:spPr>
        <a:xfrm rot="12414134">
          <a:off x="3058243" y="2692058"/>
          <a:ext cx="823627" cy="0"/>
        </a:xfrm>
        <a:custGeom>
          <a:avLst/>
          <a:gdLst/>
          <a:ahLst/>
          <a:cxnLst/>
          <a:rect l="0" t="0" r="0" b="0"/>
          <a:pathLst>
            <a:path>
              <a:moveTo>
                <a:pt x="0" y="0"/>
              </a:moveTo>
              <a:lnTo>
                <a:pt x="823627"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AF32F8-BAA9-416D-B6AC-2A2253A2F3A8}">
      <dsp:nvSpPr>
        <dsp:cNvPr id="0" name=""/>
        <dsp:cNvSpPr/>
      </dsp:nvSpPr>
      <dsp:spPr>
        <a:xfrm>
          <a:off x="0" y="1127267"/>
          <a:ext cx="3488794" cy="1378458"/>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ea typeface="Calibri" panose="020F0502020204030204" pitchFamily="34" charset="0"/>
              <a:cs typeface="Times New Roman" panose="02020603050405020304" pitchFamily="18" charset="0"/>
            </a:rPr>
            <a:t>indigenous culture of the </a:t>
          </a:r>
          <a:r>
            <a:rPr lang="en-US" sz="2600" b="1" kern="1200" dirty="0" err="1" smtClean="0">
              <a:latin typeface="Calibri" panose="020F0502020204030204" pitchFamily="34" charset="0"/>
              <a:ea typeface="Calibri" panose="020F0502020204030204" pitchFamily="34" charset="0"/>
              <a:cs typeface="Times New Roman" panose="02020603050405020304" pitchFamily="18" charset="0"/>
            </a:rPr>
            <a:t>Rakhaine</a:t>
          </a:r>
          <a:r>
            <a:rPr lang="en-US" sz="2600" b="1" kern="1200" dirty="0" smtClean="0">
              <a:latin typeface="Calibri" panose="020F0502020204030204" pitchFamily="34" charset="0"/>
              <a:ea typeface="Calibri" panose="020F0502020204030204" pitchFamily="34" charset="0"/>
              <a:cs typeface="Times New Roman" panose="02020603050405020304" pitchFamily="18" charset="0"/>
            </a:rPr>
            <a:t> Community </a:t>
          </a:r>
          <a:endParaRPr lang="en-US" sz="2600" b="1" kern="1200" dirty="0"/>
        </a:p>
      </dsp:txBody>
      <dsp:txXfrm>
        <a:off x="67291" y="1194558"/>
        <a:ext cx="3354212" cy="1243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1B11C-504F-4582-A0A4-70FF36743FB1}">
      <dsp:nvSpPr>
        <dsp:cNvPr id="0" name=""/>
        <dsp:cNvSpPr/>
      </dsp:nvSpPr>
      <dsp:spPr>
        <a:xfrm>
          <a:off x="1974235" y="1362085"/>
          <a:ext cx="264935" cy="26755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2013034" y="1401267"/>
        <a:ext cx="187337" cy="189189"/>
      </dsp:txXfrm>
    </dsp:sp>
    <dsp:sp modelId="{E3E436C7-1ECB-4E4A-BAEF-0903D45F4E47}">
      <dsp:nvSpPr>
        <dsp:cNvPr id="0" name=""/>
        <dsp:cNvSpPr/>
      </dsp:nvSpPr>
      <dsp:spPr>
        <a:xfrm rot="16200000">
          <a:off x="1877651" y="822564"/>
          <a:ext cx="458103" cy="240624"/>
        </a:xfrm>
        <a:prstGeom prst="su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913745" y="906783"/>
        <a:ext cx="385916" cy="144374"/>
      </dsp:txXfrm>
    </dsp:sp>
    <dsp:sp modelId="{16E9315E-5393-4AC9-980F-1503C6F75A54}">
      <dsp:nvSpPr>
        <dsp:cNvPr id="0" name=""/>
        <dsp:cNvSpPr/>
      </dsp:nvSpPr>
      <dsp:spPr>
        <a:xfrm>
          <a:off x="1859000" y="2334"/>
          <a:ext cx="495404" cy="49540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12</a:t>
          </a:r>
          <a:endParaRPr lang="en-US" sz="2100" kern="1200" dirty="0"/>
        </a:p>
      </dsp:txBody>
      <dsp:txXfrm>
        <a:off x="1931550" y="74884"/>
        <a:ext cx="350304" cy="350304"/>
      </dsp:txXfrm>
    </dsp:sp>
    <dsp:sp modelId="{D74066A5-DF5B-4BC8-AEBB-B0BD8446A47D}">
      <dsp:nvSpPr>
        <dsp:cNvPr id="0" name=""/>
        <dsp:cNvSpPr/>
      </dsp:nvSpPr>
      <dsp:spPr>
        <a:xfrm rot="18000000">
          <a:off x="2153970" y="896798"/>
          <a:ext cx="458278" cy="240624"/>
        </a:xfrm>
        <a:prstGeom prst="su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72017" y="976181"/>
        <a:ext cx="386091" cy="144374"/>
      </dsp:txXfrm>
    </dsp:sp>
    <dsp:sp modelId="{CF88E9C5-5AAC-4FA5-8EBF-57C730908950}">
      <dsp:nvSpPr>
        <dsp:cNvPr id="0" name=""/>
        <dsp:cNvSpPr/>
      </dsp:nvSpPr>
      <dsp:spPr>
        <a:xfrm>
          <a:off x="2481913" y="169243"/>
          <a:ext cx="495404" cy="49540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1</a:t>
          </a:r>
          <a:endParaRPr lang="en-US" sz="2100" kern="1200" dirty="0"/>
        </a:p>
      </dsp:txBody>
      <dsp:txXfrm>
        <a:off x="2554463" y="241793"/>
        <a:ext cx="350304" cy="350304"/>
      </dsp:txXfrm>
    </dsp:sp>
    <dsp:sp modelId="{10F74111-AD30-4FFF-990D-6D5399040A83}">
      <dsp:nvSpPr>
        <dsp:cNvPr id="0" name=""/>
        <dsp:cNvSpPr/>
      </dsp:nvSpPr>
      <dsp:spPr>
        <a:xfrm rot="19800000">
          <a:off x="2355849" y="1099310"/>
          <a:ext cx="458625" cy="240624"/>
        </a:xfrm>
        <a:prstGeom prst="su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360685" y="1165482"/>
        <a:ext cx="386438" cy="144374"/>
      </dsp:txXfrm>
    </dsp:sp>
    <dsp:sp modelId="{56334D51-8CBD-4FB4-A972-DE3406AB268F}">
      <dsp:nvSpPr>
        <dsp:cNvPr id="0" name=""/>
        <dsp:cNvSpPr/>
      </dsp:nvSpPr>
      <dsp:spPr>
        <a:xfrm>
          <a:off x="2937916" y="625247"/>
          <a:ext cx="495404" cy="49540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2</a:t>
          </a:r>
          <a:endParaRPr lang="en-US" sz="2100" kern="1200" dirty="0"/>
        </a:p>
      </dsp:txBody>
      <dsp:txXfrm>
        <a:off x="3010466" y="697797"/>
        <a:ext cx="350304" cy="350304"/>
      </dsp:txXfrm>
    </dsp:sp>
    <dsp:sp modelId="{029A7047-3D7E-4DFE-A486-3012E8511B3C}">
      <dsp:nvSpPr>
        <dsp:cNvPr id="0" name=""/>
        <dsp:cNvSpPr/>
      </dsp:nvSpPr>
      <dsp:spPr>
        <a:xfrm>
          <a:off x="2429614" y="1375549"/>
          <a:ext cx="458797" cy="240624"/>
        </a:xfrm>
        <a:prstGeom prst="su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29614" y="1423674"/>
        <a:ext cx="386610" cy="144374"/>
      </dsp:txXfrm>
    </dsp:sp>
    <dsp:sp modelId="{8AFB7DFD-09A0-489D-A2D5-93DFD781778A}">
      <dsp:nvSpPr>
        <dsp:cNvPr id="0" name=""/>
        <dsp:cNvSpPr/>
      </dsp:nvSpPr>
      <dsp:spPr>
        <a:xfrm>
          <a:off x="3104825" y="1248159"/>
          <a:ext cx="495404" cy="495404"/>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3</a:t>
          </a:r>
          <a:endParaRPr lang="en-US" sz="2100" kern="1200" dirty="0"/>
        </a:p>
      </dsp:txBody>
      <dsp:txXfrm>
        <a:off x="3177375" y="1320709"/>
        <a:ext cx="350304" cy="350304"/>
      </dsp:txXfrm>
    </dsp:sp>
    <dsp:sp modelId="{CBB221D9-600C-4217-8DBB-BC462645D1B3}">
      <dsp:nvSpPr>
        <dsp:cNvPr id="0" name=""/>
        <dsp:cNvSpPr/>
      </dsp:nvSpPr>
      <dsp:spPr>
        <a:xfrm rot="1800000">
          <a:off x="2355849" y="1651788"/>
          <a:ext cx="458625" cy="240624"/>
        </a:xfrm>
        <a:prstGeom prst="su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360685" y="1681866"/>
        <a:ext cx="386438" cy="144374"/>
      </dsp:txXfrm>
    </dsp:sp>
    <dsp:sp modelId="{E4601F79-66C5-4EE9-ACEE-282265246F06}">
      <dsp:nvSpPr>
        <dsp:cNvPr id="0" name=""/>
        <dsp:cNvSpPr/>
      </dsp:nvSpPr>
      <dsp:spPr>
        <a:xfrm>
          <a:off x="2937916" y="1871072"/>
          <a:ext cx="495404" cy="49540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4</a:t>
          </a:r>
          <a:endParaRPr lang="en-US" sz="2100" kern="1200" dirty="0"/>
        </a:p>
      </dsp:txBody>
      <dsp:txXfrm>
        <a:off x="3010466" y="1943622"/>
        <a:ext cx="350304" cy="350304"/>
      </dsp:txXfrm>
    </dsp:sp>
    <dsp:sp modelId="{6950260E-7F92-40BD-AC5E-C6F4970FB1C6}">
      <dsp:nvSpPr>
        <dsp:cNvPr id="0" name=""/>
        <dsp:cNvSpPr/>
      </dsp:nvSpPr>
      <dsp:spPr>
        <a:xfrm rot="3600000">
          <a:off x="2153970" y="1854300"/>
          <a:ext cx="458278" cy="240624"/>
        </a:xfrm>
        <a:prstGeom prst="su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72017" y="1871167"/>
        <a:ext cx="386091" cy="144374"/>
      </dsp:txXfrm>
    </dsp:sp>
    <dsp:sp modelId="{6662E11B-1246-46B9-89D4-4D4166C126C3}">
      <dsp:nvSpPr>
        <dsp:cNvPr id="0" name=""/>
        <dsp:cNvSpPr/>
      </dsp:nvSpPr>
      <dsp:spPr>
        <a:xfrm>
          <a:off x="2481913" y="2327075"/>
          <a:ext cx="495404" cy="49540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5</a:t>
          </a:r>
          <a:endParaRPr lang="en-US" sz="2100" kern="1200" dirty="0"/>
        </a:p>
      </dsp:txBody>
      <dsp:txXfrm>
        <a:off x="2554463" y="2399625"/>
        <a:ext cx="350304" cy="350304"/>
      </dsp:txXfrm>
    </dsp:sp>
    <dsp:sp modelId="{BD29F462-EFC3-4E6D-BE2A-3511969830B8}">
      <dsp:nvSpPr>
        <dsp:cNvPr id="0" name=""/>
        <dsp:cNvSpPr/>
      </dsp:nvSpPr>
      <dsp:spPr>
        <a:xfrm rot="5400000">
          <a:off x="1877651" y="1928534"/>
          <a:ext cx="458103" cy="240624"/>
        </a:xfrm>
        <a:prstGeom prst="su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913745" y="1940566"/>
        <a:ext cx="385916" cy="144374"/>
      </dsp:txXfrm>
    </dsp:sp>
    <dsp:sp modelId="{1F997063-FA34-41AF-A93E-092E56364F57}">
      <dsp:nvSpPr>
        <dsp:cNvPr id="0" name=""/>
        <dsp:cNvSpPr/>
      </dsp:nvSpPr>
      <dsp:spPr>
        <a:xfrm>
          <a:off x="1859000" y="2493984"/>
          <a:ext cx="495404" cy="49540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6</a:t>
          </a:r>
          <a:endParaRPr lang="en-US" sz="2100" kern="1200" dirty="0"/>
        </a:p>
      </dsp:txBody>
      <dsp:txXfrm>
        <a:off x="1931550" y="2566534"/>
        <a:ext cx="350304" cy="350304"/>
      </dsp:txXfrm>
    </dsp:sp>
    <dsp:sp modelId="{11B1F346-3239-4F8B-8D72-29913C8E1839}">
      <dsp:nvSpPr>
        <dsp:cNvPr id="0" name=""/>
        <dsp:cNvSpPr/>
      </dsp:nvSpPr>
      <dsp:spPr>
        <a:xfrm rot="7200000">
          <a:off x="1601156" y="1854300"/>
          <a:ext cx="458278" cy="240624"/>
        </a:xfrm>
        <a:prstGeom prst="su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655296" y="1871167"/>
        <a:ext cx="386091" cy="144374"/>
      </dsp:txXfrm>
    </dsp:sp>
    <dsp:sp modelId="{03C0C0C3-0306-4F63-9ED5-2ADE7AF068EA}">
      <dsp:nvSpPr>
        <dsp:cNvPr id="0" name=""/>
        <dsp:cNvSpPr/>
      </dsp:nvSpPr>
      <dsp:spPr>
        <a:xfrm>
          <a:off x="1236088" y="2327075"/>
          <a:ext cx="495404" cy="49540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7</a:t>
          </a:r>
          <a:endParaRPr lang="en-US" sz="2100" kern="1200" dirty="0"/>
        </a:p>
      </dsp:txBody>
      <dsp:txXfrm>
        <a:off x="1308638" y="2399625"/>
        <a:ext cx="350304" cy="350304"/>
      </dsp:txXfrm>
    </dsp:sp>
    <dsp:sp modelId="{8E87F60A-8D24-4D77-9F54-F43DD382B155}">
      <dsp:nvSpPr>
        <dsp:cNvPr id="0" name=""/>
        <dsp:cNvSpPr/>
      </dsp:nvSpPr>
      <dsp:spPr>
        <a:xfrm rot="9000000">
          <a:off x="1398931" y="1651788"/>
          <a:ext cx="458625" cy="240624"/>
        </a:xfrm>
        <a:prstGeom prst="su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66282" y="1681866"/>
        <a:ext cx="386438" cy="144374"/>
      </dsp:txXfrm>
    </dsp:sp>
    <dsp:sp modelId="{C1905A7D-A82B-4A0E-97F1-9E60C157221D}">
      <dsp:nvSpPr>
        <dsp:cNvPr id="0" name=""/>
        <dsp:cNvSpPr/>
      </dsp:nvSpPr>
      <dsp:spPr>
        <a:xfrm>
          <a:off x="780084" y="1871072"/>
          <a:ext cx="495404" cy="495404"/>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8</a:t>
          </a:r>
          <a:endParaRPr lang="en-US" sz="2100" kern="1200" dirty="0"/>
        </a:p>
      </dsp:txBody>
      <dsp:txXfrm>
        <a:off x="852634" y="1943622"/>
        <a:ext cx="350304" cy="350304"/>
      </dsp:txXfrm>
    </dsp:sp>
    <dsp:sp modelId="{C11CBE02-C9A5-4F17-A5F2-B9157111C9BE}">
      <dsp:nvSpPr>
        <dsp:cNvPr id="0" name=""/>
        <dsp:cNvSpPr/>
      </dsp:nvSpPr>
      <dsp:spPr>
        <a:xfrm rot="10800000">
          <a:off x="1324994" y="1375549"/>
          <a:ext cx="458797" cy="240624"/>
        </a:xfrm>
        <a:prstGeom prst="su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397181" y="1423674"/>
        <a:ext cx="386610" cy="144374"/>
      </dsp:txXfrm>
    </dsp:sp>
    <dsp:sp modelId="{3ED4C700-4A0D-4BDC-A1FD-94DFD390AD35}">
      <dsp:nvSpPr>
        <dsp:cNvPr id="0" name=""/>
        <dsp:cNvSpPr/>
      </dsp:nvSpPr>
      <dsp:spPr>
        <a:xfrm>
          <a:off x="613175" y="1248159"/>
          <a:ext cx="495404" cy="49540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9</a:t>
          </a:r>
          <a:endParaRPr lang="en-US" sz="2100" kern="1200" dirty="0"/>
        </a:p>
      </dsp:txBody>
      <dsp:txXfrm>
        <a:off x="685725" y="1320709"/>
        <a:ext cx="350304" cy="350304"/>
      </dsp:txXfrm>
    </dsp:sp>
    <dsp:sp modelId="{607B8D86-D2B7-466B-B030-EC7D5258CA6A}">
      <dsp:nvSpPr>
        <dsp:cNvPr id="0" name=""/>
        <dsp:cNvSpPr/>
      </dsp:nvSpPr>
      <dsp:spPr>
        <a:xfrm rot="12600000">
          <a:off x="1398931" y="1099310"/>
          <a:ext cx="458625" cy="240624"/>
        </a:xfrm>
        <a:prstGeom prst="su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66282" y="1165482"/>
        <a:ext cx="386438" cy="144374"/>
      </dsp:txXfrm>
    </dsp:sp>
    <dsp:sp modelId="{740D2EEC-1FB4-4EF6-91BA-D8701C024435}">
      <dsp:nvSpPr>
        <dsp:cNvPr id="0" name=""/>
        <dsp:cNvSpPr/>
      </dsp:nvSpPr>
      <dsp:spPr>
        <a:xfrm>
          <a:off x="780084" y="625247"/>
          <a:ext cx="495404" cy="49540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10</a:t>
          </a:r>
          <a:endParaRPr lang="en-US" sz="2100" kern="1200" dirty="0"/>
        </a:p>
      </dsp:txBody>
      <dsp:txXfrm>
        <a:off x="852634" y="697797"/>
        <a:ext cx="350304" cy="350304"/>
      </dsp:txXfrm>
    </dsp:sp>
    <dsp:sp modelId="{073EBCB1-B606-45EB-8CDA-52F2DE601032}">
      <dsp:nvSpPr>
        <dsp:cNvPr id="0" name=""/>
        <dsp:cNvSpPr/>
      </dsp:nvSpPr>
      <dsp:spPr>
        <a:xfrm rot="14400000">
          <a:off x="1601156" y="896798"/>
          <a:ext cx="458278" cy="240624"/>
        </a:xfrm>
        <a:prstGeom prst="su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655296" y="976181"/>
        <a:ext cx="386091" cy="144374"/>
      </dsp:txXfrm>
    </dsp:sp>
    <dsp:sp modelId="{0A992A32-6D4E-4F93-9DDC-166C3D6250C5}">
      <dsp:nvSpPr>
        <dsp:cNvPr id="0" name=""/>
        <dsp:cNvSpPr/>
      </dsp:nvSpPr>
      <dsp:spPr>
        <a:xfrm>
          <a:off x="1236088" y="169243"/>
          <a:ext cx="495404" cy="49540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11</a:t>
          </a:r>
          <a:endParaRPr lang="en-US" sz="2100" kern="1200" dirty="0"/>
        </a:p>
      </dsp:txBody>
      <dsp:txXfrm>
        <a:off x="1308638" y="241793"/>
        <a:ext cx="350304" cy="35030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B3F4C-577F-4150-8A58-88E035159986}"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85552-BB4D-4D31-9CBB-EF82BAC33D80}" type="slidenum">
              <a:rPr lang="en-US" smtClean="0"/>
              <a:t>‹#›</a:t>
            </a:fld>
            <a:endParaRPr lang="en-US"/>
          </a:p>
        </p:txBody>
      </p:sp>
    </p:spTree>
    <p:extLst>
      <p:ext uri="{BB962C8B-B14F-4D97-AF65-F5344CB8AC3E}">
        <p14:creationId xmlns:p14="http://schemas.microsoft.com/office/powerpoint/2010/main" val="374909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Say</a:t>
            </a:r>
            <a:r>
              <a:rPr lang="en-US" baseline="0" dirty="0" smtClean="0"/>
              <a:t> g</a:t>
            </a:r>
            <a:r>
              <a:rPr lang="en-US" dirty="0" smtClean="0"/>
              <a:t>reeting to</a:t>
            </a:r>
            <a:r>
              <a:rPr lang="en-US" baseline="0" dirty="0" smtClean="0"/>
              <a:t> </a:t>
            </a:r>
            <a:r>
              <a:rPr lang="en-US" baseline="0" dirty="0"/>
              <a:t>the students.</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a:t>
            </a:fld>
            <a:endParaRPr lang="en-US"/>
          </a:p>
        </p:txBody>
      </p:sp>
    </p:spTree>
    <p:extLst>
      <p:ext uri="{BB962C8B-B14F-4D97-AF65-F5344CB8AC3E}">
        <p14:creationId xmlns:p14="http://schemas.microsoft.com/office/powerpoint/2010/main" val="24289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Demonstrate several words along with</a:t>
            </a:r>
            <a:r>
              <a:rPr lang="en-US" baseline="0" dirty="0" smtClean="0"/>
              <a:t> showing pictures </a:t>
            </a:r>
            <a:r>
              <a:rPr lang="en-US" dirty="0" smtClean="0"/>
              <a:t>and tell students to infer meaning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10</a:t>
            </a:fld>
            <a:endParaRPr lang="en-US"/>
          </a:p>
        </p:txBody>
      </p:sp>
    </p:spTree>
    <p:extLst>
      <p:ext uri="{BB962C8B-B14F-4D97-AF65-F5344CB8AC3E}">
        <p14:creationId xmlns:p14="http://schemas.microsoft.com/office/powerpoint/2010/main" val="35093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Tell students</a:t>
            </a:r>
            <a:r>
              <a:rPr lang="en-US" baseline="0" dirty="0" smtClean="0"/>
              <a:t> to read the text silently.</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11</a:t>
            </a:fld>
            <a:endParaRPr lang="en-US"/>
          </a:p>
        </p:txBody>
      </p:sp>
    </p:spTree>
    <p:extLst>
      <p:ext uri="{BB962C8B-B14F-4D97-AF65-F5344CB8AC3E}">
        <p14:creationId xmlns:p14="http://schemas.microsoft.com/office/powerpoint/2010/main" val="241031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Let them</a:t>
            </a:r>
            <a:r>
              <a:rPr lang="en-US" baseline="0" dirty="0" smtClean="0"/>
              <a:t> see a video about </a:t>
            </a:r>
            <a:r>
              <a:rPr lang="en-US" baseline="0" dirty="0" err="1" smtClean="0"/>
              <a:t>Kuakata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12</a:t>
            </a:fld>
            <a:endParaRPr lang="en-US"/>
          </a:p>
        </p:txBody>
      </p:sp>
    </p:spTree>
    <p:extLst>
      <p:ext uri="{BB962C8B-B14F-4D97-AF65-F5344CB8AC3E}">
        <p14:creationId xmlns:p14="http://schemas.microsoft.com/office/powerpoint/2010/main" val="21613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smtClean="0"/>
              <a:t>Arrange a group work, monitor their work and give feedback.</a:t>
            </a:r>
            <a:endParaRPr lang="en-US" dirty="0" smtClean="0"/>
          </a:p>
        </p:txBody>
      </p:sp>
      <p:sp>
        <p:nvSpPr>
          <p:cNvPr id="4" name="Slide Number Placeholder 3"/>
          <p:cNvSpPr>
            <a:spLocks noGrp="1"/>
          </p:cNvSpPr>
          <p:nvPr>
            <p:ph type="sldNum" sz="quarter" idx="10"/>
          </p:nvPr>
        </p:nvSpPr>
        <p:spPr/>
        <p:txBody>
          <a:bodyPr/>
          <a:lstStyle/>
          <a:p>
            <a:fld id="{6FB003FB-E914-4228-B1D0-6CD3C0950407}" type="slidenum">
              <a:rPr lang="en-US" smtClean="0"/>
              <a:t>13</a:t>
            </a:fld>
            <a:endParaRPr lang="en-US"/>
          </a:p>
        </p:txBody>
      </p:sp>
    </p:spTree>
    <p:extLst>
      <p:ext uri="{BB962C8B-B14F-4D97-AF65-F5344CB8AC3E}">
        <p14:creationId xmlns:p14="http://schemas.microsoft.com/office/powerpoint/2010/main" val="229957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Let them knows</a:t>
            </a:r>
            <a:r>
              <a:rPr lang="en-US" baseline="0" dirty="0" smtClean="0"/>
              <a:t> some facts about </a:t>
            </a:r>
            <a:r>
              <a:rPr lang="en-US" baseline="0" dirty="0" err="1" smtClean="0"/>
              <a:t>Kuakata</a:t>
            </a:r>
            <a:r>
              <a:rPr lang="en-US" baseline="0" dirty="0" smtClean="0"/>
              <a:t> through a short video.</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14</a:t>
            </a:fld>
            <a:endParaRPr lang="en-US"/>
          </a:p>
        </p:txBody>
      </p:sp>
    </p:spTree>
    <p:extLst>
      <p:ext uri="{BB962C8B-B14F-4D97-AF65-F5344CB8AC3E}">
        <p14:creationId xmlns:p14="http://schemas.microsoft.com/office/powerpoint/2010/main" val="196107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Demonstrate</a:t>
            </a:r>
            <a:r>
              <a:rPr lang="en-US" baseline="0" dirty="0" smtClean="0"/>
              <a:t> the features of </a:t>
            </a:r>
            <a:r>
              <a:rPr lang="en-US" baseline="0" dirty="0" err="1" smtClean="0"/>
              <a:t>Kuakata</a:t>
            </a:r>
            <a:r>
              <a:rPr lang="en-US" baseline="0" dirty="0" smtClean="0"/>
              <a:t> by underline.</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15</a:t>
            </a:fld>
            <a:endParaRPr lang="en-US"/>
          </a:p>
        </p:txBody>
      </p:sp>
    </p:spTree>
    <p:extLst>
      <p:ext uri="{BB962C8B-B14F-4D97-AF65-F5344CB8AC3E}">
        <p14:creationId xmlns:p14="http://schemas.microsoft.com/office/powerpoint/2010/main" val="398833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Demonstrate</a:t>
            </a:r>
            <a:r>
              <a:rPr lang="en-US" baseline="0" dirty="0" smtClean="0"/>
              <a:t> the features of </a:t>
            </a:r>
            <a:r>
              <a:rPr lang="en-US" baseline="0" dirty="0" err="1" smtClean="0"/>
              <a:t>Kuakata</a:t>
            </a:r>
            <a:r>
              <a:rPr lang="en-US" baseline="0" dirty="0" smtClean="0"/>
              <a:t> though a smart art.</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16</a:t>
            </a:fld>
            <a:endParaRPr lang="en-US"/>
          </a:p>
        </p:txBody>
      </p:sp>
    </p:spTree>
    <p:extLst>
      <p:ext uri="{BB962C8B-B14F-4D97-AF65-F5344CB8AC3E}">
        <p14:creationId xmlns:p14="http://schemas.microsoft.com/office/powerpoint/2010/main" val="297798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smtClean="0"/>
              <a:t>Arrange a pair work, monitor them and give feedback.</a:t>
            </a:r>
            <a:endParaRPr lang="en-US" dirty="0" smtClean="0"/>
          </a:p>
        </p:txBody>
      </p:sp>
      <p:sp>
        <p:nvSpPr>
          <p:cNvPr id="4" name="Slide Number Placeholder 3"/>
          <p:cNvSpPr>
            <a:spLocks noGrp="1"/>
          </p:cNvSpPr>
          <p:nvPr>
            <p:ph type="sldNum" sz="quarter" idx="10"/>
          </p:nvPr>
        </p:nvSpPr>
        <p:spPr/>
        <p:txBody>
          <a:bodyPr/>
          <a:lstStyle/>
          <a:p>
            <a:fld id="{6FB003FB-E914-4228-B1D0-6CD3C0950407}" type="slidenum">
              <a:rPr lang="en-US" smtClean="0"/>
              <a:t>17</a:t>
            </a:fld>
            <a:endParaRPr lang="en-US"/>
          </a:p>
        </p:txBody>
      </p:sp>
    </p:spTree>
    <p:extLst>
      <p:ext uri="{BB962C8B-B14F-4D97-AF65-F5344CB8AC3E}">
        <p14:creationId xmlns:p14="http://schemas.microsoft.com/office/powerpoint/2010/main" val="429067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Evaluate</a:t>
            </a:r>
            <a:r>
              <a:rPr lang="en-US" baseline="0" dirty="0" smtClean="0"/>
              <a:t> the students by asking some short questions.</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18</a:t>
            </a:fld>
            <a:endParaRPr lang="en-US"/>
          </a:p>
        </p:txBody>
      </p:sp>
    </p:spTree>
    <p:extLst>
      <p:ext uri="{BB962C8B-B14F-4D97-AF65-F5344CB8AC3E}">
        <p14:creationId xmlns:p14="http://schemas.microsoft.com/office/powerpoint/2010/main" val="3151787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Give</a:t>
            </a:r>
            <a:r>
              <a:rPr lang="en-US" baseline="0" dirty="0" smtClean="0"/>
              <a:t> them</a:t>
            </a:r>
            <a:r>
              <a:rPr lang="en-US" dirty="0" smtClean="0"/>
              <a:t> </a:t>
            </a:r>
            <a:r>
              <a:rPr lang="en-US" dirty="0"/>
              <a:t>Home</a:t>
            </a:r>
            <a:r>
              <a:rPr lang="en-US" baseline="0" dirty="0"/>
              <a:t> Work.</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19</a:t>
            </a:fld>
            <a:endParaRPr lang="en-US"/>
          </a:p>
        </p:txBody>
      </p:sp>
    </p:spTree>
    <p:extLst>
      <p:ext uri="{BB962C8B-B14F-4D97-AF65-F5344CB8AC3E}">
        <p14:creationId xmlns:p14="http://schemas.microsoft.com/office/powerpoint/2010/main" val="123244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Introduce</a:t>
            </a:r>
            <a:r>
              <a:rPr lang="en-US" baseline="0" dirty="0" smtClean="0"/>
              <a:t> yourself.</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2</a:t>
            </a:fld>
            <a:endParaRPr lang="en-US"/>
          </a:p>
        </p:txBody>
      </p:sp>
    </p:spTree>
    <p:extLst>
      <p:ext uri="{BB962C8B-B14F-4D97-AF65-F5344CB8AC3E}">
        <p14:creationId xmlns:p14="http://schemas.microsoft.com/office/powerpoint/2010/main" val="220083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 </a:t>
            </a:r>
            <a:r>
              <a:rPr lang="en-US" dirty="0"/>
              <a:t>the </a:t>
            </a:r>
            <a:r>
              <a:rPr lang="en-US" dirty="0" smtClean="0"/>
              <a:t>class with thanks-giving.</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20</a:t>
            </a:fld>
            <a:endParaRPr lang="en-US"/>
          </a:p>
        </p:txBody>
      </p:sp>
    </p:spTree>
    <p:extLst>
      <p:ext uri="{BB962C8B-B14F-4D97-AF65-F5344CB8AC3E}">
        <p14:creationId xmlns:p14="http://schemas.microsoft.com/office/powerpoint/2010/main" val="35335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Introduce</a:t>
            </a:r>
            <a:r>
              <a:rPr lang="en-US" baseline="0" dirty="0" smtClean="0"/>
              <a:t> Subject-Lesson.</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3</a:t>
            </a:fld>
            <a:endParaRPr lang="en-US"/>
          </a:p>
        </p:txBody>
      </p:sp>
    </p:spTree>
    <p:extLst>
      <p:ext uri="{BB962C8B-B14F-4D97-AF65-F5344CB8AC3E}">
        <p14:creationId xmlns:p14="http://schemas.microsoft.com/office/powerpoint/2010/main" val="27600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Play a video of </a:t>
            </a:r>
            <a:r>
              <a:rPr lang="en-US" dirty="0" err="1" smtClean="0"/>
              <a:t>Kuakata</a:t>
            </a:r>
            <a:r>
              <a:rPr lang="en-US" dirty="0" smtClean="0"/>
              <a:t> sea beach.</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4</a:t>
            </a:fld>
            <a:endParaRPr lang="en-US"/>
          </a:p>
        </p:txBody>
      </p:sp>
    </p:spTree>
    <p:extLst>
      <p:ext uri="{BB962C8B-B14F-4D97-AF65-F5344CB8AC3E}">
        <p14:creationId xmlns:p14="http://schemas.microsoft.com/office/powerpoint/2010/main" val="117257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Ask the students</a:t>
            </a:r>
            <a:r>
              <a:rPr lang="en-US" baseline="0" dirty="0" smtClean="0"/>
              <a:t> </a:t>
            </a:r>
            <a:r>
              <a:rPr lang="en-US" dirty="0" smtClean="0"/>
              <a:t>some questions to infer today’s lesson.</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5</a:t>
            </a:fld>
            <a:endParaRPr lang="en-US"/>
          </a:p>
        </p:txBody>
      </p:sp>
    </p:spTree>
    <p:extLst>
      <p:ext uri="{BB962C8B-B14F-4D97-AF65-F5344CB8AC3E}">
        <p14:creationId xmlns:p14="http://schemas.microsoft.com/office/powerpoint/2010/main" val="306880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Declare </a:t>
            </a:r>
            <a:r>
              <a:rPr lang="en-US" dirty="0"/>
              <a:t>the lesson.</a:t>
            </a:r>
          </a:p>
        </p:txBody>
      </p:sp>
      <p:sp>
        <p:nvSpPr>
          <p:cNvPr id="4" name="Slide Number Placeholder 3"/>
          <p:cNvSpPr>
            <a:spLocks noGrp="1"/>
          </p:cNvSpPr>
          <p:nvPr>
            <p:ph type="sldNum" sz="quarter" idx="10"/>
          </p:nvPr>
        </p:nvSpPr>
        <p:spPr/>
        <p:txBody>
          <a:bodyPr/>
          <a:lstStyle/>
          <a:p>
            <a:fld id="{D2385552-BB4D-4D31-9CBB-EF82BAC33D80}" type="slidenum">
              <a:rPr lang="en-US" smtClean="0"/>
              <a:t>6</a:t>
            </a:fld>
            <a:endParaRPr lang="en-US"/>
          </a:p>
        </p:txBody>
      </p:sp>
    </p:spTree>
    <p:extLst>
      <p:ext uri="{BB962C8B-B14F-4D97-AF65-F5344CB8AC3E}">
        <p14:creationId xmlns:p14="http://schemas.microsoft.com/office/powerpoint/2010/main" val="210124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Proclaim</a:t>
            </a:r>
            <a:r>
              <a:rPr lang="en-US" baseline="0" dirty="0" smtClean="0"/>
              <a:t> the</a:t>
            </a:r>
            <a:r>
              <a:rPr lang="en-US" dirty="0" smtClean="0"/>
              <a:t> </a:t>
            </a:r>
            <a:r>
              <a:rPr lang="en-US" dirty="0"/>
              <a:t>learning outcomes.</a:t>
            </a:r>
          </a:p>
        </p:txBody>
      </p:sp>
      <p:sp>
        <p:nvSpPr>
          <p:cNvPr id="4" name="Slide Number Placeholder 3"/>
          <p:cNvSpPr>
            <a:spLocks noGrp="1"/>
          </p:cNvSpPr>
          <p:nvPr>
            <p:ph type="sldNum" sz="quarter" idx="10"/>
          </p:nvPr>
        </p:nvSpPr>
        <p:spPr/>
        <p:txBody>
          <a:bodyPr/>
          <a:lstStyle/>
          <a:p>
            <a:fld id="{D2385552-BB4D-4D31-9CBB-EF82BAC33D80}" type="slidenum">
              <a:rPr lang="en-US" smtClean="0"/>
              <a:t>7</a:t>
            </a:fld>
            <a:endParaRPr lang="en-US"/>
          </a:p>
        </p:txBody>
      </p:sp>
    </p:spTree>
    <p:extLst>
      <p:ext uri="{BB962C8B-B14F-4D97-AF65-F5344CB8AC3E}">
        <p14:creationId xmlns:p14="http://schemas.microsoft.com/office/powerpoint/2010/main" val="105894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Demonstrate several words along with</a:t>
            </a:r>
            <a:r>
              <a:rPr lang="en-US" baseline="0" dirty="0" smtClean="0"/>
              <a:t> showing pictures </a:t>
            </a:r>
            <a:r>
              <a:rPr lang="en-US" dirty="0" smtClean="0"/>
              <a:t>and tell students to infer meaning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8</a:t>
            </a:fld>
            <a:endParaRPr lang="en-US"/>
          </a:p>
        </p:txBody>
      </p:sp>
    </p:spTree>
    <p:extLst>
      <p:ext uri="{BB962C8B-B14F-4D97-AF65-F5344CB8AC3E}">
        <p14:creationId xmlns:p14="http://schemas.microsoft.com/office/powerpoint/2010/main" val="212486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Demonstrate several words along with</a:t>
            </a:r>
            <a:r>
              <a:rPr lang="en-US" baseline="0" dirty="0" smtClean="0"/>
              <a:t> showing pictures </a:t>
            </a:r>
            <a:r>
              <a:rPr lang="en-US" dirty="0" smtClean="0"/>
              <a:t>and tell students to infer meaning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385552-BB4D-4D31-9CBB-EF82BAC33D80}" type="slidenum">
              <a:rPr lang="en-US" smtClean="0"/>
              <a:t>9</a:t>
            </a:fld>
            <a:endParaRPr lang="en-US"/>
          </a:p>
        </p:txBody>
      </p:sp>
    </p:spTree>
    <p:extLst>
      <p:ext uri="{BB962C8B-B14F-4D97-AF65-F5344CB8AC3E}">
        <p14:creationId xmlns:p14="http://schemas.microsoft.com/office/powerpoint/2010/main" val="346064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BC38E7-3130-4A1F-8086-6DF83C55ECA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34728608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356643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177147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339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3148613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BC38E7-3130-4A1F-8086-6DF83C55ECA2}"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308230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BC38E7-3130-4A1F-8086-6DF83C55ECA2}"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576827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C38E7-3130-4A1F-8086-6DF83C55ECA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269784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C38E7-3130-4A1F-8086-6DF83C55ECA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9037456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C38E7-3130-4A1F-8086-6DF83C55ECA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155026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BC38E7-3130-4A1F-8086-6DF83C55ECA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25298595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63486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BC38E7-3130-4A1F-8086-6DF83C55ECA2}"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176182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BC38E7-3130-4A1F-8086-6DF83C55ECA2}"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422213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38E7-3130-4A1F-8086-6DF83C55ECA2}"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40563741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37393117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BC38E7-3130-4A1F-8086-6DF83C55ECA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E2951-9B16-4A08-B39E-62186FC4B88E}" type="slidenum">
              <a:rPr lang="en-US" smtClean="0"/>
              <a:t>‹#›</a:t>
            </a:fld>
            <a:endParaRPr lang="en-US"/>
          </a:p>
        </p:txBody>
      </p:sp>
    </p:spTree>
    <p:extLst>
      <p:ext uri="{BB962C8B-B14F-4D97-AF65-F5344CB8AC3E}">
        <p14:creationId xmlns:p14="http://schemas.microsoft.com/office/powerpoint/2010/main" val="66791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9BC38E7-3130-4A1F-8086-6DF83C55ECA2}" type="datetimeFigureOut">
              <a:rPr lang="en-US" smtClean="0"/>
              <a:t>8/24/2020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1E2951-9B16-4A08-B39E-62186FC4B88E}" type="slidenum">
              <a:rPr lang="en-US" smtClean="0"/>
              <a:t>‹#›</a:t>
            </a:fld>
            <a:endParaRPr lang="en-US"/>
          </a:p>
        </p:txBody>
      </p:sp>
    </p:spTree>
    <p:extLst>
      <p:ext uri="{BB962C8B-B14F-4D97-AF65-F5344CB8AC3E}">
        <p14:creationId xmlns:p14="http://schemas.microsoft.com/office/powerpoint/2010/main" val="726052501"/>
      </p:ext>
    </p:extLst>
  </p:cSld>
  <p:clrMap bg1="dk1" tx1="lt1" bg2="dk2"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JWAZ2zWRHSY"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FGAo27SObGE"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9.jpg"/><Relationship Id="rId4" Type="http://schemas.openxmlformats.org/officeDocument/2006/relationships/diagramData" Target="../diagrams/data3.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mailto:jakir.oy@gmail.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_sdAXKTb0G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3000">
              <a:srgbClr val="FF00FF"/>
            </a:gs>
            <a:gs pos="36000">
              <a:srgbClr val="FF0000"/>
            </a:gs>
            <a:gs pos="63000">
              <a:srgbClr val="00B0F0"/>
            </a:gs>
            <a:gs pos="90000">
              <a:srgbClr val="FF00FF"/>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46429" cy="6858000"/>
          </a:xfrm>
          <a:prstGeom prst="rect">
            <a:avLst/>
          </a:prstGeom>
        </p:spPr>
      </p:pic>
      <p:sp>
        <p:nvSpPr>
          <p:cNvPr id="6" name="Rectangle 5"/>
          <p:cNvSpPr/>
          <p:nvPr/>
        </p:nvSpPr>
        <p:spPr>
          <a:xfrm>
            <a:off x="27212" y="3764340"/>
            <a:ext cx="12192001"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en-US" sz="9600" b="1" dirty="0" smtClean="0">
                <a:ln w="6600">
                  <a:solidFill>
                    <a:schemeClr val="accent2"/>
                  </a:solidFill>
                  <a:prstDash val="solid"/>
                </a:ln>
                <a:solidFill>
                  <a:srgbClr val="FFFFFF"/>
                </a:solidFill>
                <a:effectLst>
                  <a:outerShdw dist="38100" dir="2700000" algn="tl" rotWithShape="0">
                    <a:schemeClr val="accent2"/>
                  </a:outerShdw>
                </a:effectLst>
              </a:rPr>
              <a:t>to multimedia class</a:t>
            </a:r>
            <a:endParaRPr lang="en-US" sz="199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6619"/>
            <a:ext cx="8354468" cy="3050789"/>
          </a:xfrm>
          <a:prstGeom prst="rect">
            <a:avLst/>
          </a:prstGeom>
        </p:spPr>
      </p:pic>
    </p:spTree>
    <p:extLst>
      <p:ext uri="{BB962C8B-B14F-4D97-AF65-F5344CB8AC3E}">
        <p14:creationId xmlns:p14="http://schemas.microsoft.com/office/powerpoint/2010/main" val="2642510161"/>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5230" y="806822"/>
            <a:ext cx="2578984"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indigenous</a:t>
            </a:r>
            <a:endParaRPr lang="en-US" sz="3200" b="1" dirty="0" smtClean="0">
              <a:ln w="0"/>
              <a:effectLst>
                <a:outerShdw blurRad="38100" dist="19050" dir="2700000" algn="tl" rotWithShape="0">
                  <a:schemeClr val="dk1">
                    <a:alpha val="40000"/>
                  </a:schemeClr>
                </a:outerShdw>
              </a:effectLst>
            </a:endParaRPr>
          </a:p>
        </p:txBody>
      </p:sp>
      <p:sp>
        <p:nvSpPr>
          <p:cNvPr id="9" name="Rectangle 8"/>
          <p:cNvSpPr/>
          <p:nvPr/>
        </p:nvSpPr>
        <p:spPr>
          <a:xfrm>
            <a:off x="5360894" y="806822"/>
            <a:ext cx="6615957"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Existing naturally;    native</a:t>
            </a:r>
          </a:p>
        </p:txBody>
      </p:sp>
      <p:sp>
        <p:nvSpPr>
          <p:cNvPr id="10" name="Rectangle 9"/>
          <p:cNvSpPr/>
          <p:nvPr/>
        </p:nvSpPr>
        <p:spPr>
          <a:xfrm>
            <a:off x="294522" y="2949381"/>
            <a:ext cx="1892870"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devotee</a:t>
            </a:r>
            <a:endParaRPr lang="en-US" sz="3200" b="1" dirty="0" smtClean="0">
              <a:ln w="0"/>
              <a:effectLst>
                <a:outerShdw blurRad="38100" dist="19050" dir="2700000" algn="tl" rotWithShape="0">
                  <a:schemeClr val="dk1">
                    <a:alpha val="40000"/>
                  </a:schemeClr>
                </a:outerShdw>
              </a:effectLst>
            </a:endParaRPr>
          </a:p>
        </p:txBody>
      </p:sp>
      <p:sp>
        <p:nvSpPr>
          <p:cNvPr id="12" name="Rectangle 11"/>
          <p:cNvSpPr/>
          <p:nvPr/>
        </p:nvSpPr>
        <p:spPr>
          <a:xfrm>
            <a:off x="4941141" y="3168145"/>
            <a:ext cx="7035710"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Worshipper;    admirer;    disciple</a:t>
            </a:r>
          </a:p>
        </p:txBody>
      </p:sp>
      <p:sp>
        <p:nvSpPr>
          <p:cNvPr id="13" name="Rectangle 12"/>
          <p:cNvSpPr/>
          <p:nvPr/>
        </p:nvSpPr>
        <p:spPr>
          <a:xfrm>
            <a:off x="115230" y="5271245"/>
            <a:ext cx="2735546"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heritage</a:t>
            </a:r>
            <a:endParaRPr lang="en-US" sz="3200" b="1" dirty="0" smtClean="0">
              <a:ln w="0"/>
              <a:effectLst>
                <a:outerShdw blurRad="38100" dist="19050" dir="2700000" algn="tl" rotWithShape="0">
                  <a:schemeClr val="dk1">
                    <a:alpha val="40000"/>
                  </a:schemeClr>
                </a:outerShdw>
              </a:effectLst>
            </a:endParaRPr>
          </a:p>
        </p:txBody>
      </p:sp>
      <p:sp>
        <p:nvSpPr>
          <p:cNvPr id="14" name="Rectangle 13"/>
          <p:cNvSpPr/>
          <p:nvPr/>
        </p:nvSpPr>
        <p:spPr>
          <a:xfrm>
            <a:off x="5192486" y="4824968"/>
            <a:ext cx="6784365" cy="2062103"/>
          </a:xfrm>
          <a:prstGeom prst="rect">
            <a:avLst/>
          </a:prstGeom>
          <a:noFill/>
        </p:spPr>
        <p:txBody>
          <a:bodyPr wrap="square" lIns="91440" tIns="45720" rIns="91440" bIns="45720">
            <a:spAutoFit/>
          </a:bodyPr>
          <a:lstStyle/>
          <a:p>
            <a:pPr algn="just"/>
            <a:r>
              <a:rPr lang="en-US" sz="3200" b="1" dirty="0">
                <a:ln w="0"/>
                <a:effectLst>
                  <a:outerShdw blurRad="38100" dist="19050" dir="2700000" algn="tl" rotWithShape="0">
                    <a:schemeClr val="dk1">
                      <a:alpha val="40000"/>
                    </a:schemeClr>
                  </a:outerShdw>
                </a:effectLst>
              </a:rPr>
              <a:t>inherent </a:t>
            </a:r>
            <a:r>
              <a:rPr lang="en-US" sz="3200" b="1" dirty="0" smtClean="0">
                <a:ln w="0"/>
                <a:effectLst>
                  <a:outerShdw blurRad="38100" dist="19050" dir="2700000" algn="tl" rotWithShape="0">
                    <a:schemeClr val="dk1">
                      <a:alpha val="40000"/>
                    </a:schemeClr>
                  </a:outerShdw>
                </a:effectLst>
              </a:rPr>
              <a:t>features belonging </a:t>
            </a:r>
            <a:r>
              <a:rPr lang="en-US" sz="3200" b="1" dirty="0">
                <a:ln w="0"/>
                <a:effectLst>
                  <a:outerShdw blurRad="38100" dist="19050" dir="2700000" algn="tl" rotWithShape="0">
                    <a:schemeClr val="dk1">
                      <a:alpha val="40000"/>
                    </a:schemeClr>
                  </a:outerShdw>
                </a:effectLst>
              </a:rPr>
              <a:t>to the culture of a particular </a:t>
            </a:r>
            <a:r>
              <a:rPr lang="en-US" sz="3200" b="1" dirty="0" smtClean="0">
                <a:ln w="0"/>
                <a:effectLst>
                  <a:outerShdw blurRad="38100" dist="19050" dir="2700000" algn="tl" rotWithShape="0">
                    <a:schemeClr val="dk1">
                      <a:alpha val="40000"/>
                    </a:schemeClr>
                  </a:outerShdw>
                </a:effectLst>
              </a:rPr>
              <a:t>society such as traditions</a:t>
            </a:r>
            <a:r>
              <a:rPr lang="en-US" sz="3200" b="1" dirty="0">
                <a:ln w="0"/>
                <a:effectLst>
                  <a:outerShdw blurRad="38100" dist="19050" dir="2700000" algn="tl" rotWithShape="0">
                    <a:schemeClr val="dk1">
                      <a:alpha val="40000"/>
                    </a:schemeClr>
                  </a:outerShdw>
                </a:effectLst>
              </a:rPr>
              <a:t>, </a:t>
            </a:r>
            <a:r>
              <a:rPr lang="en-US" sz="3200" b="1" dirty="0" smtClean="0">
                <a:ln w="0"/>
                <a:effectLst>
                  <a:outerShdw blurRad="38100" dist="19050" dir="2700000" algn="tl" rotWithShape="0">
                    <a:schemeClr val="dk1">
                      <a:alpha val="40000"/>
                    </a:schemeClr>
                  </a:outerShdw>
                </a:effectLst>
              </a:rPr>
              <a:t>languages </a:t>
            </a:r>
            <a:r>
              <a:rPr lang="en-US" sz="3200" b="1" dirty="0">
                <a:ln w="0"/>
                <a:effectLst>
                  <a:outerShdw blurRad="38100" dist="19050" dir="2700000" algn="tl" rotWithShape="0">
                    <a:schemeClr val="dk1">
                      <a:alpha val="40000"/>
                    </a:schemeClr>
                  </a:outerShdw>
                </a:effectLst>
              </a:rPr>
              <a:t>or buildings</a:t>
            </a:r>
            <a:endParaRPr lang="en-US" sz="3200" b="1" dirty="0" smtClean="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392" y="2469987"/>
            <a:ext cx="2607765" cy="19810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949" y="4752954"/>
            <a:ext cx="3035916" cy="16968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599" y="246721"/>
            <a:ext cx="2686050" cy="1704975"/>
          </a:xfrm>
          <a:prstGeom prst="rect">
            <a:avLst/>
          </a:prstGeom>
        </p:spPr>
      </p:pic>
    </p:spTree>
    <p:extLst>
      <p:ext uri="{BB962C8B-B14F-4D97-AF65-F5344CB8AC3E}">
        <p14:creationId xmlns:p14="http://schemas.microsoft.com/office/powerpoint/2010/main" val="36003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1+#ppt_w/2"/>
                                          </p:val>
                                        </p:tav>
                                        <p:tav tm="100000">
                                          <p:val>
                                            <p:strVal val="#ppt_x"/>
                                          </p:val>
                                        </p:tav>
                                      </p:tavLst>
                                    </p:anim>
                                    <p:anim calcmode="lin" valueType="num">
                                      <p:cBhvr additive="base">
                                        <p:cTn id="4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0136"/>
            <a:ext cx="12092354" cy="6247864"/>
          </a:xfrm>
          <a:prstGeom prst="rect">
            <a:avLst/>
          </a:prstGeom>
        </p:spPr>
        <p:txBody>
          <a:bodyPr wrap="square">
            <a:spAutoFit/>
          </a:bodyPr>
          <a:lstStyle/>
          <a:p>
            <a:pPr marL="228600" marR="0" algn="just">
              <a:spcBef>
                <a:spcPts val="0"/>
              </a:spcBef>
              <a:spcAft>
                <a:spcPts val="0"/>
              </a:spcAft>
              <a:tabLst>
                <a:tab pos="5662613" algn="l"/>
              </a:tabLs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locally known as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Sagar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Kannya</a:t>
            </a:r>
            <a:r>
              <a:rPr lang="en-US" sz="2000" dirty="0" smtClean="0">
                <a:latin typeface="Calibri" panose="020F0502020204030204" pitchFamily="34" charset="0"/>
                <a:ea typeface="Calibri" panose="020F0502020204030204" pitchFamily="34" charset="0"/>
                <a:cs typeface="Times New Roman" panose="02020603050405020304" pitchFamily="18" charset="0"/>
              </a:rPr>
              <a:t> (Daughter of the sea) is a rare scenic spot located on the southernmost tip of Bangladesh.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in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Latachapli</a:t>
            </a:r>
            <a:r>
              <a:rPr lang="en-US" sz="2000" dirty="0" smtClean="0">
                <a:latin typeface="Calibri" panose="020F0502020204030204" pitchFamily="34" charset="0"/>
                <a:ea typeface="Calibri" panose="020F0502020204030204" pitchFamily="34" charset="0"/>
                <a:cs typeface="Times New Roman" panose="02020603050405020304" pitchFamily="18" charset="0"/>
              </a:rPr>
              <a:t> union under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Kalapara</a:t>
            </a:r>
            <a:r>
              <a:rPr lang="en-US" sz="2000" dirty="0" smtClean="0">
                <a:latin typeface="Calibri" panose="020F0502020204030204" pitchFamily="34" charset="0"/>
                <a:ea typeface="Calibri" panose="020F0502020204030204" pitchFamily="34" charset="0"/>
                <a:cs typeface="Times New Roman" panose="02020603050405020304" pitchFamily="18" charset="0"/>
              </a:rPr>
              <a:t> Police Station of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Patuakhali</a:t>
            </a:r>
            <a:r>
              <a:rPr lang="en-US" sz="2000" dirty="0" smtClean="0">
                <a:latin typeface="Calibri" panose="020F0502020204030204" pitchFamily="34" charset="0"/>
                <a:ea typeface="Calibri" panose="020F0502020204030204" pitchFamily="34" charset="0"/>
                <a:cs typeface="Times New Roman" panose="02020603050405020304" pitchFamily="18" charset="0"/>
              </a:rPr>
              <a:t> district is about 30 km in length and 6 km in breadth. It is 70 km from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Patuakhali</a:t>
            </a:r>
            <a:r>
              <a:rPr lang="en-US" sz="2000" dirty="0" smtClean="0">
                <a:latin typeface="Calibri" panose="020F0502020204030204" pitchFamily="34" charset="0"/>
                <a:ea typeface="Calibri" panose="020F0502020204030204" pitchFamily="34" charset="0"/>
                <a:cs typeface="Times New Roman" panose="02020603050405020304" pitchFamily="18" charset="0"/>
              </a:rPr>
              <a:t> district headquarters and 320 km from Dhaka. An excellent combination of the picturesque natural beauty, sandy beaches, blue sky and the shimmering expanse of water of the Bay of Bengal and the evergreen forest makes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a much sought after tourist destination.</a:t>
            </a:r>
          </a:p>
          <a:p>
            <a:pPr marL="228600" marR="0" algn="just">
              <a:spcBef>
                <a:spcPts val="0"/>
              </a:spcBef>
              <a:spcAft>
                <a:spcPts val="0"/>
              </a:spcAft>
              <a:tabLst>
                <a:tab pos="5662613" algn="l"/>
              </a:tabLst>
            </a:pPr>
            <a:r>
              <a:rPr lang="en-US" sz="2000" dirty="0">
                <a:latin typeface="Calibri" panose="020F0502020204030204" pitchFamily="34" charset="0"/>
                <a:ea typeface="Calibri" panose="020F0502020204030204" pitchFamily="34" charset="0"/>
                <a:cs typeface="Times New Roman" panose="02020603050405020304" pitchFamily="18" charset="0"/>
              </a:rPr>
              <a:t>The name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takes its origin from the story of </a:t>
            </a:r>
            <a:r>
              <a:rPr lang="en-US" sz="2000" dirty="0" smtClean="0">
                <a:latin typeface="Calibri" panose="020F0502020204030204" pitchFamily="34" charset="0"/>
                <a:ea typeface="Calibri" panose="020F0502020204030204" pitchFamily="34" charset="0"/>
                <a:cs typeface="Times New Roman" panose="02020603050405020304" pitchFamily="18" charset="0"/>
              </a:rPr>
              <a:t>a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a:t>
            </a:r>
            <a:r>
              <a:rPr lang="en-US" sz="2000" dirty="0" smtClean="0">
                <a:latin typeface="Calibri" panose="020F0502020204030204" pitchFamily="34" charset="0"/>
                <a:ea typeface="Calibri" panose="020F0502020204030204" pitchFamily="34" charset="0"/>
                <a:cs typeface="Times New Roman" panose="02020603050405020304" pitchFamily="18" charset="0"/>
              </a:rPr>
              <a:t>’ or well-dug on the sea shore by the early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Rakhaines</a:t>
            </a:r>
            <a:r>
              <a:rPr lang="en-US" sz="2000" dirty="0" smtClean="0">
                <a:latin typeface="Calibri" panose="020F0502020204030204" pitchFamily="34" charset="0"/>
                <a:ea typeface="Calibri" panose="020F0502020204030204" pitchFamily="34" charset="0"/>
                <a:cs typeface="Times New Roman" panose="02020603050405020304" pitchFamily="18" charset="0"/>
              </a:rPr>
              <a:t> settlers for collecting drinking water. The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Rakhaines</a:t>
            </a:r>
            <a:r>
              <a:rPr lang="en-US" sz="2000" dirty="0" smtClean="0">
                <a:latin typeface="Calibri" panose="020F0502020204030204" pitchFamily="34" charset="0"/>
                <a:ea typeface="Calibri" panose="020F0502020204030204" pitchFamily="34" charset="0"/>
                <a:cs typeface="Times New Roman" panose="02020603050405020304" pitchFamily="18" charset="0"/>
              </a:rPr>
              <a:t>  had landed on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coast after being expelled from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Arakan</a:t>
            </a:r>
            <a:r>
              <a:rPr lang="en-US" sz="2000" dirty="0" smtClean="0">
                <a:latin typeface="Calibri" panose="020F0502020204030204" pitchFamily="34" charset="0"/>
                <a:ea typeface="Calibri" panose="020F0502020204030204" pitchFamily="34" charset="0"/>
                <a:cs typeface="Times New Roman" panose="02020603050405020304" pitchFamily="18" charset="0"/>
              </a:rPr>
              <a:t> by the Mughals. Following the first well, it became a tradition to dig wells in the neighborhood of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a:t>
            </a:r>
            <a:r>
              <a:rPr lang="en-US" sz="2000" dirty="0" smtClean="0">
                <a:latin typeface="Calibri" panose="020F0502020204030204" pitchFamily="34" charset="0"/>
                <a:ea typeface="Calibri" panose="020F0502020204030204" pitchFamily="34" charset="0"/>
                <a:cs typeface="Times New Roman" panose="02020603050405020304" pitchFamily="18" charset="0"/>
              </a:rPr>
              <a:t> homesteads for fresh water supply.</a:t>
            </a:r>
          </a:p>
          <a:p>
            <a:pPr marL="228600" marR="0" algn="just">
              <a:spcBef>
                <a:spcPts val="0"/>
              </a:spcBef>
              <a:spcAft>
                <a:spcPts val="0"/>
              </a:spcAf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is one of the unique spots which allow a visitor to watch both the sunrise and the sunset from the beach. That perhaps makes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one if the world’s most attractive beaches. The long and wide beach at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has a typical natural setting. This sandy beach slopes gently </a:t>
            </a:r>
            <a:r>
              <a:rPr lang="en-US" sz="2000" dirty="0" smtClean="0">
                <a:latin typeface="Calibri" panose="020F0502020204030204" pitchFamily="34" charset="0"/>
                <a:ea typeface="Calibri" panose="020F0502020204030204" pitchFamily="34" charset="0"/>
                <a:cs typeface="Times New Roman" panose="02020603050405020304" pitchFamily="18" charset="0"/>
              </a:rPr>
              <a:t>into </a:t>
            </a:r>
            <a:r>
              <a:rPr lang="en-US" sz="2000" dirty="0">
                <a:latin typeface="Calibri" panose="020F0502020204030204" pitchFamily="34" charset="0"/>
                <a:ea typeface="Calibri" panose="020F0502020204030204" pitchFamily="34" charset="0"/>
                <a:cs typeface="Times New Roman" panose="02020603050405020304" pitchFamily="18" charset="0"/>
              </a:rPr>
              <a:t>the Bay and bathing there is as pleasant as is swimming of diving.</a:t>
            </a:r>
          </a:p>
          <a:p>
            <a:pPr marL="228600" marR="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is truly a virgin beach and a sanctuary for migratory winter birds. Fishing boats plying in the Bay of Bengal with </a:t>
            </a:r>
            <a:r>
              <a:rPr lang="en-US" sz="2000" dirty="0" err="1">
                <a:latin typeface="Calibri" panose="020F0502020204030204" pitchFamily="34" charset="0"/>
                <a:ea typeface="Calibri" panose="020F0502020204030204" pitchFamily="34" charset="0"/>
                <a:cs typeface="Times New Roman" panose="02020603050405020304" pitchFamily="18" charset="0"/>
              </a:rPr>
              <a:t>colourful</a:t>
            </a:r>
            <a:r>
              <a:rPr lang="en-US" sz="2000" dirty="0">
                <a:latin typeface="Calibri" panose="020F0502020204030204" pitchFamily="34" charset="0"/>
                <a:ea typeface="Calibri" panose="020F0502020204030204" pitchFamily="34" charset="0"/>
                <a:cs typeface="Times New Roman" panose="02020603050405020304" pitchFamily="18" charset="0"/>
              </a:rPr>
              <a:t> sails, surfing waves and the lines of coconut trees add to the vibrant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The indigenous culture of the </a:t>
            </a:r>
            <a:r>
              <a:rPr lang="en-US" sz="2000" dirty="0" err="1">
                <a:latin typeface="Calibri" panose="020F0502020204030204" pitchFamily="34" charset="0"/>
                <a:ea typeface="Calibri" panose="020F0502020204030204" pitchFamily="34" charset="0"/>
                <a:cs typeface="Times New Roman" panose="02020603050405020304" pitchFamily="18" charset="0"/>
              </a:rPr>
              <a:t>Rakhaine</a:t>
            </a:r>
            <a:r>
              <a:rPr lang="en-US" sz="2000" dirty="0">
                <a:latin typeface="Calibri" panose="020F0502020204030204" pitchFamily="34" charset="0"/>
                <a:ea typeface="Calibri" panose="020F0502020204030204" pitchFamily="34" charset="0"/>
                <a:cs typeface="Times New Roman" panose="02020603050405020304" pitchFamily="18" charset="0"/>
              </a:rPr>
              <a:t> Community and hundred years old Buddhist temples indicate the age-old tradition and cultural heritage of this area.</a:t>
            </a:r>
          </a:p>
          <a:p>
            <a:pPr marL="228600" marR="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is also a holy land for the Hindus and Buddhists. Each year thousands of devotees come here to attend the festivals Rash Purnima and </a:t>
            </a:r>
            <a:r>
              <a:rPr lang="en-US" sz="2000" dirty="0" err="1">
                <a:latin typeface="Calibri" panose="020F0502020204030204" pitchFamily="34" charset="0"/>
                <a:ea typeface="Calibri" panose="020F0502020204030204" pitchFamily="34" charset="0"/>
                <a:cs typeface="Times New Roman" panose="02020603050405020304" pitchFamily="18" charset="0"/>
              </a:rPr>
              <a:t>Maghi</a:t>
            </a:r>
            <a:r>
              <a:rPr lang="en-US" sz="2000" dirty="0">
                <a:latin typeface="Calibri" panose="020F0502020204030204" pitchFamily="34" charset="0"/>
                <a:ea typeface="Calibri" panose="020F0502020204030204" pitchFamily="34" charset="0"/>
                <a:cs typeface="Times New Roman" panose="02020603050405020304" pitchFamily="18" charset="0"/>
              </a:rPr>
              <a:t> Purnima. On these two days, pilgrims take holy bath and enjoy going to the traditional fairs.</a:t>
            </a:r>
          </a:p>
        </p:txBody>
      </p:sp>
      <p:sp>
        <p:nvSpPr>
          <p:cNvPr id="3" name="Rectangle 2"/>
          <p:cNvSpPr/>
          <p:nvPr/>
        </p:nvSpPr>
        <p:spPr>
          <a:xfrm>
            <a:off x="2622375" y="-106550"/>
            <a:ext cx="7945979" cy="707886"/>
          </a:xfrm>
          <a:prstGeom prst="rect">
            <a:avLst/>
          </a:prstGeom>
        </p:spPr>
        <p:txBody>
          <a:bodyPr wrap="square">
            <a:spAutoFit/>
          </a:bodyPr>
          <a:lstStyle/>
          <a:p>
            <a:pPr>
              <a:tabLst>
                <a:tab pos="1665288" algn="l"/>
              </a:tabLst>
            </a:pP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Read the passage silently.</a:t>
            </a:r>
            <a:r>
              <a:rPr lang="en-US" sz="4000" b="1" dirty="0" smtClean="0"/>
              <a:t>      </a:t>
            </a:r>
            <a:r>
              <a:rPr lang="en-US" sz="2400" b="1" dirty="0" smtClean="0"/>
              <a:t>5 min</a:t>
            </a:r>
            <a:endParaRPr lang="en-US" sz="2400" b="1" dirty="0"/>
          </a:p>
        </p:txBody>
      </p:sp>
    </p:spTree>
    <p:extLst>
      <p:ext uri="{BB962C8B-B14F-4D97-AF65-F5344CB8AC3E}">
        <p14:creationId xmlns:p14="http://schemas.microsoft.com/office/powerpoint/2010/main" val="24226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102" y="-11190"/>
            <a:ext cx="9161930" cy="830997"/>
          </a:xfrm>
          <a:prstGeom prst="rect">
            <a:avLst/>
          </a:prstGeom>
        </p:spPr>
        <p:txBody>
          <a:bodyPr wrap="square">
            <a:spAutoFit/>
          </a:bodyPr>
          <a:lstStyle/>
          <a:p>
            <a:pPr>
              <a:tabLst>
                <a:tab pos="1665288" algn="l"/>
              </a:tabLst>
            </a:pPr>
            <a:r>
              <a:rPr lang="en-US" sz="4800" b="1" dirty="0" smtClean="0"/>
              <a:t>Let’s watch a video.</a:t>
            </a:r>
            <a:endParaRPr lang="en-US" sz="4800" b="1" dirty="0"/>
          </a:p>
        </p:txBody>
      </p:sp>
      <p:pic>
        <p:nvPicPr>
          <p:cNvPr id="2" name="JWAZ2zWRHSY"/>
          <p:cNvPicPr>
            <a:picLocks noRot="1" noChangeAspect="1"/>
          </p:cNvPicPr>
          <p:nvPr>
            <a:videoFile r:link="rId1"/>
          </p:nvPr>
        </p:nvPicPr>
        <p:blipFill>
          <a:blip r:embed="rId4"/>
          <a:stretch>
            <a:fillRect/>
          </a:stretch>
        </p:blipFill>
        <p:spPr>
          <a:xfrm>
            <a:off x="827328" y="819807"/>
            <a:ext cx="10734565" cy="6038193"/>
          </a:xfrm>
          <a:prstGeom prst="rect">
            <a:avLst/>
          </a:prstGeom>
        </p:spPr>
      </p:pic>
    </p:spTree>
    <p:extLst>
      <p:ext uri="{BB962C8B-B14F-4D97-AF65-F5344CB8AC3E}">
        <p14:creationId xmlns:p14="http://schemas.microsoft.com/office/powerpoint/2010/main" val="323534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n 11"/>
          <p:cNvSpPr/>
          <p:nvPr/>
        </p:nvSpPr>
        <p:spPr>
          <a:xfrm rot="5400000">
            <a:off x="3353917" y="-2760011"/>
            <a:ext cx="932331" cy="6703360"/>
          </a:xfrm>
          <a:prstGeom prst="can">
            <a:avLst>
              <a:gd name="adj" fmla="val 6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85600" y="242045"/>
            <a:ext cx="3040941" cy="6992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10 minutes</a:t>
            </a: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4" name="Rounded Rectangle 13"/>
          <p:cNvSpPr/>
          <p:nvPr/>
        </p:nvSpPr>
        <p:spPr>
          <a:xfrm>
            <a:off x="665720" y="197062"/>
            <a:ext cx="5846108" cy="6992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rPr>
              <a:t>Time</a:t>
            </a:r>
            <a:endParaRPr lang="en-US" sz="4400" b="1" dirty="0">
              <a:solidFill>
                <a:srgbClr val="FFFF00"/>
              </a:solidFill>
            </a:endParaRPr>
          </a:p>
        </p:txBody>
      </p:sp>
      <p:sp>
        <p:nvSpPr>
          <p:cNvPr id="17" name="Rectangle 16"/>
          <p:cNvSpPr/>
          <p:nvPr/>
        </p:nvSpPr>
        <p:spPr>
          <a:xfrm>
            <a:off x="21348" y="3032613"/>
            <a:ext cx="8997142" cy="742191"/>
          </a:xfrm>
          <a:prstGeom prst="rect">
            <a:avLst/>
          </a:prstGeom>
          <a:noFill/>
        </p:spPr>
        <p:txBody>
          <a:bodyPr wrap="none" lIns="91440" tIns="45720" rIns="91440" bIns="45720">
            <a:spAutoFit/>
          </a:bodyPr>
          <a:lstStyle/>
          <a:p>
            <a:pPr algn="ctr">
              <a:lnSpc>
                <a:spcPct val="150000"/>
              </a:lnSpc>
            </a:pP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Write the answer of the following questions.</a:t>
            </a: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60" name="Diagram 59"/>
          <p:cNvGraphicFramePr/>
          <p:nvPr>
            <p:extLst/>
          </p:nvPr>
        </p:nvGraphicFramePr>
        <p:xfrm>
          <a:off x="7530351" y="3227294"/>
          <a:ext cx="5623859" cy="367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 name="Group 60"/>
          <p:cNvGrpSpPr/>
          <p:nvPr/>
        </p:nvGrpSpPr>
        <p:grpSpPr>
          <a:xfrm>
            <a:off x="10198845" y="3557743"/>
            <a:ext cx="286870" cy="2894354"/>
            <a:chOff x="6756398" y="2376893"/>
            <a:chExt cx="286870" cy="2894354"/>
          </a:xfrm>
        </p:grpSpPr>
        <p:sp>
          <p:nvSpPr>
            <p:cNvPr id="62" name="Isosceles Triangle 61"/>
            <p:cNvSpPr/>
            <p:nvPr/>
          </p:nvSpPr>
          <p:spPr>
            <a:xfrm>
              <a:off x="6756398" y="2376893"/>
              <a:ext cx="286870" cy="1506071"/>
            </a:xfrm>
            <a:prstGeom prst="triangle">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flipV="1">
              <a:off x="6765357" y="3882964"/>
              <a:ext cx="277911" cy="1388283"/>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0216060" y="3959291"/>
            <a:ext cx="286869" cy="2170053"/>
            <a:chOff x="6756398" y="2376893"/>
            <a:chExt cx="286870" cy="2894354"/>
          </a:xfrm>
          <a:gradFill>
            <a:gsLst>
              <a:gs pos="0">
                <a:srgbClr val="FF0000"/>
              </a:gs>
              <a:gs pos="31000">
                <a:srgbClr val="00B050"/>
              </a:gs>
              <a:gs pos="63000">
                <a:srgbClr val="FFFF00"/>
              </a:gs>
              <a:gs pos="100000">
                <a:srgbClr val="FF0000"/>
              </a:gs>
            </a:gsLst>
            <a:lin ang="5400000" scaled="1"/>
          </a:gradFill>
        </p:grpSpPr>
        <p:sp>
          <p:nvSpPr>
            <p:cNvPr id="65" name="Isosceles Triangle 64"/>
            <p:cNvSpPr/>
            <p:nvPr/>
          </p:nvSpPr>
          <p:spPr>
            <a:xfrm>
              <a:off x="6756398" y="2376893"/>
              <a:ext cx="286870" cy="1506071"/>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flipV="1">
              <a:off x="6765357" y="3882964"/>
              <a:ext cx="277911" cy="1388283"/>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lowchart: Connector 66"/>
          <p:cNvSpPr/>
          <p:nvPr/>
        </p:nvSpPr>
        <p:spPr>
          <a:xfrm>
            <a:off x="8710703" y="3451116"/>
            <a:ext cx="3263153" cy="3225396"/>
          </a:xfrm>
          <a:prstGeom prst="flowChartConnector">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2" name="Rectangle 71"/>
          <p:cNvSpPr/>
          <p:nvPr/>
        </p:nvSpPr>
        <p:spPr>
          <a:xfrm>
            <a:off x="344277" y="3886830"/>
            <a:ext cx="7758791" cy="2677656"/>
          </a:xfrm>
          <a:prstGeom prst="rect">
            <a:avLst/>
          </a:prstGeom>
          <a:noFill/>
        </p:spPr>
        <p:txBody>
          <a:bodyPr wrap="none" lIns="91440" tIns="45720" rIns="91440" bIns="45720">
            <a:spAutoFit/>
          </a:bodyPr>
          <a:lstStyle/>
          <a:p>
            <a:pPr marL="457200" indent="-457200">
              <a:buAutoNum type="arabicPeriod"/>
            </a:pPr>
            <a:r>
              <a:rPr lang="en-US" sz="2400" b="1" dirty="0" smtClean="0">
                <a:ln w="0"/>
                <a:effectLst>
                  <a:outerShdw blurRad="38100" dist="19050" dir="2700000" algn="tl" rotWithShape="0">
                    <a:schemeClr val="dk1">
                      <a:alpha val="40000"/>
                    </a:schemeClr>
                  </a:outerShdw>
                </a:effectLst>
              </a:rPr>
              <a:t>Where is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located?</a:t>
            </a:r>
          </a:p>
          <a:p>
            <a:pPr marL="457200" indent="-457200">
              <a:buAutoNum type="arabicPeriod"/>
            </a:pPr>
            <a:r>
              <a:rPr lang="en-US" sz="2400" b="1" dirty="0" smtClean="0">
                <a:ln w="0"/>
                <a:effectLst>
                  <a:outerShdw blurRad="38100" dist="19050" dir="2700000" algn="tl" rotWithShape="0">
                    <a:schemeClr val="dk1">
                      <a:alpha val="40000"/>
                    </a:schemeClr>
                  </a:outerShdw>
                </a:effectLst>
              </a:rPr>
              <a:t>Where does the name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come from?</a:t>
            </a:r>
          </a:p>
          <a:p>
            <a:pPr marL="457200" indent="-457200">
              <a:buAutoNum type="arabicPeriod"/>
            </a:pPr>
            <a:r>
              <a:rPr lang="en-US" sz="2400" b="1" dirty="0" smtClean="0">
                <a:ln w="0"/>
                <a:effectLst>
                  <a:outerShdw blurRad="38100" dist="19050" dir="2700000" algn="tl" rotWithShape="0">
                    <a:schemeClr val="dk1">
                      <a:alpha val="40000"/>
                    </a:schemeClr>
                  </a:outerShdw>
                </a:effectLst>
              </a:rPr>
              <a:t>What is most unique feature of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beach?</a:t>
            </a:r>
          </a:p>
          <a:p>
            <a:pPr marL="457200" indent="-457200">
              <a:buAutoNum type="arabicPeriod"/>
            </a:pPr>
            <a:r>
              <a:rPr lang="en-US" sz="2400" b="1" dirty="0" smtClean="0">
                <a:ln w="0"/>
                <a:effectLst>
                  <a:outerShdw blurRad="38100" dist="19050" dir="2700000" algn="tl" rotWithShape="0">
                    <a:schemeClr val="dk1">
                      <a:alpha val="40000"/>
                    </a:schemeClr>
                  </a:outerShdw>
                </a:effectLst>
              </a:rPr>
              <a:t>What are the some traditional events that take</a:t>
            </a:r>
          </a:p>
          <a:p>
            <a:r>
              <a:rPr lang="en-US" sz="2400" b="1" dirty="0">
                <a:ln w="0"/>
                <a:effectLst>
                  <a:outerShdw blurRad="38100" dist="19050" dir="2700000" algn="tl" rotWithShape="0">
                    <a:schemeClr val="dk1">
                      <a:alpha val="40000"/>
                    </a:schemeClr>
                  </a:outerShdw>
                </a:effectLst>
              </a:rPr>
              <a:t>	</a:t>
            </a:r>
            <a:r>
              <a:rPr lang="en-US" sz="2400" b="1" dirty="0" smtClean="0">
                <a:ln w="0"/>
                <a:effectLst>
                  <a:outerShdw blurRad="38100" dist="19050" dir="2700000" algn="tl" rotWithShape="0">
                    <a:schemeClr val="dk1">
                      <a:alpha val="40000"/>
                    </a:schemeClr>
                  </a:outerShdw>
                </a:effectLst>
              </a:rPr>
              <a:t>in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a:t>
            </a:r>
          </a:p>
          <a:p>
            <a:r>
              <a:rPr lang="en-US" sz="2400" b="1" dirty="0" smtClean="0">
                <a:ln w="0"/>
                <a:effectLst>
                  <a:outerShdw blurRad="38100" dist="19050" dir="2700000" algn="tl" rotWithShape="0">
                    <a:schemeClr val="dk1">
                      <a:alpha val="40000"/>
                    </a:schemeClr>
                  </a:outerShdw>
                </a:effectLst>
              </a:rPr>
              <a:t>5.  Would you like to visit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 Make a list of </a:t>
            </a:r>
          </a:p>
          <a:p>
            <a:r>
              <a:rPr lang="en-US" sz="2400" b="1" dirty="0">
                <a:ln w="0"/>
                <a:effectLst>
                  <a:outerShdw blurRad="38100" dist="19050" dir="2700000" algn="tl" rotWithShape="0">
                    <a:schemeClr val="dk1">
                      <a:alpha val="40000"/>
                    </a:schemeClr>
                  </a:outerShdw>
                </a:effectLst>
              </a:rPr>
              <a:t>	</a:t>
            </a:r>
            <a:r>
              <a:rPr lang="en-US" sz="2400" b="1" dirty="0" smtClean="0">
                <a:ln w="0"/>
                <a:effectLst>
                  <a:outerShdw blurRad="38100" dist="19050" dir="2700000" algn="tl" rotWithShape="0">
                    <a:schemeClr val="dk1">
                      <a:alpha val="40000"/>
                    </a:schemeClr>
                  </a:outerShdw>
                </a:effectLst>
              </a:rPr>
              <a:t>3 things you’d like to do  while in </a:t>
            </a:r>
            <a:r>
              <a:rPr lang="en-US" sz="2400" b="1" dirty="0" err="1" smtClean="0">
                <a:ln w="0"/>
                <a:effectLst>
                  <a:outerShdw blurRad="38100" dist="19050" dir="2700000" algn="tl" rotWithShape="0">
                    <a:schemeClr val="dk1">
                      <a:alpha val="40000"/>
                    </a:schemeClr>
                  </a:outerShdw>
                </a:effectLst>
              </a:rPr>
              <a:t>Kuakata</a:t>
            </a:r>
            <a:r>
              <a:rPr lang="en-US" sz="2400" b="1" dirty="0" smtClean="0">
                <a:ln w="0"/>
                <a:effectLst>
                  <a:outerShdw blurRad="38100" dist="19050" dir="2700000" algn="tl" rotWithShape="0">
                    <a:schemeClr val="dk1">
                      <a:alpha val="40000"/>
                    </a:schemeClr>
                  </a:outerShdw>
                </a:effectLst>
              </a:rPr>
              <a:t>.</a:t>
            </a:r>
            <a:endParaRPr lang="en-US" sz="2400" b="1" dirty="0">
              <a:ln w="0"/>
              <a:effectLst>
                <a:outerShdw blurRad="38100" dist="19050" dir="2700000" algn="tl" rotWithShape="0">
                  <a:schemeClr val="dk1">
                    <a:alpha val="40000"/>
                  </a:schemeClr>
                </a:outerShdw>
              </a:effectLst>
            </a:endParaRPr>
          </a:p>
        </p:txBody>
      </p:sp>
      <p:grpSp>
        <p:nvGrpSpPr>
          <p:cNvPr id="74" name="Group 73"/>
          <p:cNvGrpSpPr/>
          <p:nvPr/>
        </p:nvGrpSpPr>
        <p:grpSpPr>
          <a:xfrm>
            <a:off x="885600" y="1443820"/>
            <a:ext cx="6435308" cy="1783473"/>
            <a:chOff x="885600" y="1443820"/>
            <a:chExt cx="6435308" cy="1783473"/>
          </a:xfrm>
        </p:grpSpPr>
        <p:sp>
          <p:nvSpPr>
            <p:cNvPr id="15" name="Rectangle 14"/>
            <p:cNvSpPr/>
            <p:nvPr/>
          </p:nvSpPr>
          <p:spPr>
            <a:xfrm>
              <a:off x="3632334" y="1828187"/>
              <a:ext cx="3688574"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Group Work</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r="19479"/>
            <a:stretch/>
          </p:blipFill>
          <p:spPr>
            <a:xfrm>
              <a:off x="885600" y="1443820"/>
              <a:ext cx="2703174" cy="1783473"/>
            </a:xfrm>
            <a:prstGeom prst="rect">
              <a:avLst/>
            </a:prstGeom>
          </p:spPr>
        </p:pic>
      </p:grpSp>
    </p:spTree>
    <p:extLst>
      <p:ext uri="{BB962C8B-B14F-4D97-AF65-F5344CB8AC3E}">
        <p14:creationId xmlns:p14="http://schemas.microsoft.com/office/powerpoint/2010/main" val="41897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ppt_w</p:attrName>
                                        </p:attrNameLst>
                                      </p:cBhvr>
                                      <p:tavLst>
                                        <p:tav tm="0">
                                          <p:val>
                                            <p:fltVal val="0"/>
                                          </p:val>
                                        </p:tav>
                                        <p:tav tm="100000">
                                          <p:val>
                                            <p:strVal val="#ppt_w"/>
                                          </p:val>
                                        </p:tav>
                                      </p:tavLst>
                                    </p:anim>
                                    <p:anim calcmode="lin" valueType="num">
                                      <p:cBhvr>
                                        <p:cTn id="18" dur="500" fill="hold"/>
                                        <p:tgtEl>
                                          <p:spTgt spid="72"/>
                                        </p:tgtEl>
                                        <p:attrNameLst>
                                          <p:attrName>ppt_h</p:attrName>
                                        </p:attrNameLst>
                                      </p:cBhvr>
                                      <p:tavLst>
                                        <p:tav tm="0">
                                          <p:val>
                                            <p:fltVal val="0"/>
                                          </p:val>
                                        </p:tav>
                                        <p:tav tm="100000">
                                          <p:val>
                                            <p:strVal val="#ppt_h"/>
                                          </p:val>
                                        </p:tav>
                                      </p:tavLst>
                                    </p:anim>
                                    <p:animEffect transition="in" filter="fade">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63" presetClass="path" presetSubtype="0" accel="50000" decel="50000" fill="hold" grpId="1" nodeType="withEffect">
                                  <p:stCondLst>
                                    <p:cond delay="0"/>
                                  </p:stCondLst>
                                  <p:childTnLst>
                                    <p:animMotion origin="layout" path="M 0.10221 -1.11111E-6 L 0.6026 -0.00532 " pathEditMode="relative" rAng="0" ptsTypes="AA">
                                      <p:cBhvr>
                                        <p:cTn id="34" dur="2000" fill="hold"/>
                                        <p:tgtEl>
                                          <p:spTgt spid="13"/>
                                        </p:tgtEl>
                                        <p:attrNameLst>
                                          <p:attrName>ppt_x</p:attrName>
                                          <p:attrName>ppt_y</p:attrName>
                                        </p:attrNameLst>
                                      </p:cBhvr>
                                      <p:rCtr x="25013" y="-278"/>
                                    </p:animMotion>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repeatCount="10000" fill="hold" nodeType="clickEffect">
                                  <p:stCondLst>
                                    <p:cond delay="0"/>
                                  </p:stCondLst>
                                  <p:childTnLst>
                                    <p:animRot by="21600000">
                                      <p:cBhvr>
                                        <p:cTn id="58" dur="60000" fill="hold"/>
                                        <p:tgtEl>
                                          <p:spTgt spid="61"/>
                                        </p:tgtEl>
                                        <p:attrNameLst>
                                          <p:attrName>r</p:attrName>
                                        </p:attrNameLst>
                                      </p:cBhvr>
                                    </p:animRot>
                                  </p:childTnLst>
                                </p:cTn>
                              </p:par>
                              <p:par>
                                <p:cTn id="59" presetID="8" presetClass="emph" presetSubtype="0" fill="hold" nodeType="withEffect">
                                  <p:stCondLst>
                                    <p:cond delay="0"/>
                                  </p:stCondLst>
                                  <p:childTnLst>
                                    <p:animRot by="21600000">
                                      <p:cBhvr>
                                        <p:cTn id="60" dur="60000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7" grpId="0"/>
      <p:bldGraphic spid="60" grpId="0">
        <p:bldAsOne/>
      </p:bldGraphic>
      <p:bldP spid="67" grpId="0" animBg="1"/>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3520" y="0"/>
            <a:ext cx="9161930" cy="769441"/>
          </a:xfrm>
          <a:prstGeom prst="rect">
            <a:avLst/>
          </a:prstGeom>
        </p:spPr>
        <p:txBody>
          <a:bodyPr wrap="square">
            <a:spAutoFit/>
          </a:bodyPr>
          <a:lstStyle/>
          <a:p>
            <a:pPr>
              <a:tabLst>
                <a:tab pos="1665288" algn="l"/>
              </a:tabLst>
            </a:pPr>
            <a:r>
              <a:rPr lang="en-US" sz="4400" b="1" dirty="0" smtClean="0"/>
              <a:t>Enjoy a short video.</a:t>
            </a:r>
            <a:endParaRPr lang="en-US" sz="4400" b="1" dirty="0"/>
          </a:p>
        </p:txBody>
      </p:sp>
      <p:pic>
        <p:nvPicPr>
          <p:cNvPr id="3" name="FGAo27SObGE"/>
          <p:cNvPicPr>
            <a:picLocks noRot="1" noChangeAspect="1"/>
          </p:cNvPicPr>
          <p:nvPr>
            <a:videoFile r:link="rId1"/>
          </p:nvPr>
        </p:nvPicPr>
        <p:blipFill>
          <a:blip r:embed="rId4"/>
          <a:stretch>
            <a:fillRect/>
          </a:stretch>
        </p:blipFill>
        <p:spPr>
          <a:xfrm>
            <a:off x="672665" y="803056"/>
            <a:ext cx="10764345" cy="6054944"/>
          </a:xfrm>
          <a:prstGeom prst="rect">
            <a:avLst/>
          </a:prstGeom>
        </p:spPr>
      </p:pic>
    </p:spTree>
    <p:extLst>
      <p:ext uri="{BB962C8B-B14F-4D97-AF65-F5344CB8AC3E}">
        <p14:creationId xmlns:p14="http://schemas.microsoft.com/office/powerpoint/2010/main" val="385125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10136"/>
            <a:ext cx="12092354" cy="6247864"/>
          </a:xfrm>
          <a:prstGeom prst="rect">
            <a:avLst/>
          </a:prstGeom>
        </p:spPr>
        <p:txBody>
          <a:bodyPr wrap="square">
            <a:spAutoFit/>
          </a:bodyPr>
          <a:lstStyle/>
          <a:p>
            <a:pPr marL="228600" marR="0" algn="just">
              <a:spcBef>
                <a:spcPts val="0"/>
              </a:spcBef>
              <a:spcAft>
                <a:spcPts val="0"/>
              </a:spcAft>
              <a:tabLst>
                <a:tab pos="5662613" algn="l"/>
              </a:tabLs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locally known as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Sagar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Kannya</a:t>
            </a:r>
            <a:r>
              <a:rPr lang="en-US" sz="2000" dirty="0" smtClean="0">
                <a:latin typeface="Calibri" panose="020F0502020204030204" pitchFamily="34" charset="0"/>
                <a:ea typeface="Calibri" panose="020F0502020204030204" pitchFamily="34" charset="0"/>
                <a:cs typeface="Times New Roman" panose="02020603050405020304" pitchFamily="18" charset="0"/>
              </a:rPr>
              <a:t> (Daughter of the sea) is a rare scenic spot located on the southernmost tip of Bangladesh.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in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Latachapli</a:t>
            </a:r>
            <a:r>
              <a:rPr lang="en-US" sz="2000" dirty="0" smtClean="0">
                <a:latin typeface="Calibri" panose="020F0502020204030204" pitchFamily="34" charset="0"/>
                <a:ea typeface="Calibri" panose="020F0502020204030204" pitchFamily="34" charset="0"/>
                <a:cs typeface="Times New Roman" panose="02020603050405020304" pitchFamily="18" charset="0"/>
              </a:rPr>
              <a:t> union under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Kalapara</a:t>
            </a:r>
            <a:r>
              <a:rPr lang="en-US" sz="2000" dirty="0" smtClean="0">
                <a:latin typeface="Calibri" panose="020F0502020204030204" pitchFamily="34" charset="0"/>
                <a:ea typeface="Calibri" panose="020F0502020204030204" pitchFamily="34" charset="0"/>
                <a:cs typeface="Times New Roman" panose="02020603050405020304" pitchFamily="18" charset="0"/>
              </a:rPr>
              <a:t> Police Station of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Patuakhali</a:t>
            </a:r>
            <a:r>
              <a:rPr lang="en-US" sz="2000" dirty="0" smtClean="0">
                <a:latin typeface="Calibri" panose="020F0502020204030204" pitchFamily="34" charset="0"/>
                <a:ea typeface="Calibri" panose="020F0502020204030204" pitchFamily="34" charset="0"/>
                <a:cs typeface="Times New Roman" panose="02020603050405020304" pitchFamily="18" charset="0"/>
              </a:rPr>
              <a:t> district is about 30 km in length and 6 km in breadth. It is 70 km from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Patuakhali</a:t>
            </a:r>
            <a:r>
              <a:rPr lang="en-US" sz="2000" dirty="0" smtClean="0">
                <a:latin typeface="Calibri" panose="020F0502020204030204" pitchFamily="34" charset="0"/>
                <a:ea typeface="Calibri" panose="020F0502020204030204" pitchFamily="34" charset="0"/>
                <a:cs typeface="Times New Roman" panose="02020603050405020304" pitchFamily="18" charset="0"/>
              </a:rPr>
              <a:t> district headquarters and 320 km from Dhaka. An excellent combination of the picturesque natural beauty, sandy beaches, blue sky and the shimmering expanse of water of the Bay of Bengal and the evergreen forest makes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a much sought after tourist destination.</a:t>
            </a:r>
          </a:p>
          <a:p>
            <a:pPr marL="228600" marR="0" algn="just">
              <a:spcBef>
                <a:spcPts val="0"/>
              </a:spcBef>
              <a:spcAft>
                <a:spcPts val="0"/>
              </a:spcAft>
              <a:tabLst>
                <a:tab pos="5662613" algn="l"/>
              </a:tabLst>
            </a:pPr>
            <a:r>
              <a:rPr lang="en-US" sz="2000" dirty="0">
                <a:latin typeface="Calibri" panose="020F0502020204030204" pitchFamily="34" charset="0"/>
                <a:ea typeface="Calibri" panose="020F0502020204030204" pitchFamily="34" charset="0"/>
                <a:cs typeface="Times New Roman" panose="02020603050405020304" pitchFamily="18" charset="0"/>
              </a:rPr>
              <a:t>The name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takes its origin from the story of </a:t>
            </a:r>
            <a:r>
              <a:rPr lang="en-US" sz="2000" dirty="0" smtClean="0">
                <a:latin typeface="Calibri" panose="020F0502020204030204" pitchFamily="34" charset="0"/>
                <a:ea typeface="Calibri" panose="020F0502020204030204" pitchFamily="34" charset="0"/>
                <a:cs typeface="Times New Roman" panose="02020603050405020304" pitchFamily="18" charset="0"/>
              </a:rPr>
              <a:t>a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a:t>
            </a:r>
            <a:r>
              <a:rPr lang="en-US" sz="2000" dirty="0" smtClean="0">
                <a:latin typeface="Calibri" panose="020F0502020204030204" pitchFamily="34" charset="0"/>
                <a:ea typeface="Calibri" panose="020F0502020204030204" pitchFamily="34" charset="0"/>
                <a:cs typeface="Times New Roman" panose="02020603050405020304" pitchFamily="18" charset="0"/>
              </a:rPr>
              <a:t>’ or well-dug on the sea shore by the early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Rakhaines</a:t>
            </a:r>
            <a:r>
              <a:rPr lang="en-US" sz="2000" dirty="0" smtClean="0">
                <a:latin typeface="Calibri" panose="020F0502020204030204" pitchFamily="34" charset="0"/>
                <a:ea typeface="Calibri" panose="020F0502020204030204" pitchFamily="34" charset="0"/>
                <a:cs typeface="Times New Roman" panose="02020603050405020304" pitchFamily="18" charset="0"/>
              </a:rPr>
              <a:t> settlers for collecting drinking water. The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Rakhaines</a:t>
            </a:r>
            <a:r>
              <a:rPr lang="en-US" sz="2000" dirty="0" smtClean="0">
                <a:latin typeface="Calibri" panose="020F0502020204030204" pitchFamily="34" charset="0"/>
                <a:ea typeface="Calibri" panose="020F0502020204030204" pitchFamily="34" charset="0"/>
                <a:cs typeface="Times New Roman" panose="02020603050405020304" pitchFamily="18" charset="0"/>
              </a:rPr>
              <a:t>  had landed on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coast after being expelled from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Arakan</a:t>
            </a:r>
            <a:r>
              <a:rPr lang="en-US" sz="2000" dirty="0" smtClean="0">
                <a:latin typeface="Calibri" panose="020F0502020204030204" pitchFamily="34" charset="0"/>
                <a:ea typeface="Calibri" panose="020F0502020204030204" pitchFamily="34" charset="0"/>
                <a:cs typeface="Times New Roman" panose="02020603050405020304" pitchFamily="18" charset="0"/>
              </a:rPr>
              <a:t> by the Mughals. Following the first well, it became a tradition to dig wells in the neighborhood of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Rakhaine</a:t>
            </a:r>
            <a:r>
              <a:rPr lang="en-US" sz="2000" dirty="0" smtClean="0">
                <a:latin typeface="Calibri" panose="020F0502020204030204" pitchFamily="34" charset="0"/>
                <a:ea typeface="Calibri" panose="020F0502020204030204" pitchFamily="34" charset="0"/>
                <a:cs typeface="Times New Roman" panose="02020603050405020304" pitchFamily="18" charset="0"/>
              </a:rPr>
              <a:t> homesteads for fresh water supply.</a:t>
            </a:r>
          </a:p>
          <a:p>
            <a:pPr marL="228600" marR="0" algn="just">
              <a:spcBef>
                <a:spcPts val="0"/>
              </a:spcBef>
              <a:spcAft>
                <a:spcPts val="0"/>
              </a:spcAf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is one of the unique spots which allow a visitor to watch both the sunrise and the sunset from the beach. That perhaps makes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one if the world’s most attractive beaches. The long and wide beach at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has a typical natural setting. This sandy beach slopes gently </a:t>
            </a:r>
            <a:r>
              <a:rPr lang="en-US" sz="2000" dirty="0" smtClean="0">
                <a:latin typeface="Calibri" panose="020F0502020204030204" pitchFamily="34" charset="0"/>
                <a:ea typeface="Calibri" panose="020F0502020204030204" pitchFamily="34" charset="0"/>
                <a:cs typeface="Times New Roman" panose="02020603050405020304" pitchFamily="18" charset="0"/>
              </a:rPr>
              <a:t>into </a:t>
            </a:r>
            <a:r>
              <a:rPr lang="en-US" sz="2000" dirty="0">
                <a:latin typeface="Calibri" panose="020F0502020204030204" pitchFamily="34" charset="0"/>
                <a:ea typeface="Calibri" panose="020F0502020204030204" pitchFamily="34" charset="0"/>
                <a:cs typeface="Times New Roman" panose="02020603050405020304" pitchFamily="18" charset="0"/>
              </a:rPr>
              <a:t>the Bay and bathing there is as pleasant as is swimming of diving.</a:t>
            </a:r>
          </a:p>
          <a:p>
            <a:pPr marL="228600" marR="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is truly a virgin beach and a sanctuary for migratory winter birds. Fishing boats plying in the Bay of Bengal with </a:t>
            </a:r>
            <a:r>
              <a:rPr lang="en-US" sz="2000" dirty="0" err="1">
                <a:latin typeface="Calibri" panose="020F0502020204030204" pitchFamily="34" charset="0"/>
                <a:ea typeface="Calibri" panose="020F0502020204030204" pitchFamily="34" charset="0"/>
                <a:cs typeface="Times New Roman" panose="02020603050405020304" pitchFamily="18" charset="0"/>
              </a:rPr>
              <a:t>colourful</a:t>
            </a:r>
            <a:r>
              <a:rPr lang="en-US" sz="2000" dirty="0">
                <a:latin typeface="Calibri" panose="020F0502020204030204" pitchFamily="34" charset="0"/>
                <a:ea typeface="Calibri" panose="020F0502020204030204" pitchFamily="34" charset="0"/>
                <a:cs typeface="Times New Roman" panose="02020603050405020304" pitchFamily="18" charset="0"/>
              </a:rPr>
              <a:t> sails, surfing waves and the lines of coconut trees add to the vibrant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The indigenous culture of the </a:t>
            </a:r>
            <a:r>
              <a:rPr lang="en-US" sz="2000" dirty="0" err="1">
                <a:latin typeface="Calibri" panose="020F0502020204030204" pitchFamily="34" charset="0"/>
                <a:ea typeface="Calibri" panose="020F0502020204030204" pitchFamily="34" charset="0"/>
                <a:cs typeface="Times New Roman" panose="02020603050405020304" pitchFamily="18" charset="0"/>
              </a:rPr>
              <a:t>Rakhaine</a:t>
            </a:r>
            <a:r>
              <a:rPr lang="en-US" sz="2000" dirty="0">
                <a:latin typeface="Calibri" panose="020F0502020204030204" pitchFamily="34" charset="0"/>
                <a:ea typeface="Calibri" panose="020F0502020204030204" pitchFamily="34" charset="0"/>
                <a:cs typeface="Times New Roman" panose="02020603050405020304" pitchFamily="18" charset="0"/>
              </a:rPr>
              <a:t> Community and hundred years old Buddhist temples indicate the age-old tradition and cultural heritage of this area.</a:t>
            </a:r>
          </a:p>
          <a:p>
            <a:pPr marL="228600" marR="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is also a holy land for the Hindus and Buddhists. Each year thousands of devotees come here to attend the festivals Rash Purnima and </a:t>
            </a:r>
            <a:r>
              <a:rPr lang="en-US" sz="2000" dirty="0" err="1">
                <a:latin typeface="Calibri" panose="020F0502020204030204" pitchFamily="34" charset="0"/>
                <a:ea typeface="Calibri" panose="020F0502020204030204" pitchFamily="34" charset="0"/>
                <a:cs typeface="Times New Roman" panose="02020603050405020304" pitchFamily="18" charset="0"/>
              </a:rPr>
              <a:t>Maghi</a:t>
            </a:r>
            <a:r>
              <a:rPr lang="en-US" sz="2000" dirty="0">
                <a:latin typeface="Calibri" panose="020F0502020204030204" pitchFamily="34" charset="0"/>
                <a:ea typeface="Calibri" panose="020F0502020204030204" pitchFamily="34" charset="0"/>
                <a:cs typeface="Times New Roman" panose="02020603050405020304" pitchFamily="18" charset="0"/>
              </a:rPr>
              <a:t> Purnima. On these two days, pilgrims take holy bath and enjoy going to the traditional fairs.</a:t>
            </a:r>
          </a:p>
        </p:txBody>
      </p:sp>
      <p:sp>
        <p:nvSpPr>
          <p:cNvPr id="11" name="Rectangle 10"/>
          <p:cNvSpPr/>
          <p:nvPr/>
        </p:nvSpPr>
        <p:spPr>
          <a:xfrm>
            <a:off x="3113130" y="69833"/>
            <a:ext cx="5006115" cy="584775"/>
          </a:xfrm>
          <a:prstGeom prst="rect">
            <a:avLst/>
          </a:prstGeom>
        </p:spPr>
        <p:txBody>
          <a:bodyPr wrap="square">
            <a:spAutoFit/>
          </a:bodyPr>
          <a:lstStyle/>
          <a:p>
            <a:pPr>
              <a:tabLst>
                <a:tab pos="1665288" algn="l"/>
              </a:tabLst>
            </a:pP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features of </a:t>
            </a:r>
            <a:r>
              <a:rPr lang="en-US" sz="32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Kuakata</a:t>
            </a:r>
            <a:endParaRPr lang="en-US" sz="2400" b="1" dirty="0"/>
          </a:p>
        </p:txBody>
      </p:sp>
      <p:cxnSp>
        <p:nvCxnSpPr>
          <p:cNvPr id="4" name="Straight Connector 3"/>
          <p:cNvCxnSpPr/>
          <p:nvPr/>
        </p:nvCxnSpPr>
        <p:spPr>
          <a:xfrm>
            <a:off x="6211614" y="1910445"/>
            <a:ext cx="160865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9231087" y="1899561"/>
            <a:ext cx="2737756" cy="1088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332014" y="2193474"/>
            <a:ext cx="2623457" cy="10883"/>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flipV="1">
            <a:off x="6438900" y="3706586"/>
            <a:ext cx="5529943" cy="2177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flipV="1">
            <a:off x="332014" y="4016829"/>
            <a:ext cx="647700" cy="5444"/>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0" name="Straight Connector 29"/>
          <p:cNvCxnSpPr/>
          <p:nvPr/>
        </p:nvCxnSpPr>
        <p:spPr>
          <a:xfrm rot="21540000">
            <a:off x="4669132" y="4313467"/>
            <a:ext cx="3805397" cy="6531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32" name="Straight Connector 31"/>
          <p:cNvCxnSpPr/>
          <p:nvPr/>
        </p:nvCxnSpPr>
        <p:spPr>
          <a:xfrm flipV="1">
            <a:off x="4125685" y="4947557"/>
            <a:ext cx="4103915" cy="544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4" name="Straight Connector 33"/>
          <p:cNvCxnSpPr/>
          <p:nvPr/>
        </p:nvCxnSpPr>
        <p:spPr>
          <a:xfrm rot="21540000">
            <a:off x="8344458" y="4908379"/>
            <a:ext cx="3805397" cy="6531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35" name="Straight Connector 34"/>
          <p:cNvCxnSpPr/>
          <p:nvPr/>
        </p:nvCxnSpPr>
        <p:spPr>
          <a:xfrm flipV="1">
            <a:off x="332015" y="5241468"/>
            <a:ext cx="2835728" cy="55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37" name="Straight Connector 36"/>
          <p:cNvCxnSpPr/>
          <p:nvPr/>
        </p:nvCxnSpPr>
        <p:spPr>
          <a:xfrm flipV="1">
            <a:off x="5453743" y="5241468"/>
            <a:ext cx="289043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9" name="Straight Connector 38"/>
          <p:cNvCxnSpPr/>
          <p:nvPr/>
        </p:nvCxnSpPr>
        <p:spPr>
          <a:xfrm flipV="1">
            <a:off x="319728" y="5535379"/>
            <a:ext cx="4970729" cy="19612"/>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1" name="Straight Connector 40"/>
          <p:cNvCxnSpPr/>
          <p:nvPr/>
        </p:nvCxnSpPr>
        <p:spPr>
          <a:xfrm flipV="1">
            <a:off x="5926434" y="5551708"/>
            <a:ext cx="3769600" cy="1089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4" name="Straight Connector 43"/>
          <p:cNvCxnSpPr/>
          <p:nvPr/>
        </p:nvCxnSpPr>
        <p:spPr>
          <a:xfrm>
            <a:off x="3563945" y="2204357"/>
            <a:ext cx="204857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013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arn(inVertical)">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arn(inVertical)">
                                      <p:cBhvr>
                                        <p:cTn id="7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04268323"/>
              </p:ext>
            </p:extLst>
          </p:nvPr>
        </p:nvGraphicFramePr>
        <p:xfrm>
          <a:off x="1069675" y="0"/>
          <a:ext cx="1050697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4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A7F65F10-C192-42D2-B20F-46C598E61E41}"/>
                                            </p:graphicEl>
                                          </p:spTgt>
                                        </p:tgtEl>
                                        <p:attrNameLst>
                                          <p:attrName>style.visibility</p:attrName>
                                        </p:attrNameLst>
                                      </p:cBhvr>
                                      <p:to>
                                        <p:strVal val="visible"/>
                                      </p:to>
                                    </p:set>
                                    <p:anim calcmode="lin" valueType="num">
                                      <p:cBhvr>
                                        <p:cTn id="7" dur="500" fill="hold"/>
                                        <p:tgtEl>
                                          <p:spTgt spid="3">
                                            <p:graphicEl>
                                              <a:dgm id="{A7F65F10-C192-42D2-B20F-46C598E61E41}"/>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A7F65F10-C192-42D2-B20F-46C598E61E41}"/>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A7F65F10-C192-42D2-B20F-46C598E61E4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A73F031B-6330-4B06-98BD-51D41F5F6FA0}"/>
                                            </p:graphicEl>
                                          </p:spTgt>
                                        </p:tgtEl>
                                        <p:attrNameLst>
                                          <p:attrName>style.visibility</p:attrName>
                                        </p:attrNameLst>
                                      </p:cBhvr>
                                      <p:to>
                                        <p:strVal val="visible"/>
                                      </p:to>
                                    </p:set>
                                    <p:anim calcmode="lin" valueType="num">
                                      <p:cBhvr>
                                        <p:cTn id="14" dur="500" fill="hold"/>
                                        <p:tgtEl>
                                          <p:spTgt spid="3">
                                            <p:graphicEl>
                                              <a:dgm id="{A73F031B-6330-4B06-98BD-51D41F5F6FA0}"/>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A73F031B-6330-4B06-98BD-51D41F5F6FA0}"/>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A73F031B-6330-4B06-98BD-51D41F5F6FA0}"/>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2B4F9F05-2AC5-4DD0-A934-B0CC79B696F8}"/>
                                            </p:graphicEl>
                                          </p:spTgt>
                                        </p:tgtEl>
                                        <p:attrNameLst>
                                          <p:attrName>style.visibility</p:attrName>
                                        </p:attrNameLst>
                                      </p:cBhvr>
                                      <p:to>
                                        <p:strVal val="visible"/>
                                      </p:to>
                                    </p:set>
                                    <p:anim calcmode="lin" valueType="num">
                                      <p:cBhvr>
                                        <p:cTn id="19" dur="500" fill="hold"/>
                                        <p:tgtEl>
                                          <p:spTgt spid="3">
                                            <p:graphicEl>
                                              <a:dgm id="{2B4F9F05-2AC5-4DD0-A934-B0CC79B696F8}"/>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2B4F9F05-2AC5-4DD0-A934-B0CC79B696F8}"/>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2B4F9F05-2AC5-4DD0-A934-B0CC79B696F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E46120D5-78BD-47D7-9687-4A1D319DCDEF}"/>
                                            </p:graphicEl>
                                          </p:spTgt>
                                        </p:tgtEl>
                                        <p:attrNameLst>
                                          <p:attrName>style.visibility</p:attrName>
                                        </p:attrNameLst>
                                      </p:cBhvr>
                                      <p:to>
                                        <p:strVal val="visible"/>
                                      </p:to>
                                    </p:set>
                                    <p:anim calcmode="lin" valueType="num">
                                      <p:cBhvr>
                                        <p:cTn id="26" dur="500" fill="hold"/>
                                        <p:tgtEl>
                                          <p:spTgt spid="3">
                                            <p:graphicEl>
                                              <a:dgm id="{E46120D5-78BD-47D7-9687-4A1D319DCDEF}"/>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E46120D5-78BD-47D7-9687-4A1D319DCDEF}"/>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E46120D5-78BD-47D7-9687-4A1D319DCDEF}"/>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F1DFB62D-1B17-4156-A55F-6AF3602AAB93}"/>
                                            </p:graphicEl>
                                          </p:spTgt>
                                        </p:tgtEl>
                                        <p:attrNameLst>
                                          <p:attrName>style.visibility</p:attrName>
                                        </p:attrNameLst>
                                      </p:cBhvr>
                                      <p:to>
                                        <p:strVal val="visible"/>
                                      </p:to>
                                    </p:set>
                                    <p:anim calcmode="lin" valueType="num">
                                      <p:cBhvr>
                                        <p:cTn id="31" dur="500" fill="hold"/>
                                        <p:tgtEl>
                                          <p:spTgt spid="3">
                                            <p:graphicEl>
                                              <a:dgm id="{F1DFB62D-1B17-4156-A55F-6AF3602AAB93}"/>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DFB62D-1B17-4156-A55F-6AF3602AAB93}"/>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DFB62D-1B17-4156-A55F-6AF3602AAB9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BBC31200-A8E4-4180-9B06-EB37A1691539}"/>
                                            </p:graphicEl>
                                          </p:spTgt>
                                        </p:tgtEl>
                                        <p:attrNameLst>
                                          <p:attrName>style.visibility</p:attrName>
                                        </p:attrNameLst>
                                      </p:cBhvr>
                                      <p:to>
                                        <p:strVal val="visible"/>
                                      </p:to>
                                    </p:set>
                                    <p:anim calcmode="lin" valueType="num">
                                      <p:cBhvr>
                                        <p:cTn id="38" dur="500" fill="hold"/>
                                        <p:tgtEl>
                                          <p:spTgt spid="3">
                                            <p:graphicEl>
                                              <a:dgm id="{BBC31200-A8E4-4180-9B06-EB37A1691539}"/>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BBC31200-A8E4-4180-9B06-EB37A1691539}"/>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BBC31200-A8E4-4180-9B06-EB37A1691539}"/>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FB8C7E06-E503-47D1-AD5F-77CAF4D7D0B2}"/>
                                            </p:graphicEl>
                                          </p:spTgt>
                                        </p:tgtEl>
                                        <p:attrNameLst>
                                          <p:attrName>style.visibility</p:attrName>
                                        </p:attrNameLst>
                                      </p:cBhvr>
                                      <p:to>
                                        <p:strVal val="visible"/>
                                      </p:to>
                                    </p:set>
                                    <p:anim calcmode="lin" valueType="num">
                                      <p:cBhvr>
                                        <p:cTn id="43" dur="500" fill="hold"/>
                                        <p:tgtEl>
                                          <p:spTgt spid="3">
                                            <p:graphicEl>
                                              <a:dgm id="{FB8C7E06-E503-47D1-AD5F-77CAF4D7D0B2}"/>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FB8C7E06-E503-47D1-AD5F-77CAF4D7D0B2}"/>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FB8C7E06-E503-47D1-AD5F-77CAF4D7D0B2}"/>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58A95CB4-C808-4BBE-80D1-E307F80711F3}"/>
                                            </p:graphicEl>
                                          </p:spTgt>
                                        </p:tgtEl>
                                        <p:attrNameLst>
                                          <p:attrName>style.visibility</p:attrName>
                                        </p:attrNameLst>
                                      </p:cBhvr>
                                      <p:to>
                                        <p:strVal val="visible"/>
                                      </p:to>
                                    </p:set>
                                    <p:anim calcmode="lin" valueType="num">
                                      <p:cBhvr>
                                        <p:cTn id="50" dur="500" fill="hold"/>
                                        <p:tgtEl>
                                          <p:spTgt spid="3">
                                            <p:graphicEl>
                                              <a:dgm id="{58A95CB4-C808-4BBE-80D1-E307F80711F3}"/>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58A95CB4-C808-4BBE-80D1-E307F80711F3}"/>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58A95CB4-C808-4BBE-80D1-E307F80711F3}"/>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CA25A6ED-00D0-4746-91E8-222AD16823DE}"/>
                                            </p:graphicEl>
                                          </p:spTgt>
                                        </p:tgtEl>
                                        <p:attrNameLst>
                                          <p:attrName>style.visibility</p:attrName>
                                        </p:attrNameLst>
                                      </p:cBhvr>
                                      <p:to>
                                        <p:strVal val="visible"/>
                                      </p:to>
                                    </p:set>
                                    <p:anim calcmode="lin" valueType="num">
                                      <p:cBhvr>
                                        <p:cTn id="55" dur="500" fill="hold"/>
                                        <p:tgtEl>
                                          <p:spTgt spid="3">
                                            <p:graphicEl>
                                              <a:dgm id="{CA25A6ED-00D0-4746-91E8-222AD16823DE}"/>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CA25A6ED-00D0-4746-91E8-222AD16823DE}"/>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CA25A6ED-00D0-4746-91E8-222AD16823D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graphicEl>
                                              <a:dgm id="{D334806C-58CE-4080-B1A8-BECE9A4A2E9F}"/>
                                            </p:graphicEl>
                                          </p:spTgt>
                                        </p:tgtEl>
                                        <p:attrNameLst>
                                          <p:attrName>style.visibility</p:attrName>
                                        </p:attrNameLst>
                                      </p:cBhvr>
                                      <p:to>
                                        <p:strVal val="visible"/>
                                      </p:to>
                                    </p:set>
                                    <p:anim calcmode="lin" valueType="num">
                                      <p:cBhvr>
                                        <p:cTn id="62" dur="500" fill="hold"/>
                                        <p:tgtEl>
                                          <p:spTgt spid="3">
                                            <p:graphicEl>
                                              <a:dgm id="{D334806C-58CE-4080-B1A8-BECE9A4A2E9F}"/>
                                            </p:graphicEl>
                                          </p:spTgt>
                                        </p:tgtEl>
                                        <p:attrNameLst>
                                          <p:attrName>ppt_w</p:attrName>
                                        </p:attrNameLst>
                                      </p:cBhvr>
                                      <p:tavLst>
                                        <p:tav tm="0">
                                          <p:val>
                                            <p:fltVal val="0"/>
                                          </p:val>
                                        </p:tav>
                                        <p:tav tm="100000">
                                          <p:val>
                                            <p:strVal val="#ppt_w"/>
                                          </p:val>
                                        </p:tav>
                                      </p:tavLst>
                                    </p:anim>
                                    <p:anim calcmode="lin" valueType="num">
                                      <p:cBhvr>
                                        <p:cTn id="63" dur="500" fill="hold"/>
                                        <p:tgtEl>
                                          <p:spTgt spid="3">
                                            <p:graphicEl>
                                              <a:dgm id="{D334806C-58CE-4080-B1A8-BECE9A4A2E9F}"/>
                                            </p:graphicEl>
                                          </p:spTgt>
                                        </p:tgtEl>
                                        <p:attrNameLst>
                                          <p:attrName>ppt_h</p:attrName>
                                        </p:attrNameLst>
                                      </p:cBhvr>
                                      <p:tavLst>
                                        <p:tav tm="0">
                                          <p:val>
                                            <p:fltVal val="0"/>
                                          </p:val>
                                        </p:tav>
                                        <p:tav tm="100000">
                                          <p:val>
                                            <p:strVal val="#ppt_h"/>
                                          </p:val>
                                        </p:tav>
                                      </p:tavLst>
                                    </p:anim>
                                    <p:animEffect transition="in" filter="fade">
                                      <p:cBhvr>
                                        <p:cTn id="64" dur="500"/>
                                        <p:tgtEl>
                                          <p:spTgt spid="3">
                                            <p:graphicEl>
                                              <a:dgm id="{D334806C-58CE-4080-B1A8-BECE9A4A2E9F}"/>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graphicEl>
                                              <a:dgm id="{736F5B7B-6CA7-4B24-BDE4-5C84DC2F172D}"/>
                                            </p:graphicEl>
                                          </p:spTgt>
                                        </p:tgtEl>
                                        <p:attrNameLst>
                                          <p:attrName>style.visibility</p:attrName>
                                        </p:attrNameLst>
                                      </p:cBhvr>
                                      <p:to>
                                        <p:strVal val="visible"/>
                                      </p:to>
                                    </p:set>
                                    <p:anim calcmode="lin" valueType="num">
                                      <p:cBhvr>
                                        <p:cTn id="67" dur="500" fill="hold"/>
                                        <p:tgtEl>
                                          <p:spTgt spid="3">
                                            <p:graphicEl>
                                              <a:dgm id="{736F5B7B-6CA7-4B24-BDE4-5C84DC2F172D}"/>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736F5B7B-6CA7-4B24-BDE4-5C84DC2F172D}"/>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736F5B7B-6CA7-4B24-BDE4-5C84DC2F17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graphicEl>
                                              <a:dgm id="{92847353-A807-410C-8CEC-D5742E12DE4B}"/>
                                            </p:graphicEl>
                                          </p:spTgt>
                                        </p:tgtEl>
                                        <p:attrNameLst>
                                          <p:attrName>style.visibility</p:attrName>
                                        </p:attrNameLst>
                                      </p:cBhvr>
                                      <p:to>
                                        <p:strVal val="visible"/>
                                      </p:to>
                                    </p:set>
                                    <p:anim calcmode="lin" valueType="num">
                                      <p:cBhvr>
                                        <p:cTn id="74" dur="500" fill="hold"/>
                                        <p:tgtEl>
                                          <p:spTgt spid="3">
                                            <p:graphicEl>
                                              <a:dgm id="{92847353-A807-410C-8CEC-D5742E12DE4B}"/>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92847353-A807-410C-8CEC-D5742E12DE4B}"/>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92847353-A807-410C-8CEC-D5742E12DE4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
                                            <p:graphicEl>
                                              <a:dgm id="{C52662DA-4281-4AD4-B93A-4B0998EF0E92}"/>
                                            </p:graphicEl>
                                          </p:spTgt>
                                        </p:tgtEl>
                                        <p:attrNameLst>
                                          <p:attrName>style.visibility</p:attrName>
                                        </p:attrNameLst>
                                      </p:cBhvr>
                                      <p:to>
                                        <p:strVal val="visible"/>
                                      </p:to>
                                    </p:set>
                                    <p:anim calcmode="lin" valueType="num">
                                      <p:cBhvr>
                                        <p:cTn id="79" dur="500" fill="hold"/>
                                        <p:tgtEl>
                                          <p:spTgt spid="3">
                                            <p:graphicEl>
                                              <a:dgm id="{C52662DA-4281-4AD4-B93A-4B0998EF0E92}"/>
                                            </p:graphicEl>
                                          </p:spTgt>
                                        </p:tgtEl>
                                        <p:attrNameLst>
                                          <p:attrName>ppt_w</p:attrName>
                                        </p:attrNameLst>
                                      </p:cBhvr>
                                      <p:tavLst>
                                        <p:tav tm="0">
                                          <p:val>
                                            <p:fltVal val="0"/>
                                          </p:val>
                                        </p:tav>
                                        <p:tav tm="100000">
                                          <p:val>
                                            <p:strVal val="#ppt_w"/>
                                          </p:val>
                                        </p:tav>
                                      </p:tavLst>
                                    </p:anim>
                                    <p:anim calcmode="lin" valueType="num">
                                      <p:cBhvr>
                                        <p:cTn id="80" dur="500" fill="hold"/>
                                        <p:tgtEl>
                                          <p:spTgt spid="3">
                                            <p:graphicEl>
                                              <a:dgm id="{C52662DA-4281-4AD4-B93A-4B0998EF0E92}"/>
                                            </p:graphicEl>
                                          </p:spTgt>
                                        </p:tgtEl>
                                        <p:attrNameLst>
                                          <p:attrName>ppt_h</p:attrName>
                                        </p:attrNameLst>
                                      </p:cBhvr>
                                      <p:tavLst>
                                        <p:tav tm="0">
                                          <p:val>
                                            <p:fltVal val="0"/>
                                          </p:val>
                                        </p:tav>
                                        <p:tav tm="100000">
                                          <p:val>
                                            <p:strVal val="#ppt_h"/>
                                          </p:val>
                                        </p:tav>
                                      </p:tavLst>
                                    </p:anim>
                                    <p:animEffect transition="in" filter="fade">
                                      <p:cBhvr>
                                        <p:cTn id="81" dur="500"/>
                                        <p:tgtEl>
                                          <p:spTgt spid="3">
                                            <p:graphicEl>
                                              <a:dgm id="{C52662DA-4281-4AD4-B93A-4B0998EF0E92}"/>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
                                            <p:graphicEl>
                                              <a:dgm id="{8E6D9DED-C3C0-469E-AF65-4B49CA9D8AFD}"/>
                                            </p:graphicEl>
                                          </p:spTgt>
                                        </p:tgtEl>
                                        <p:attrNameLst>
                                          <p:attrName>style.visibility</p:attrName>
                                        </p:attrNameLst>
                                      </p:cBhvr>
                                      <p:to>
                                        <p:strVal val="visible"/>
                                      </p:to>
                                    </p:set>
                                    <p:anim calcmode="lin" valueType="num">
                                      <p:cBhvr>
                                        <p:cTn id="86" dur="500" fill="hold"/>
                                        <p:tgtEl>
                                          <p:spTgt spid="3">
                                            <p:graphicEl>
                                              <a:dgm id="{8E6D9DED-C3C0-469E-AF65-4B49CA9D8AFD}"/>
                                            </p:graphicEl>
                                          </p:spTgt>
                                        </p:tgtEl>
                                        <p:attrNameLst>
                                          <p:attrName>ppt_w</p:attrName>
                                        </p:attrNameLst>
                                      </p:cBhvr>
                                      <p:tavLst>
                                        <p:tav tm="0">
                                          <p:val>
                                            <p:fltVal val="0"/>
                                          </p:val>
                                        </p:tav>
                                        <p:tav tm="100000">
                                          <p:val>
                                            <p:strVal val="#ppt_w"/>
                                          </p:val>
                                        </p:tav>
                                      </p:tavLst>
                                    </p:anim>
                                    <p:anim calcmode="lin" valueType="num">
                                      <p:cBhvr>
                                        <p:cTn id="87" dur="500" fill="hold"/>
                                        <p:tgtEl>
                                          <p:spTgt spid="3">
                                            <p:graphicEl>
                                              <a:dgm id="{8E6D9DED-C3C0-469E-AF65-4B49CA9D8AFD}"/>
                                            </p:graphicEl>
                                          </p:spTgt>
                                        </p:tgtEl>
                                        <p:attrNameLst>
                                          <p:attrName>ppt_h</p:attrName>
                                        </p:attrNameLst>
                                      </p:cBhvr>
                                      <p:tavLst>
                                        <p:tav tm="0">
                                          <p:val>
                                            <p:fltVal val="0"/>
                                          </p:val>
                                        </p:tav>
                                        <p:tav tm="100000">
                                          <p:val>
                                            <p:strVal val="#ppt_h"/>
                                          </p:val>
                                        </p:tav>
                                      </p:tavLst>
                                    </p:anim>
                                    <p:animEffect transition="in" filter="fade">
                                      <p:cBhvr>
                                        <p:cTn id="88" dur="500"/>
                                        <p:tgtEl>
                                          <p:spTgt spid="3">
                                            <p:graphicEl>
                                              <a:dgm id="{8E6D9DED-C3C0-469E-AF65-4B49CA9D8AFD}"/>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
                                            <p:graphicEl>
                                              <a:dgm id="{8AAF32F8-BAA9-416D-B6AC-2A2253A2F3A8}"/>
                                            </p:graphicEl>
                                          </p:spTgt>
                                        </p:tgtEl>
                                        <p:attrNameLst>
                                          <p:attrName>style.visibility</p:attrName>
                                        </p:attrNameLst>
                                      </p:cBhvr>
                                      <p:to>
                                        <p:strVal val="visible"/>
                                      </p:to>
                                    </p:set>
                                    <p:anim calcmode="lin" valueType="num">
                                      <p:cBhvr>
                                        <p:cTn id="91" dur="500" fill="hold"/>
                                        <p:tgtEl>
                                          <p:spTgt spid="3">
                                            <p:graphicEl>
                                              <a:dgm id="{8AAF32F8-BAA9-416D-B6AC-2A2253A2F3A8}"/>
                                            </p:graphicEl>
                                          </p:spTgt>
                                        </p:tgtEl>
                                        <p:attrNameLst>
                                          <p:attrName>ppt_w</p:attrName>
                                        </p:attrNameLst>
                                      </p:cBhvr>
                                      <p:tavLst>
                                        <p:tav tm="0">
                                          <p:val>
                                            <p:fltVal val="0"/>
                                          </p:val>
                                        </p:tav>
                                        <p:tav tm="100000">
                                          <p:val>
                                            <p:strVal val="#ppt_w"/>
                                          </p:val>
                                        </p:tav>
                                      </p:tavLst>
                                    </p:anim>
                                    <p:anim calcmode="lin" valueType="num">
                                      <p:cBhvr>
                                        <p:cTn id="92" dur="500" fill="hold"/>
                                        <p:tgtEl>
                                          <p:spTgt spid="3">
                                            <p:graphicEl>
                                              <a:dgm id="{8AAF32F8-BAA9-416D-B6AC-2A2253A2F3A8}"/>
                                            </p:graphicEl>
                                          </p:spTgt>
                                        </p:tgtEl>
                                        <p:attrNameLst>
                                          <p:attrName>ppt_h</p:attrName>
                                        </p:attrNameLst>
                                      </p:cBhvr>
                                      <p:tavLst>
                                        <p:tav tm="0">
                                          <p:val>
                                            <p:fltVal val="0"/>
                                          </p:val>
                                        </p:tav>
                                        <p:tav tm="100000">
                                          <p:val>
                                            <p:strVal val="#ppt_h"/>
                                          </p:val>
                                        </p:tav>
                                      </p:tavLst>
                                    </p:anim>
                                    <p:animEffect transition="in" filter="fade">
                                      <p:cBhvr>
                                        <p:cTn id="93" dur="500"/>
                                        <p:tgtEl>
                                          <p:spTgt spid="3">
                                            <p:graphicEl>
                                              <a:dgm id="{8AAF32F8-BAA9-416D-B6AC-2A2253A2F3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35538063"/>
              </p:ext>
            </p:extLst>
          </p:nvPr>
        </p:nvGraphicFramePr>
        <p:xfrm>
          <a:off x="8441739" y="125503"/>
          <a:ext cx="4213406" cy="2991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Flowchart: Connector 10"/>
          <p:cNvSpPr/>
          <p:nvPr/>
        </p:nvSpPr>
        <p:spPr>
          <a:xfrm>
            <a:off x="8974575" y="46693"/>
            <a:ext cx="3155020" cy="3141400"/>
          </a:xfrm>
          <a:prstGeom prst="flowChartConnector">
            <a:avLst/>
          </a:prstGeom>
          <a:solidFill>
            <a:schemeClr val="accent1">
              <a:alpha val="50000"/>
            </a:schemeClr>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Can 11"/>
          <p:cNvSpPr/>
          <p:nvPr/>
        </p:nvSpPr>
        <p:spPr>
          <a:xfrm rot="5400000">
            <a:off x="3353917" y="-2760011"/>
            <a:ext cx="932331" cy="6703360"/>
          </a:xfrm>
          <a:prstGeom prst="can">
            <a:avLst>
              <a:gd name="adj" fmla="val 6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342254" y="284379"/>
            <a:ext cx="448238" cy="3016623"/>
            <a:chOff x="8187765" y="1400984"/>
            <a:chExt cx="412376" cy="3359275"/>
          </a:xfrm>
          <a:blipFill>
            <a:blip r:embed="rId9"/>
            <a:tile tx="0" ty="0" sx="100000" sy="100000" flip="none" algn="tl"/>
          </a:blipFill>
        </p:grpSpPr>
        <p:sp>
          <p:nvSpPr>
            <p:cNvPr id="5" name="Isosceles Triangle 4"/>
            <p:cNvSpPr/>
            <p:nvPr/>
          </p:nvSpPr>
          <p:spPr>
            <a:xfrm>
              <a:off x="8187765" y="1400984"/>
              <a:ext cx="412376" cy="1792941"/>
            </a:xfrm>
            <a:prstGeom prst="triangle">
              <a:avLst/>
            </a:prstGeom>
            <a:gradFill>
              <a:gsLst>
                <a:gs pos="0">
                  <a:srgbClr val="FFFF00"/>
                </a:gs>
                <a:gs pos="31000">
                  <a:srgbClr val="00B050"/>
                </a:gs>
                <a:gs pos="63000">
                  <a:srgbClr val="FF0000"/>
                </a:gs>
                <a:gs pos="100000">
                  <a:srgbClr val="00B0F0"/>
                </a:gs>
              </a:gsLst>
              <a:lin ang="5400000" scaled="1"/>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Isosceles Triangle 5"/>
            <p:cNvSpPr/>
            <p:nvPr/>
          </p:nvSpPr>
          <p:spPr>
            <a:xfrm flipV="1">
              <a:off x="8187765" y="3193925"/>
              <a:ext cx="412376" cy="1566334"/>
            </a:xfrm>
            <a:prstGeom prst="triangl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8" name="Group 7"/>
          <p:cNvGrpSpPr/>
          <p:nvPr/>
        </p:nvGrpSpPr>
        <p:grpSpPr>
          <a:xfrm>
            <a:off x="10366157" y="607105"/>
            <a:ext cx="424335" cy="2428587"/>
            <a:chOff x="8187765" y="1400984"/>
            <a:chExt cx="412376" cy="3359275"/>
          </a:xfrm>
          <a:blipFill>
            <a:blip r:embed="rId9"/>
            <a:tile tx="0" ty="0" sx="100000" sy="100000" flip="none" algn="tl"/>
          </a:blipFill>
        </p:grpSpPr>
        <p:sp>
          <p:nvSpPr>
            <p:cNvPr id="9" name="Isosceles Triangle 8"/>
            <p:cNvSpPr/>
            <p:nvPr/>
          </p:nvSpPr>
          <p:spPr>
            <a:xfrm>
              <a:off x="8187765" y="1400984"/>
              <a:ext cx="412376" cy="1792941"/>
            </a:xfrm>
            <a:prstGeom prst="triangle">
              <a:avLst/>
            </a:prstGeom>
            <a:gradFill>
              <a:gsLst>
                <a:gs pos="0">
                  <a:srgbClr val="FF0000"/>
                </a:gs>
                <a:gs pos="31000">
                  <a:srgbClr val="00B050"/>
                </a:gs>
                <a:gs pos="63000">
                  <a:srgbClr val="FFFF00"/>
                </a:gs>
                <a:gs pos="100000">
                  <a:srgbClr val="FF0000"/>
                </a:gs>
              </a:gsLst>
              <a:lin ang="5400000" scaled="1"/>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p:cNvSpPr/>
            <p:nvPr/>
          </p:nvSpPr>
          <p:spPr>
            <a:xfrm flipV="1">
              <a:off x="8187765" y="3193925"/>
              <a:ext cx="412376" cy="1566334"/>
            </a:xfrm>
            <a:prstGeom prst="triangl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13" name="Rounded Rectangle 12"/>
          <p:cNvSpPr/>
          <p:nvPr/>
        </p:nvSpPr>
        <p:spPr>
          <a:xfrm>
            <a:off x="1150883" y="242045"/>
            <a:ext cx="1398552" cy="6992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5 min</a:t>
            </a: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4" name="Rounded Rectangle 13"/>
          <p:cNvSpPr/>
          <p:nvPr/>
        </p:nvSpPr>
        <p:spPr>
          <a:xfrm>
            <a:off x="621699" y="208196"/>
            <a:ext cx="5846108" cy="6992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rPr>
              <a:t>Time</a:t>
            </a:r>
            <a:endParaRPr lang="en-US" sz="4400" b="1" dirty="0">
              <a:solidFill>
                <a:srgbClr val="FFFF00"/>
              </a:solidFill>
            </a:endParaRPr>
          </a:p>
        </p:txBody>
      </p:sp>
      <p:sp>
        <p:nvSpPr>
          <p:cNvPr id="17" name="Rectangle 16"/>
          <p:cNvSpPr/>
          <p:nvPr/>
        </p:nvSpPr>
        <p:spPr>
          <a:xfrm>
            <a:off x="254709" y="2469501"/>
            <a:ext cx="6989991" cy="830997"/>
          </a:xfrm>
          <a:prstGeom prst="rect">
            <a:avLst/>
          </a:prstGeom>
          <a:noFill/>
        </p:spPr>
        <p:txBody>
          <a:bodyPr wrap="none" lIns="91440" tIns="45720" rIns="91440" bIns="45720">
            <a:spAutoFit/>
          </a:bodyPr>
          <a:lstStyle/>
          <a:p>
            <a:pPr algn="ctr">
              <a:lnSpc>
                <a:spcPct val="150000"/>
              </a:lnSpc>
            </a:pPr>
            <a:r>
              <a:rPr lang="en-US" sz="3200" b="1" dirty="0" smtClean="0">
                <a:ln w="0"/>
                <a:effectLst>
                  <a:outerShdw blurRad="38100" dist="19050" dir="2700000" algn="tl" rotWithShape="0">
                    <a:schemeClr val="dk1">
                      <a:alpha val="40000"/>
                    </a:schemeClr>
                  </a:outerShdw>
                </a:effectLst>
              </a:rPr>
              <a:t>Write down 5 features of </a:t>
            </a:r>
            <a:r>
              <a:rPr lang="en-US" sz="3200" b="1" dirty="0" err="1" smtClean="0">
                <a:ln w="0"/>
                <a:effectLst>
                  <a:outerShdw blurRad="38100" dist="19050" dir="2700000" algn="tl" rotWithShape="0">
                    <a:schemeClr val="dk1">
                      <a:alpha val="40000"/>
                    </a:schemeClr>
                  </a:outerShdw>
                </a:effectLst>
              </a:rPr>
              <a:t>Kuakata</a:t>
            </a:r>
            <a:r>
              <a:rPr lang="en-US" sz="3200" b="1" dirty="0" smtClean="0">
                <a:ln w="0"/>
                <a:effectLst>
                  <a:outerShdw blurRad="38100" dist="19050" dir="2700000" algn="tl" rotWithShape="0">
                    <a:schemeClr val="dk1">
                      <a:alpha val="40000"/>
                    </a:schemeClr>
                  </a:outerShdw>
                </a:effectLst>
              </a:rPr>
              <a:t>.</a:t>
            </a:r>
            <a:endParaRPr lang="en-US" sz="3200" b="1" dirty="0">
              <a:ln w="0"/>
              <a:effectLst>
                <a:outerShdw blurRad="38100" dist="19050" dir="2700000" algn="tl" rotWithShape="0">
                  <a:schemeClr val="dk1">
                    <a:alpha val="40000"/>
                  </a:schemeClr>
                </a:outerShdw>
              </a:effectLst>
            </a:endParaRPr>
          </a:p>
        </p:txBody>
      </p:sp>
      <p:grpSp>
        <p:nvGrpSpPr>
          <p:cNvPr id="20" name="Group 19"/>
          <p:cNvGrpSpPr/>
          <p:nvPr/>
        </p:nvGrpSpPr>
        <p:grpSpPr>
          <a:xfrm>
            <a:off x="468403" y="1115793"/>
            <a:ext cx="5349074" cy="1438221"/>
            <a:chOff x="885600" y="1203425"/>
            <a:chExt cx="6022821" cy="1952625"/>
          </a:xfrm>
        </p:grpSpPr>
        <p:sp>
          <p:nvSpPr>
            <p:cNvPr id="15" name="Rectangle 14"/>
            <p:cNvSpPr/>
            <p:nvPr/>
          </p:nvSpPr>
          <p:spPr>
            <a:xfrm>
              <a:off x="4044817" y="1828187"/>
              <a:ext cx="2863604" cy="769441"/>
            </a:xfrm>
            <a:prstGeom prst="rect">
              <a:avLst/>
            </a:prstGeom>
            <a:noFill/>
          </p:spPr>
          <p:txBody>
            <a:bodyPr wrap="none" lIns="91440" tIns="45720" rIns="91440" bIns="45720">
              <a:spAutoFit/>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rPr>
                <a:t>Pair Work</a:t>
              </a: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600" y="1203425"/>
              <a:ext cx="2343150" cy="1952625"/>
            </a:xfrm>
            <a:prstGeom prst="rect">
              <a:avLst/>
            </a:prstGeom>
          </p:spPr>
        </p:pic>
      </p:grpSp>
      <p:sp>
        <p:nvSpPr>
          <p:cNvPr id="21" name="Rectangle 20"/>
          <p:cNvSpPr/>
          <p:nvPr/>
        </p:nvSpPr>
        <p:spPr>
          <a:xfrm>
            <a:off x="-44682" y="3380125"/>
            <a:ext cx="12092354" cy="3477875"/>
          </a:xfrm>
          <a:prstGeom prst="rect">
            <a:avLst/>
          </a:prstGeom>
        </p:spPr>
        <p:txBody>
          <a:bodyPr wrap="square">
            <a:spAutoFit/>
          </a:bodyPr>
          <a:lstStyle/>
          <a:p>
            <a:pPr marL="228600" marR="0" algn="just">
              <a:spcBef>
                <a:spcPts val="0"/>
              </a:spcBef>
              <a:spcAft>
                <a:spcPts val="0"/>
              </a:spcAft>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Kuakata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is one of the unique spots which allow a visitor to watch both the sunrise and the sunset from the beach. That perhaps makes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one if the world’s most attractive beaches. The long and wide beach at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has a typical natural setting. This sandy beach slopes gently </a:t>
            </a:r>
            <a:r>
              <a:rPr lang="en-US" sz="2000" dirty="0" smtClean="0">
                <a:latin typeface="Calibri" panose="020F0502020204030204" pitchFamily="34" charset="0"/>
                <a:ea typeface="Calibri" panose="020F0502020204030204" pitchFamily="34" charset="0"/>
                <a:cs typeface="Times New Roman" panose="02020603050405020304" pitchFamily="18" charset="0"/>
              </a:rPr>
              <a:t>into </a:t>
            </a:r>
            <a:r>
              <a:rPr lang="en-US" sz="2000" dirty="0">
                <a:latin typeface="Calibri" panose="020F0502020204030204" pitchFamily="34" charset="0"/>
                <a:ea typeface="Calibri" panose="020F0502020204030204" pitchFamily="34" charset="0"/>
                <a:cs typeface="Times New Roman" panose="02020603050405020304" pitchFamily="18" charset="0"/>
              </a:rPr>
              <a:t>the Bay and bathing there is as pleasant as is swimming of diving.</a:t>
            </a:r>
          </a:p>
          <a:p>
            <a:pPr marL="228600" marR="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is truly a virgin beach and a sanctuary for migratory winter birds. Fishing boats plying in the Bay of Bengal with </a:t>
            </a:r>
            <a:r>
              <a:rPr lang="en-US" sz="2000" dirty="0" err="1">
                <a:latin typeface="Calibri" panose="020F0502020204030204" pitchFamily="34" charset="0"/>
                <a:ea typeface="Calibri" panose="020F0502020204030204" pitchFamily="34" charset="0"/>
                <a:cs typeface="Times New Roman" panose="02020603050405020304" pitchFamily="18" charset="0"/>
              </a:rPr>
              <a:t>colourful</a:t>
            </a:r>
            <a:r>
              <a:rPr lang="en-US" sz="2000" dirty="0">
                <a:latin typeface="Calibri" panose="020F0502020204030204" pitchFamily="34" charset="0"/>
                <a:ea typeface="Calibri" panose="020F0502020204030204" pitchFamily="34" charset="0"/>
                <a:cs typeface="Times New Roman" panose="02020603050405020304" pitchFamily="18" charset="0"/>
              </a:rPr>
              <a:t> sails, surfing waves and the lines of coconut trees add to the vibrant </a:t>
            </a: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The indigenous culture of the </a:t>
            </a:r>
            <a:r>
              <a:rPr lang="en-US" sz="2000" dirty="0" err="1">
                <a:latin typeface="Calibri" panose="020F0502020204030204" pitchFamily="34" charset="0"/>
                <a:ea typeface="Calibri" panose="020F0502020204030204" pitchFamily="34" charset="0"/>
                <a:cs typeface="Times New Roman" panose="02020603050405020304" pitchFamily="18" charset="0"/>
              </a:rPr>
              <a:t>Rakhaine</a:t>
            </a:r>
            <a:r>
              <a:rPr lang="en-US" sz="2000" dirty="0">
                <a:latin typeface="Calibri" panose="020F0502020204030204" pitchFamily="34" charset="0"/>
                <a:ea typeface="Calibri" panose="020F0502020204030204" pitchFamily="34" charset="0"/>
                <a:cs typeface="Times New Roman" panose="02020603050405020304" pitchFamily="18" charset="0"/>
              </a:rPr>
              <a:t> Community and hundred years old Buddhist temples indicate the age-old tradition and cultural heritage of this area.</a:t>
            </a:r>
          </a:p>
          <a:p>
            <a:pPr marL="228600" marR="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Kuakata</a:t>
            </a:r>
            <a:r>
              <a:rPr lang="en-US" sz="2000" dirty="0">
                <a:latin typeface="Calibri" panose="020F0502020204030204" pitchFamily="34" charset="0"/>
                <a:ea typeface="Calibri" panose="020F0502020204030204" pitchFamily="34" charset="0"/>
                <a:cs typeface="Times New Roman" panose="02020603050405020304" pitchFamily="18" charset="0"/>
              </a:rPr>
              <a:t> is also a holy land for the Hindus and Buddhists. Each year thousands of devotees come here to attend the festivals Rash Purnima and </a:t>
            </a:r>
            <a:r>
              <a:rPr lang="en-US" sz="2000" dirty="0" err="1">
                <a:latin typeface="Calibri" panose="020F0502020204030204" pitchFamily="34" charset="0"/>
                <a:ea typeface="Calibri" panose="020F0502020204030204" pitchFamily="34" charset="0"/>
                <a:cs typeface="Times New Roman" panose="02020603050405020304" pitchFamily="18" charset="0"/>
              </a:rPr>
              <a:t>Maghi</a:t>
            </a:r>
            <a:r>
              <a:rPr lang="en-US" sz="2000" dirty="0">
                <a:latin typeface="Calibri" panose="020F0502020204030204" pitchFamily="34" charset="0"/>
                <a:ea typeface="Calibri" panose="020F0502020204030204" pitchFamily="34" charset="0"/>
                <a:cs typeface="Times New Roman" panose="02020603050405020304" pitchFamily="18" charset="0"/>
              </a:rPr>
              <a:t> Purnima. On these two days, pilgrims take holy bath and enjoy going to the traditional fairs.</a:t>
            </a:r>
          </a:p>
        </p:txBody>
      </p:sp>
      <p:cxnSp>
        <p:nvCxnSpPr>
          <p:cNvPr id="22" name="Straight Connector 21"/>
          <p:cNvCxnSpPr/>
          <p:nvPr/>
        </p:nvCxnSpPr>
        <p:spPr>
          <a:xfrm flipV="1">
            <a:off x="6438900" y="3706586"/>
            <a:ext cx="5529943" cy="2177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flipV="1">
            <a:off x="332014" y="4016829"/>
            <a:ext cx="647700" cy="5444"/>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rot="21540000">
            <a:off x="4669132" y="4313467"/>
            <a:ext cx="3805397" cy="6531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flipV="1">
            <a:off x="4125685" y="4947557"/>
            <a:ext cx="4103915" cy="544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rot="21540000">
            <a:off x="8344458" y="4908379"/>
            <a:ext cx="3805397" cy="6531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flipV="1">
            <a:off x="332015" y="5241468"/>
            <a:ext cx="2835728" cy="55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flipV="1">
            <a:off x="5453743" y="5241468"/>
            <a:ext cx="289043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flipV="1">
            <a:off x="319728" y="5535379"/>
            <a:ext cx="4970729" cy="19612"/>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30" name="Straight Connector 29"/>
          <p:cNvCxnSpPr/>
          <p:nvPr/>
        </p:nvCxnSpPr>
        <p:spPr>
          <a:xfrm flipV="1">
            <a:off x="5926434" y="5551708"/>
            <a:ext cx="3769600" cy="1089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353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63" presetClass="path" presetSubtype="0" accel="50000" decel="50000" fill="hold" grpId="1" nodeType="withEffect">
                                  <p:stCondLst>
                                    <p:cond delay="0"/>
                                  </p:stCondLst>
                                  <p:childTnLst>
                                    <p:animMotion origin="layout" path="M 0.10222 -1.11111E-6 L 0.51042 0.00232 " pathEditMode="relative" rAng="0" ptsTypes="AA">
                                      <p:cBhvr>
                                        <p:cTn id="34" dur="2000" fill="hold"/>
                                        <p:tgtEl>
                                          <p:spTgt spid="13"/>
                                        </p:tgtEl>
                                        <p:attrNameLst>
                                          <p:attrName>ppt_x</p:attrName>
                                          <p:attrName>ppt_y</p:attrName>
                                        </p:attrNameLst>
                                      </p:cBhvr>
                                      <p:rCtr x="20404" y="116"/>
                                    </p:animMotion>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repeatCount="5000" fill="hold" nodeType="clickEffect">
                                  <p:stCondLst>
                                    <p:cond delay="0"/>
                                  </p:stCondLst>
                                  <p:childTnLst>
                                    <p:animRot by="21600000">
                                      <p:cBhvr>
                                        <p:cTn id="58" dur="60000" fill="hold"/>
                                        <p:tgtEl>
                                          <p:spTgt spid="7"/>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59" presetID="8" presetClass="emph" presetSubtype="0" fill="hold" nodeType="withEffect">
                                  <p:stCondLst>
                                    <p:cond delay="0"/>
                                  </p:stCondLst>
                                  <p:childTnLst>
                                    <p:animRot by="10800000">
                                      <p:cBhvr>
                                        <p:cTn id="60" dur="300000" fill="hold"/>
                                        <p:tgtEl>
                                          <p:spTgt spid="8"/>
                                        </p:tgtEl>
                                        <p:attrNameLst>
                                          <p:attrName>r</p:attrName>
                                        </p:attrNameLst>
                                      </p:cBhvr>
                                    </p:animRot>
                                  </p:childTnLst>
                                  <p:subTnLst>
                                    <p:audio>
                                      <p:cMediaNode vol="100000">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par>
                                <p:cTn id="66" presetID="16" presetClass="entr" presetSubtype="21"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par>
                                <p:cTn id="84" presetID="16" presetClass="entr" presetSubtype="21"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arn(inVertical)">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barn(inVertical)">
                                      <p:cBhvr>
                                        <p:cTn id="10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animBg="1"/>
      <p:bldP spid="12" grpId="0" animBg="1"/>
      <p:bldP spid="13" grpId="0" animBg="1"/>
      <p:bldP spid="13" grpId="1" animBg="1"/>
      <p:bldP spid="14" grpId="0" animBg="1"/>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657" y="451442"/>
            <a:ext cx="3494315" cy="830997"/>
          </a:xfrm>
          <a:prstGeom prst="rect">
            <a:avLst/>
          </a:prstGeom>
          <a:noFill/>
        </p:spPr>
        <p:txBody>
          <a:bodyPr wrap="square" rtlCol="0">
            <a:spAutoFit/>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rPr>
              <a:t>Evaluation</a:t>
            </a:r>
          </a:p>
        </p:txBody>
      </p:sp>
      <p:sp>
        <p:nvSpPr>
          <p:cNvPr id="4" name="TextBox 3"/>
          <p:cNvSpPr txBox="1"/>
          <p:nvPr/>
        </p:nvSpPr>
        <p:spPr>
          <a:xfrm>
            <a:off x="370113" y="1775001"/>
            <a:ext cx="8304977" cy="523220"/>
          </a:xfrm>
          <a:prstGeom prst="rect">
            <a:avLst/>
          </a:prstGeom>
          <a:noFill/>
        </p:spPr>
        <p:txBody>
          <a:bodyPr wrap="square" rtlCol="0">
            <a:spAutoFit/>
          </a:bodyPr>
          <a:lstStyle/>
          <a:p>
            <a:pPr marL="514350" indent="-514350">
              <a:buAutoNum type="arabicPeriod"/>
            </a:pPr>
            <a:r>
              <a:rPr lang="en-US" sz="2800" dirty="0" smtClean="0">
                <a:latin typeface="Arial Rounded MT Bold" panose="020F0704030504030204" pitchFamily="34" charset="0"/>
              </a:rPr>
              <a:t>What is called </a:t>
            </a:r>
            <a:r>
              <a:rPr lang="en-US" sz="2800" dirty="0" err="1" smtClean="0">
                <a:latin typeface="Arial Rounded MT Bold" panose="020F0704030504030204" pitchFamily="34" charset="0"/>
              </a:rPr>
              <a:t>Kuakata</a:t>
            </a:r>
            <a:r>
              <a:rPr lang="en-US" sz="2800" dirty="0" smtClean="0">
                <a:latin typeface="Arial Rounded MT Bold" panose="020F0704030504030204" pitchFamily="34" charset="0"/>
              </a:rPr>
              <a:t>?</a:t>
            </a:r>
            <a:endParaRPr lang="en-US" sz="2800" dirty="0">
              <a:latin typeface="Arial Rounded MT Bold" panose="020F0704030504030204" pitchFamily="34" charset="0"/>
            </a:endParaRPr>
          </a:p>
        </p:txBody>
      </p:sp>
      <p:sp>
        <p:nvSpPr>
          <p:cNvPr id="5" name="TextBox 4"/>
          <p:cNvSpPr txBox="1"/>
          <p:nvPr/>
        </p:nvSpPr>
        <p:spPr>
          <a:xfrm>
            <a:off x="370114" y="2795248"/>
            <a:ext cx="8522874" cy="523220"/>
          </a:xfrm>
          <a:prstGeom prst="rect">
            <a:avLst/>
          </a:prstGeom>
          <a:noFill/>
        </p:spPr>
        <p:txBody>
          <a:bodyPr wrap="square" rtlCol="0">
            <a:spAutoFit/>
          </a:bodyPr>
          <a:lstStyle/>
          <a:p>
            <a:r>
              <a:rPr lang="en-US" sz="2800" dirty="0">
                <a:latin typeface="Arial Rounded MT Bold" panose="020F0704030504030204" pitchFamily="34" charset="0"/>
              </a:rPr>
              <a:t>2. </a:t>
            </a:r>
            <a:r>
              <a:rPr lang="en-US" sz="2800" dirty="0" smtClean="0">
                <a:latin typeface="Arial Rounded MT Bold" panose="020F0704030504030204" pitchFamily="34" charset="0"/>
              </a:rPr>
              <a:t>What is main attraction of </a:t>
            </a:r>
            <a:r>
              <a:rPr lang="en-US" sz="2800" dirty="0" err="1" smtClean="0">
                <a:latin typeface="Arial Rounded MT Bold" panose="020F0704030504030204" pitchFamily="34" charset="0"/>
              </a:rPr>
              <a:t>Kuakata</a:t>
            </a:r>
            <a:r>
              <a:rPr lang="en-US" sz="2800" dirty="0" smtClean="0">
                <a:latin typeface="Arial Rounded MT Bold" panose="020F0704030504030204" pitchFamily="34" charset="0"/>
              </a:rPr>
              <a:t>?</a:t>
            </a:r>
            <a:endParaRPr lang="en-US" sz="2800" dirty="0">
              <a:latin typeface="Arial Rounded MT Bold" panose="020F0704030504030204" pitchFamily="34" charset="0"/>
            </a:endParaRPr>
          </a:p>
        </p:txBody>
      </p:sp>
      <p:sp>
        <p:nvSpPr>
          <p:cNvPr id="6" name="TextBox 5"/>
          <p:cNvSpPr txBox="1"/>
          <p:nvPr/>
        </p:nvSpPr>
        <p:spPr>
          <a:xfrm>
            <a:off x="370114" y="3758345"/>
            <a:ext cx="7877415" cy="523220"/>
          </a:xfrm>
          <a:prstGeom prst="rect">
            <a:avLst/>
          </a:prstGeom>
          <a:noFill/>
        </p:spPr>
        <p:txBody>
          <a:bodyPr wrap="square" rtlCol="0">
            <a:spAutoFit/>
          </a:bodyPr>
          <a:lstStyle/>
          <a:p>
            <a:r>
              <a:rPr lang="en-US" sz="2800" dirty="0" smtClean="0">
                <a:latin typeface="Arial Rounded MT Bold" panose="020F0704030504030204" pitchFamily="34" charset="0"/>
              </a:rPr>
              <a:t>3. Why </a:t>
            </a:r>
            <a:r>
              <a:rPr lang="en-US" sz="2800" dirty="0" err="1" smtClean="0">
                <a:latin typeface="Arial Rounded MT Bold" panose="020F0704030504030204" pitchFamily="34" charset="0"/>
              </a:rPr>
              <a:t>kua</a:t>
            </a:r>
            <a:r>
              <a:rPr lang="en-US" sz="2800" dirty="0" smtClean="0">
                <a:latin typeface="Arial Rounded MT Bold" panose="020F0704030504030204" pitchFamily="34" charset="0"/>
              </a:rPr>
              <a:t> was dug?</a:t>
            </a:r>
            <a:endParaRPr lang="en-US" sz="2800" dirty="0">
              <a:latin typeface="Arial Rounded MT Bold" panose="020F0704030504030204" pitchFamily="34" charset="0"/>
            </a:endParaRPr>
          </a:p>
        </p:txBody>
      </p:sp>
      <p:sp>
        <p:nvSpPr>
          <p:cNvPr id="7" name="TextBox 6"/>
          <p:cNvSpPr txBox="1"/>
          <p:nvPr/>
        </p:nvSpPr>
        <p:spPr>
          <a:xfrm>
            <a:off x="370112" y="4677737"/>
            <a:ext cx="8088087" cy="523220"/>
          </a:xfrm>
          <a:prstGeom prst="rect">
            <a:avLst/>
          </a:prstGeom>
          <a:noFill/>
        </p:spPr>
        <p:txBody>
          <a:bodyPr wrap="square" rtlCol="0">
            <a:spAutoFit/>
          </a:bodyPr>
          <a:lstStyle/>
          <a:p>
            <a:r>
              <a:rPr lang="en-US" sz="2800" dirty="0">
                <a:latin typeface="Arial Rounded MT Bold" panose="020F0704030504030204" pitchFamily="34" charset="0"/>
              </a:rPr>
              <a:t>4. </a:t>
            </a:r>
            <a:r>
              <a:rPr lang="en-US" sz="2800" dirty="0" smtClean="0">
                <a:latin typeface="Arial Rounded MT Bold" panose="020F0704030504030204" pitchFamily="34" charset="0"/>
              </a:rPr>
              <a:t>Who dug </a:t>
            </a:r>
            <a:r>
              <a:rPr lang="en-US" sz="2800" dirty="0" err="1" smtClean="0">
                <a:latin typeface="Arial Rounded MT Bold" panose="020F0704030504030204" pitchFamily="34" charset="0"/>
              </a:rPr>
              <a:t>kua</a:t>
            </a:r>
            <a:r>
              <a:rPr lang="en-US" sz="2800" dirty="0" smtClean="0">
                <a:latin typeface="Arial Rounded MT Bold" panose="020F0704030504030204" pitchFamily="34" charset="0"/>
              </a:rPr>
              <a:t>?</a:t>
            </a:r>
            <a:endParaRPr lang="en-US" sz="2800" dirty="0">
              <a:latin typeface="Arial Rounded MT Bold" panose="020F0704030504030204" pitchFamily="34" charset="0"/>
            </a:endParaRPr>
          </a:p>
        </p:txBody>
      </p:sp>
      <p:sp>
        <p:nvSpPr>
          <p:cNvPr id="8" name="TextBox 7"/>
          <p:cNvSpPr txBox="1"/>
          <p:nvPr/>
        </p:nvSpPr>
        <p:spPr>
          <a:xfrm>
            <a:off x="391882" y="5646567"/>
            <a:ext cx="8462828" cy="523220"/>
          </a:xfrm>
          <a:prstGeom prst="rect">
            <a:avLst/>
          </a:prstGeom>
          <a:noFill/>
        </p:spPr>
        <p:txBody>
          <a:bodyPr wrap="square" rtlCol="0">
            <a:spAutoFit/>
          </a:bodyPr>
          <a:lstStyle/>
          <a:p>
            <a:r>
              <a:rPr lang="en-US" sz="2800" dirty="0">
                <a:latin typeface="Arial Rounded MT Bold" panose="020F0704030504030204" pitchFamily="34" charset="0"/>
              </a:rPr>
              <a:t>5. </a:t>
            </a:r>
            <a:r>
              <a:rPr lang="en-US" sz="2800" dirty="0" smtClean="0">
                <a:latin typeface="Arial Rounded MT Bold" panose="020F0704030504030204" pitchFamily="34" charset="0"/>
              </a:rPr>
              <a:t>In which police station is </a:t>
            </a:r>
            <a:r>
              <a:rPr lang="en-US" sz="2800" dirty="0" err="1" smtClean="0">
                <a:latin typeface="Arial Rounded MT Bold" panose="020F0704030504030204" pitchFamily="34" charset="0"/>
              </a:rPr>
              <a:t>Kuakata</a:t>
            </a:r>
            <a:r>
              <a:rPr lang="en-US" sz="2800" dirty="0" smtClean="0">
                <a:latin typeface="Arial Rounded MT Bold" panose="020F0704030504030204" pitchFamily="34" charset="0"/>
              </a:rPr>
              <a:t> situated?</a:t>
            </a:r>
            <a:endParaRPr lang="en-US" sz="2800" dirty="0">
              <a:latin typeface="Arial Rounded MT Bold" panose="020F0704030504030204" pitchFamily="34" charset="0"/>
            </a:endParaRPr>
          </a:p>
        </p:txBody>
      </p:sp>
      <p:sp>
        <p:nvSpPr>
          <p:cNvPr id="10" name="TextBox 9"/>
          <p:cNvSpPr txBox="1"/>
          <p:nvPr/>
        </p:nvSpPr>
        <p:spPr>
          <a:xfrm>
            <a:off x="7725103" y="1820623"/>
            <a:ext cx="4488665" cy="523220"/>
          </a:xfrm>
          <a:prstGeom prst="rect">
            <a:avLst/>
          </a:prstGeom>
          <a:noFill/>
        </p:spPr>
        <p:txBody>
          <a:bodyPr wrap="square" rtlCol="0">
            <a:spAutoFit/>
          </a:bodyPr>
          <a:lstStyle/>
          <a:p>
            <a:r>
              <a:rPr lang="en-US" sz="2800" dirty="0"/>
              <a:t>1. </a:t>
            </a:r>
            <a:r>
              <a:rPr lang="en-US" sz="2800" b="1" dirty="0" smtClean="0">
                <a:solidFill>
                  <a:srgbClr val="FFFF00"/>
                </a:solidFill>
              </a:rPr>
              <a:t>Daughter of the sea</a:t>
            </a:r>
            <a:endParaRPr lang="en-US" sz="2800" b="1" dirty="0">
              <a:solidFill>
                <a:srgbClr val="FFFF00"/>
              </a:solidFill>
            </a:endParaRPr>
          </a:p>
        </p:txBody>
      </p:sp>
      <p:sp>
        <p:nvSpPr>
          <p:cNvPr id="12" name="TextBox 11"/>
          <p:cNvSpPr txBox="1"/>
          <p:nvPr/>
        </p:nvSpPr>
        <p:spPr>
          <a:xfrm>
            <a:off x="7695381" y="2838442"/>
            <a:ext cx="4580168" cy="954107"/>
          </a:xfrm>
          <a:prstGeom prst="rect">
            <a:avLst/>
          </a:prstGeom>
          <a:noFill/>
        </p:spPr>
        <p:txBody>
          <a:bodyPr wrap="square" rtlCol="0">
            <a:spAutoFit/>
          </a:bodyPr>
          <a:lstStyle/>
          <a:p>
            <a:r>
              <a:rPr lang="en-US" sz="2800" dirty="0"/>
              <a:t>2. </a:t>
            </a:r>
            <a:r>
              <a:rPr lang="en-US" sz="2800" b="1" dirty="0" smtClean="0">
                <a:solidFill>
                  <a:srgbClr val="FFFF00"/>
                </a:solidFill>
              </a:rPr>
              <a:t>Watching the sunrise</a:t>
            </a:r>
          </a:p>
          <a:p>
            <a:r>
              <a:rPr lang="en-US" sz="2800" b="1" dirty="0" smtClean="0">
                <a:solidFill>
                  <a:srgbClr val="FFFF00"/>
                </a:solidFill>
              </a:rPr>
              <a:t>    &amp; the sunset</a:t>
            </a:r>
            <a:endParaRPr lang="en-US" sz="2800" b="1" dirty="0">
              <a:solidFill>
                <a:srgbClr val="FFFF00"/>
              </a:solidFill>
            </a:endParaRPr>
          </a:p>
        </p:txBody>
      </p:sp>
      <p:sp>
        <p:nvSpPr>
          <p:cNvPr id="13" name="TextBox 12"/>
          <p:cNvSpPr txBox="1"/>
          <p:nvPr/>
        </p:nvSpPr>
        <p:spPr>
          <a:xfrm>
            <a:off x="6106027" y="3863655"/>
            <a:ext cx="5707188" cy="523220"/>
          </a:xfrm>
          <a:prstGeom prst="rect">
            <a:avLst/>
          </a:prstGeom>
          <a:noFill/>
        </p:spPr>
        <p:txBody>
          <a:bodyPr wrap="square" rtlCol="0">
            <a:spAutoFit/>
          </a:bodyPr>
          <a:lstStyle/>
          <a:p>
            <a:r>
              <a:rPr lang="en-US" sz="2800" dirty="0"/>
              <a:t>3. </a:t>
            </a:r>
            <a:r>
              <a:rPr lang="en-US" sz="2800" b="1" dirty="0" smtClean="0">
                <a:solidFill>
                  <a:srgbClr val="FFFF00"/>
                </a:solidFill>
              </a:rPr>
              <a:t>For collecting drinking water</a:t>
            </a:r>
            <a:endParaRPr lang="en-US" sz="2800" b="1" dirty="0">
              <a:solidFill>
                <a:srgbClr val="FFFF00"/>
              </a:solidFill>
            </a:endParaRPr>
          </a:p>
        </p:txBody>
      </p:sp>
      <p:sp>
        <p:nvSpPr>
          <p:cNvPr id="14" name="TextBox 13"/>
          <p:cNvSpPr txBox="1"/>
          <p:nvPr/>
        </p:nvSpPr>
        <p:spPr>
          <a:xfrm>
            <a:off x="6133529" y="4650759"/>
            <a:ext cx="5238243" cy="523220"/>
          </a:xfrm>
          <a:prstGeom prst="rect">
            <a:avLst/>
          </a:prstGeom>
          <a:noFill/>
        </p:spPr>
        <p:txBody>
          <a:bodyPr wrap="square" rtlCol="0">
            <a:spAutoFit/>
          </a:bodyPr>
          <a:lstStyle/>
          <a:p>
            <a:r>
              <a:rPr lang="en-US" sz="2800" dirty="0"/>
              <a:t>4. </a:t>
            </a:r>
            <a:r>
              <a:rPr lang="en-US" sz="2800" b="1" dirty="0" smtClean="0">
                <a:solidFill>
                  <a:srgbClr val="FFFF00"/>
                </a:solidFill>
              </a:rPr>
              <a:t>Early </a:t>
            </a:r>
            <a:r>
              <a:rPr lang="en-US" sz="2800" b="1" dirty="0" err="1" smtClean="0">
                <a:solidFill>
                  <a:srgbClr val="FFFF00"/>
                </a:solidFill>
              </a:rPr>
              <a:t>Rakhaine</a:t>
            </a:r>
            <a:r>
              <a:rPr lang="en-US" sz="2800" b="1" dirty="0" smtClean="0">
                <a:solidFill>
                  <a:srgbClr val="FFFF00"/>
                </a:solidFill>
              </a:rPr>
              <a:t> settlers</a:t>
            </a:r>
            <a:endParaRPr lang="en-US" sz="2800" b="1" dirty="0">
              <a:solidFill>
                <a:srgbClr val="FFFF00"/>
              </a:solidFill>
            </a:endParaRPr>
          </a:p>
        </p:txBody>
      </p:sp>
      <p:sp>
        <p:nvSpPr>
          <p:cNvPr id="15" name="TextBox 14"/>
          <p:cNvSpPr txBox="1"/>
          <p:nvPr/>
        </p:nvSpPr>
        <p:spPr>
          <a:xfrm>
            <a:off x="8854710" y="5619593"/>
            <a:ext cx="3513686" cy="523220"/>
          </a:xfrm>
          <a:prstGeom prst="rect">
            <a:avLst/>
          </a:prstGeom>
          <a:noFill/>
        </p:spPr>
        <p:txBody>
          <a:bodyPr wrap="square" rtlCol="0">
            <a:spAutoFit/>
          </a:bodyPr>
          <a:lstStyle/>
          <a:p>
            <a:r>
              <a:rPr lang="en-US" sz="2800" dirty="0"/>
              <a:t>5. </a:t>
            </a:r>
            <a:r>
              <a:rPr lang="en-US" sz="2800" b="1" dirty="0" err="1" smtClean="0">
                <a:solidFill>
                  <a:srgbClr val="FFFF00"/>
                </a:solidFill>
              </a:rPr>
              <a:t>Kalapara</a:t>
            </a:r>
            <a:endParaRPr lang="en-US" sz="2800" b="1" dirty="0">
              <a:solidFill>
                <a:srgbClr val="FFFF00"/>
              </a:solidFill>
            </a:endParaRPr>
          </a:p>
        </p:txBody>
      </p:sp>
      <p:sp>
        <p:nvSpPr>
          <p:cNvPr id="17" name="TextBox 16"/>
          <p:cNvSpPr txBox="1"/>
          <p:nvPr/>
        </p:nvSpPr>
        <p:spPr>
          <a:xfrm>
            <a:off x="6976126" y="532764"/>
            <a:ext cx="3575957" cy="707886"/>
          </a:xfrm>
          <a:prstGeom prst="rect">
            <a:avLst/>
          </a:prstGeom>
          <a:noFill/>
        </p:spPr>
        <p:txBody>
          <a:bodyPr wrap="square" rtlCol="0">
            <a:spAutoFit/>
          </a:bodyPr>
          <a:lstStyle/>
          <a:p>
            <a:r>
              <a:rPr lang="en-US" sz="4000" b="1" dirty="0">
                <a:ln w="0"/>
                <a:effectLst>
                  <a:outerShdw blurRad="38100" dist="19050" dir="2700000" algn="tl" rotWithShape="0">
                    <a:schemeClr val="dk1">
                      <a:alpha val="40000"/>
                    </a:schemeClr>
                  </a:outerShdw>
                </a:effectLst>
              </a:rPr>
              <a:t>3 minutes</a:t>
            </a:r>
          </a:p>
        </p:txBody>
      </p:sp>
    </p:spTree>
    <p:extLst>
      <p:ext uri="{BB962C8B-B14F-4D97-AF65-F5344CB8AC3E}">
        <p14:creationId xmlns:p14="http://schemas.microsoft.com/office/powerpoint/2010/main" val="2396271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0" grpId="0"/>
      <p:bldP spid="12" grpId="0"/>
      <p:bldP spid="13" grpId="0"/>
      <p:bldP spid="14"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7679" y="3896489"/>
            <a:ext cx="11203280" cy="646331"/>
          </a:xfrm>
          <a:prstGeom prst="rect">
            <a:avLst/>
          </a:prstGeom>
          <a:noFill/>
        </p:spPr>
        <p:txBody>
          <a:bodyPr wrap="square" rtlCol="0">
            <a:sp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Write </a:t>
            </a:r>
            <a:r>
              <a:rPr lang="en-US" sz="3600" b="1" dirty="0" smtClean="0">
                <a:ln w="6600">
                  <a:solidFill>
                    <a:schemeClr val="accent2"/>
                  </a:solidFill>
                  <a:prstDash val="solid"/>
                </a:ln>
                <a:solidFill>
                  <a:srgbClr val="FFFFFF"/>
                </a:solidFill>
                <a:effectLst>
                  <a:outerShdw dist="38100" dir="2700000" algn="tl" rotWithShape="0">
                    <a:schemeClr val="accent2"/>
                  </a:outerShdw>
                </a:effectLst>
              </a:rPr>
              <a:t>down a short letter about visiting </a:t>
            </a:r>
            <a:r>
              <a:rPr lang="en-US" sz="3600" b="1" dirty="0" err="1" smtClean="0">
                <a:ln w="6600">
                  <a:solidFill>
                    <a:schemeClr val="accent2"/>
                  </a:solidFill>
                  <a:prstDash val="solid"/>
                </a:ln>
                <a:solidFill>
                  <a:srgbClr val="FFFFFF"/>
                </a:solidFill>
                <a:effectLst>
                  <a:outerShdw dist="38100" dir="2700000" algn="tl" rotWithShape="0">
                    <a:schemeClr val="accent2"/>
                  </a:outerShdw>
                </a:effectLst>
              </a:rPr>
              <a:t>Kuakata</a:t>
            </a:r>
            <a:r>
              <a:rPr lang="en-US" sz="3600" b="1" dirty="0" smtClean="0">
                <a:ln w="6600">
                  <a:solidFill>
                    <a:schemeClr val="accent2"/>
                  </a:solidFill>
                  <a:prstDash val="solid"/>
                </a:ln>
                <a:solidFill>
                  <a:srgbClr val="FFFFFF"/>
                </a:solidFill>
                <a:effectLst>
                  <a:outerShdw dist="38100" dir="2700000" algn="tl" rotWithShape="0">
                    <a:schemeClr val="accent2"/>
                  </a:outerShdw>
                </a:effectLst>
              </a:rPr>
              <a:t>.</a:t>
            </a: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929" y="703223"/>
            <a:ext cx="4313542" cy="2734623"/>
          </a:xfrm>
          <a:prstGeom prst="rect">
            <a:avLst/>
          </a:prstGeom>
        </p:spPr>
      </p:pic>
    </p:spTree>
    <p:extLst>
      <p:ext uri="{BB962C8B-B14F-4D97-AF65-F5344CB8AC3E}">
        <p14:creationId xmlns:p14="http://schemas.microsoft.com/office/powerpoint/2010/main" val="85718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0637" y="1132384"/>
            <a:ext cx="2896049" cy="1530548"/>
          </a:xfrm>
          <a:prstGeom prst="flowChartPunchedTape">
            <a:avLst/>
          </a:prstGeom>
          <a:blipFill>
            <a:blip r:embed="rId3"/>
            <a:tile tx="0" ty="0" sx="100000" sy="100000" flip="none" algn="tl"/>
          </a:blip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Identity</a:t>
            </a:r>
          </a:p>
        </p:txBody>
      </p:sp>
      <p:sp>
        <p:nvSpPr>
          <p:cNvPr id="10" name="Rectangle 9"/>
          <p:cNvSpPr/>
          <p:nvPr/>
        </p:nvSpPr>
        <p:spPr>
          <a:xfrm>
            <a:off x="1584056" y="3312087"/>
            <a:ext cx="9702080" cy="3046988"/>
          </a:xfrm>
          <a:prstGeom prst="rect">
            <a:avLst/>
          </a:prstGeom>
          <a:noFill/>
        </p:spPr>
        <p:txBody>
          <a:bodyPr wrap="none" lIns="91440" tIns="45720" rIns="91440" bIns="45720">
            <a:spAutoFit/>
          </a:bodyPr>
          <a:lstStyle/>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Md.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Jakirul</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Islam</a:t>
            </a:r>
          </a:p>
          <a:p>
            <a:r>
              <a:rPr lang="en-US" sz="2800" dirty="0">
                <a:ln w="0"/>
                <a:effectLst>
                  <a:outerShdw blurRad="38100" dist="19050" dir="2700000" algn="tl" rotWithShape="0">
                    <a:schemeClr val="dk1">
                      <a:alpha val="40000"/>
                    </a:schemeClr>
                  </a:outerShdw>
                </a:effectLst>
              </a:rPr>
              <a:t>BA (Hons’), MA in English, </a:t>
            </a:r>
            <a:r>
              <a:rPr lang="en-US" sz="2800" dirty="0" err="1">
                <a:ln w="0"/>
                <a:effectLst>
                  <a:outerShdw blurRad="38100" dist="19050" dir="2700000" algn="tl" rotWithShape="0">
                    <a:schemeClr val="dk1">
                      <a:alpha val="40000"/>
                    </a:schemeClr>
                  </a:outerShdw>
                </a:effectLst>
              </a:rPr>
              <a:t>B.Ed</a:t>
            </a:r>
            <a:r>
              <a:rPr lang="en-US" sz="2800" dirty="0">
                <a:ln w="0"/>
                <a:effectLst>
                  <a:outerShdw blurRad="38100" dist="19050" dir="2700000" algn="tl" rotWithShape="0">
                    <a:schemeClr val="dk1">
                      <a:alpha val="40000"/>
                    </a:schemeClr>
                  </a:outerShdw>
                </a:effectLst>
              </a:rPr>
              <a:t>, LL.B</a:t>
            </a:r>
          </a:p>
          <a:p>
            <a:r>
              <a:rPr lang="en-US" sz="2800" dirty="0" smtClean="0">
                <a:ln w="0"/>
                <a:effectLst>
                  <a:outerShdw blurRad="38100" dist="19050" dir="2700000" algn="tl" rotWithShape="0">
                    <a:schemeClr val="dk1">
                      <a:alpha val="40000"/>
                    </a:schemeClr>
                  </a:outerShdw>
                </a:effectLst>
              </a:rPr>
              <a:t>Lecturer of English</a:t>
            </a:r>
            <a:endParaRPr lang="en-US" sz="2800" dirty="0">
              <a:ln w="0"/>
              <a:effectLst>
                <a:outerShdw blurRad="38100" dist="19050" dir="2700000" algn="tl" rotWithShape="0">
                  <a:schemeClr val="dk1">
                    <a:alpha val="40000"/>
                  </a:schemeClr>
                </a:outerShdw>
              </a:effectLst>
            </a:endParaRPr>
          </a:p>
          <a:p>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Shaitshala</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Adarsha</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High School &amp; College</a:t>
            </a:r>
          </a:p>
          <a:p>
            <a:r>
              <a:rPr lang="en-US" sz="3200" dirty="0" err="1">
                <a:ln w="0"/>
                <a:effectLst>
                  <a:outerShdw blurRad="38100" dist="19050" dir="2700000" algn="tl" rotWithShape="0">
                    <a:schemeClr val="dk1">
                      <a:alpha val="40000"/>
                    </a:schemeClr>
                  </a:outerShdw>
                </a:effectLst>
              </a:rPr>
              <a:t>Brahmanpara</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Cumilla</a:t>
            </a:r>
            <a:r>
              <a:rPr lang="en-US" sz="3200" dirty="0">
                <a:ln w="0"/>
                <a:effectLst>
                  <a:outerShdw blurRad="38100" dist="19050" dir="2700000" algn="tl" rotWithShape="0">
                    <a:schemeClr val="dk1">
                      <a:alpha val="40000"/>
                    </a:schemeClr>
                  </a:outerShdw>
                </a:effectLst>
              </a:rPr>
              <a:t>.</a:t>
            </a:r>
          </a:p>
          <a:p>
            <a:r>
              <a:rPr lang="en-US" sz="2800" dirty="0">
                <a:ln w="0"/>
                <a:effectLst>
                  <a:outerShdw blurRad="38100" dist="19050" dir="2700000" algn="tl" rotWithShape="0">
                    <a:schemeClr val="dk1">
                      <a:alpha val="40000"/>
                    </a:schemeClr>
                  </a:outerShdw>
                </a:effectLst>
              </a:rPr>
              <a:t>Contact- </a:t>
            </a:r>
            <a:r>
              <a:rPr lang="en-US" sz="2800" dirty="0">
                <a:ln w="0"/>
                <a:effectLst>
                  <a:outerShdw blurRad="38100" dist="19050" dir="2700000" algn="tl" rotWithShape="0">
                    <a:schemeClr val="dk1">
                      <a:alpha val="40000"/>
                    </a:schemeClr>
                  </a:outerShdw>
                </a:effectLst>
                <a:hlinkClick r:id="rId4"/>
              </a:rPr>
              <a:t>jakir.oy@gmail.com</a:t>
            </a:r>
            <a:r>
              <a:rPr lang="en-US" sz="2800" dirty="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rPr>
              <a:t>01811285175)</a:t>
            </a:r>
            <a:endParaRPr lang="en-US" sz="2800" dirty="0">
              <a:ln w="0"/>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167"/>
          <a:stretch/>
        </p:blipFill>
        <p:spPr>
          <a:xfrm>
            <a:off x="1727496" y="483229"/>
            <a:ext cx="2539701" cy="2828858"/>
          </a:xfrm>
          <a:prstGeom prst="rect">
            <a:avLst/>
          </a:prstGeom>
        </p:spPr>
      </p:pic>
    </p:spTree>
    <p:extLst>
      <p:ext uri="{BB962C8B-B14F-4D97-AF65-F5344CB8AC3E}">
        <p14:creationId xmlns:p14="http://schemas.microsoft.com/office/powerpoint/2010/main" val="283231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17"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582035"/>
            <a:ext cx="11639550" cy="540147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11500" b="1" dirty="0">
                <a:ln w="13462">
                  <a:solidFill>
                    <a:schemeClr val="bg1"/>
                  </a:solidFill>
                  <a:prstDash val="solid"/>
                </a:ln>
                <a:solidFill>
                  <a:schemeClr val="tx1">
                    <a:lumMod val="85000"/>
                    <a:lumOff val="15000"/>
                  </a:schemeClr>
                </a:solidFill>
                <a:effectLst>
                  <a:glow rad="101600">
                    <a:schemeClr val="accent5">
                      <a:satMod val="175000"/>
                      <a:alpha val="40000"/>
                    </a:schemeClr>
                  </a:glow>
                  <a:outerShdw dist="38100" dir="2700000" algn="bl" rotWithShape="0">
                    <a:schemeClr val="accent5"/>
                  </a:outerShdw>
                </a:effectLst>
              </a:rPr>
              <a:t>Thank you all</a:t>
            </a:r>
          </a:p>
          <a:p>
            <a:pPr algn="ctr"/>
            <a:r>
              <a:rPr lang="en-US" sz="11500" b="1" dirty="0">
                <a:ln w="13462">
                  <a:solidFill>
                    <a:schemeClr val="bg1"/>
                  </a:solidFill>
                  <a:prstDash val="solid"/>
                </a:ln>
                <a:solidFill>
                  <a:schemeClr val="tx1">
                    <a:lumMod val="85000"/>
                    <a:lumOff val="15000"/>
                  </a:schemeClr>
                </a:solidFill>
                <a:effectLst>
                  <a:glow rad="101600">
                    <a:schemeClr val="accent5">
                      <a:satMod val="175000"/>
                      <a:alpha val="40000"/>
                    </a:schemeClr>
                  </a:glow>
                  <a:outerShdw dist="38100" dir="2700000" algn="bl" rotWithShape="0">
                    <a:schemeClr val="accent5"/>
                  </a:outerShdw>
                </a:effectLst>
              </a:rPr>
              <a:t>for enjoying</a:t>
            </a:r>
          </a:p>
          <a:p>
            <a:pPr algn="ctr"/>
            <a:r>
              <a:rPr lang="en-US" sz="11500" b="1" dirty="0">
                <a:ln w="13462">
                  <a:solidFill>
                    <a:schemeClr val="bg1"/>
                  </a:solidFill>
                  <a:prstDash val="solid"/>
                </a:ln>
                <a:solidFill>
                  <a:schemeClr val="tx1">
                    <a:lumMod val="85000"/>
                    <a:lumOff val="15000"/>
                  </a:schemeClr>
                </a:solidFill>
                <a:effectLst>
                  <a:glow rad="101600">
                    <a:schemeClr val="accent5">
                      <a:satMod val="175000"/>
                      <a:alpha val="40000"/>
                    </a:schemeClr>
                  </a:glow>
                  <a:outerShdw dist="38100" dir="2700000" algn="bl" rotWithShape="0">
                    <a:schemeClr val="accent5"/>
                  </a:outerShdw>
                </a:effectLst>
              </a:rPr>
              <a:t>the class.</a:t>
            </a:r>
          </a:p>
        </p:txBody>
      </p:sp>
    </p:spTree>
    <p:extLst>
      <p:ext uri="{BB962C8B-B14F-4D97-AF65-F5344CB8AC3E}">
        <p14:creationId xmlns:p14="http://schemas.microsoft.com/office/powerpoint/2010/main" val="938242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8353" y="447153"/>
            <a:ext cx="5466065" cy="1530548"/>
          </a:xfrm>
          <a:prstGeom prst="flowChartPunchedTape">
            <a:avLst/>
          </a:prstGeom>
          <a:gradFill>
            <a:gsLst>
              <a:gs pos="0">
                <a:schemeClr val="accent1">
                  <a:lumMod val="40000"/>
                  <a:lumOff val="60000"/>
                </a:schemeClr>
              </a:gs>
              <a:gs pos="78000">
                <a:srgbClr val="FFFF00"/>
              </a:gs>
              <a:gs pos="89000">
                <a:srgbClr val="FFFF00"/>
              </a:gs>
              <a:gs pos="84000">
                <a:srgbClr val="FF0000"/>
              </a:gs>
            </a:gsLst>
            <a:lin ang="5400000" scaled="1"/>
          </a:gradFill>
          <a:ln cmpd="sng"/>
          <a:scene3d>
            <a:camera prst="orthographicFront"/>
            <a:lightRig rig="threePt" dir="t"/>
          </a:scene3d>
          <a:sp3d prstMaterial="matte"/>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Class Identity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p:cNvSpPr/>
          <p:nvPr/>
        </p:nvSpPr>
        <p:spPr>
          <a:xfrm>
            <a:off x="2096537" y="2478759"/>
            <a:ext cx="7189695" cy="3477875"/>
          </a:xfrm>
          <a:prstGeom prst="rect">
            <a:avLst/>
          </a:prstGeom>
          <a:noFill/>
          <a:ln>
            <a:solidFill>
              <a:schemeClr val="accent6">
                <a:lumMod val="60000"/>
                <a:lumOff val="40000"/>
              </a:schemeClr>
            </a:solidFill>
          </a:ln>
        </p:spPr>
        <p:txBody>
          <a:bodyPr wrap="square" lIns="91440" tIns="45720" rIns="91440" bIns="45720">
            <a:spAutoFit/>
          </a:bodyPr>
          <a:lstStyle/>
          <a:p>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Class-</a:t>
            </a: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dirty="0" smtClean="0">
                <a:ln w="0"/>
                <a:effectLst>
                  <a:outerShdw blurRad="38100" dist="19050" dir="2700000" algn="tl" rotWithShape="0">
                    <a:schemeClr val="dk1">
                      <a:alpha val="40000"/>
                    </a:schemeClr>
                  </a:outerShdw>
                </a:effectLst>
              </a:rPr>
              <a:t>XI-XII</a:t>
            </a:r>
            <a:endParaRPr lang="en-US" sz="4400" dirty="0">
              <a:ln w="0"/>
              <a:effectLst>
                <a:outerShdw blurRad="38100" dist="19050" dir="2700000" algn="tl" rotWithShape="0">
                  <a:schemeClr val="dk1">
                    <a:alpha val="40000"/>
                  </a:schemeClr>
                </a:outerShdw>
              </a:effectLst>
            </a:endParaRPr>
          </a:p>
          <a:p>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Subject-</a:t>
            </a: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dirty="0">
                <a:ln w="0"/>
                <a:effectLst>
                  <a:outerShdw blurRad="38100" dist="19050" dir="2700000" algn="tl" rotWithShape="0">
                    <a:schemeClr val="dk1">
                      <a:alpha val="40000"/>
                    </a:schemeClr>
                  </a:outerShdw>
                </a:effectLst>
              </a:rPr>
              <a:t>English </a:t>
            </a:r>
            <a:r>
              <a:rPr lang="en-US" sz="4400" dirty="0" smtClean="0">
                <a:ln w="0"/>
                <a:effectLst>
                  <a:outerShdw blurRad="38100" dist="19050" dir="2700000" algn="tl" rotWithShape="0">
                    <a:schemeClr val="dk1">
                      <a:alpha val="40000"/>
                    </a:schemeClr>
                  </a:outerShdw>
                </a:effectLst>
              </a:rPr>
              <a:t>For Today </a:t>
            </a:r>
            <a:endParaRPr lang="en-US" sz="4400" dirty="0">
              <a:ln w="0"/>
              <a:effectLst>
                <a:outerShdw blurRad="38100" dist="19050" dir="2700000" algn="tl" rotWithShape="0">
                  <a:schemeClr val="dk1">
                    <a:alpha val="40000"/>
                  </a:schemeClr>
                </a:outerShdw>
              </a:effectLst>
            </a:endParaRPr>
          </a:p>
          <a:p>
            <a:r>
              <a:rPr lang="en-US"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Unit-</a:t>
            </a:r>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dirty="0" smtClean="0">
                <a:ln w="0"/>
                <a:effectLst>
                  <a:outerShdw blurRad="38100" dist="19050" dir="2700000" algn="tl" rotWithShape="0">
                    <a:schemeClr val="dk1">
                      <a:alpha val="40000"/>
                    </a:schemeClr>
                  </a:outerShdw>
                </a:effectLst>
              </a:rPr>
              <a:t>8</a:t>
            </a:r>
          </a:p>
          <a:p>
            <a:r>
              <a:rPr lang="en-US"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Lesson-</a:t>
            </a:r>
            <a:r>
              <a:rPr lang="en-US" sz="4400" dirty="0" smtClean="0">
                <a:ln w="0"/>
                <a:effectLst>
                  <a:outerShdw blurRad="38100" dist="19050" dir="2700000" algn="tl" rotWithShape="0">
                    <a:schemeClr val="dk1">
                      <a:alpha val="40000"/>
                    </a:schemeClr>
                  </a:outerShdw>
                </a:effectLst>
              </a:rPr>
              <a:t> 5</a:t>
            </a:r>
            <a:endParaRPr lang="en-US" sz="4400" dirty="0">
              <a:ln w="0"/>
              <a:effectLst>
                <a:outerShdw blurRad="38100" dist="19050" dir="2700000" algn="tl" rotWithShape="0">
                  <a:schemeClr val="dk1">
                    <a:alpha val="40000"/>
                  </a:schemeClr>
                </a:outerShdw>
              </a:effectLst>
            </a:endParaRPr>
          </a:p>
          <a:p>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Time-</a:t>
            </a: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dirty="0">
                <a:ln w="0"/>
                <a:effectLst>
                  <a:outerShdw blurRad="38100" dist="19050" dir="2700000" algn="tl" rotWithShape="0">
                    <a:schemeClr val="dk1">
                      <a:alpha val="40000"/>
                    </a:schemeClr>
                  </a:outerShdw>
                </a:effectLst>
              </a:rPr>
              <a:t>45 min</a:t>
            </a:r>
          </a:p>
        </p:txBody>
      </p:sp>
    </p:spTree>
    <p:extLst>
      <p:ext uri="{BB962C8B-B14F-4D97-AF65-F5344CB8AC3E}">
        <p14:creationId xmlns:p14="http://schemas.microsoft.com/office/powerpoint/2010/main" val="3591214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1563" y="0"/>
            <a:ext cx="9161930" cy="923330"/>
          </a:xfrm>
          <a:prstGeom prst="rect">
            <a:avLst/>
          </a:prstGeom>
        </p:spPr>
        <p:txBody>
          <a:bodyPr wrap="square">
            <a:spAutoFit/>
          </a:bodyPr>
          <a:lstStyle/>
          <a:p>
            <a:pPr>
              <a:tabLst>
                <a:tab pos="1665288" algn="l"/>
              </a:tabLst>
            </a:pPr>
            <a:r>
              <a:rPr lang="en-US" sz="5400" b="1" dirty="0" smtClean="0"/>
              <a:t>Let’s enjoy a video</a:t>
            </a:r>
            <a:endParaRPr lang="en-US" sz="5400" b="1" dirty="0"/>
          </a:p>
        </p:txBody>
      </p:sp>
      <p:pic>
        <p:nvPicPr>
          <p:cNvPr id="12" name="_sdAXKTb0G4"/>
          <p:cNvPicPr>
            <a:picLocks noRot="1" noChangeAspect="1"/>
          </p:cNvPicPr>
          <p:nvPr>
            <a:videoFile r:link="rId1"/>
          </p:nvPr>
        </p:nvPicPr>
        <p:blipFill>
          <a:blip r:embed="rId4"/>
          <a:stretch>
            <a:fillRect/>
          </a:stretch>
        </p:blipFill>
        <p:spPr>
          <a:xfrm>
            <a:off x="1057835" y="1002215"/>
            <a:ext cx="10273552" cy="5778874"/>
          </a:xfrm>
          <a:prstGeom prst="rect">
            <a:avLst/>
          </a:prstGeom>
        </p:spPr>
      </p:pic>
    </p:spTree>
    <p:extLst>
      <p:ext uri="{BB962C8B-B14F-4D97-AF65-F5344CB8AC3E}">
        <p14:creationId xmlns:p14="http://schemas.microsoft.com/office/powerpoint/2010/main" val="4020682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259" y="403415"/>
            <a:ext cx="10588635" cy="584775"/>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q"/>
            </a:pP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Have you visited any sea beach in Bangladesh?</a:t>
            </a:r>
          </a:p>
        </p:txBody>
      </p:sp>
      <p:sp>
        <p:nvSpPr>
          <p:cNvPr id="6" name="Rectangle 5"/>
          <p:cNvSpPr/>
          <p:nvPr/>
        </p:nvSpPr>
        <p:spPr>
          <a:xfrm>
            <a:off x="868258" y="1111626"/>
            <a:ext cx="10588635" cy="1077218"/>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q"/>
            </a:pP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Can you tell the major two places of Bangladesh where we have sea beaches? </a:t>
            </a:r>
          </a:p>
        </p:txBody>
      </p:sp>
      <p:sp>
        <p:nvSpPr>
          <p:cNvPr id="7" name="Rectangle 6"/>
          <p:cNvSpPr/>
          <p:nvPr/>
        </p:nvSpPr>
        <p:spPr>
          <a:xfrm>
            <a:off x="1190988" y="2186776"/>
            <a:ext cx="4169907" cy="584775"/>
          </a:xfrm>
          <a:prstGeom prst="rect">
            <a:avLst/>
          </a:prstGeom>
          <a:noFill/>
        </p:spPr>
        <p:txBody>
          <a:bodyPr wrap="square" lIns="91440" tIns="45720" rIns="91440" bIns="45720">
            <a:spAutoFit/>
          </a:bodyPr>
          <a:lstStyle/>
          <a:p>
            <a:pPr marL="514350" indent="-514350" algn="just">
              <a:buAutoNum type="arabicPeriod"/>
            </a:pPr>
            <a:r>
              <a:rPr lang="en-US" sz="3200" b="1" dirty="0" smtClean="0">
                <a:ln w="0"/>
                <a:effectLst>
                  <a:outerShdw blurRad="38100" dist="19050" dir="2700000" algn="tl" rotWithShape="0">
                    <a:schemeClr val="dk1">
                      <a:alpha val="40000"/>
                    </a:schemeClr>
                  </a:outerShdw>
                </a:effectLst>
              </a:rPr>
              <a:t>Cox’s bazar</a:t>
            </a:r>
          </a:p>
        </p:txBody>
      </p:sp>
      <p:sp>
        <p:nvSpPr>
          <p:cNvPr id="3" name="Rectangle 2"/>
          <p:cNvSpPr/>
          <p:nvPr/>
        </p:nvSpPr>
        <p:spPr>
          <a:xfrm>
            <a:off x="7697485" y="2186775"/>
            <a:ext cx="2319289" cy="584775"/>
          </a:xfrm>
          <a:prstGeom prst="rect">
            <a:avLst/>
          </a:prstGeom>
        </p:spPr>
        <p:txBody>
          <a:bodyPr wrap="none">
            <a:spAutoFit/>
          </a:bodyPr>
          <a:lstStyle/>
          <a:p>
            <a:pPr lvl="0" algn="just"/>
            <a:r>
              <a:rPr lang="en-US" sz="3200" b="1" dirty="0" smtClean="0">
                <a:ln w="0"/>
                <a:solidFill>
                  <a:prstClr val="white"/>
                </a:solidFill>
                <a:effectLst>
                  <a:outerShdw blurRad="38100" dist="19050" dir="2700000" algn="tl" rotWithShape="0">
                    <a:prstClr val="black">
                      <a:alpha val="40000"/>
                    </a:prstClr>
                  </a:outerShdw>
                </a:effectLst>
              </a:rPr>
              <a:t>2. </a:t>
            </a:r>
            <a:r>
              <a:rPr lang="en-US" sz="3200" b="1" dirty="0" err="1" smtClean="0">
                <a:ln w="0"/>
                <a:solidFill>
                  <a:prstClr val="white"/>
                </a:solidFill>
                <a:effectLst>
                  <a:outerShdw blurRad="38100" dist="19050" dir="2700000" algn="tl" rotWithShape="0">
                    <a:prstClr val="black">
                      <a:alpha val="40000"/>
                    </a:prstClr>
                  </a:outerShdw>
                </a:effectLst>
              </a:rPr>
              <a:t>Kuakata</a:t>
            </a:r>
            <a:endParaRPr lang="en-US" sz="3200" b="1" dirty="0">
              <a:ln w="0"/>
              <a:solidFill>
                <a:prstClr val="white"/>
              </a:solidFill>
              <a:effectLst>
                <a:outerShdw blurRad="38100" dist="19050" dir="2700000" algn="tl" rotWithShape="0">
                  <a:prstClr val="black">
                    <a:alpha val="40000"/>
                  </a:prst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88" y="2932299"/>
            <a:ext cx="3152156" cy="176520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346" y="2841945"/>
            <a:ext cx="3355565" cy="1855561"/>
          </a:xfrm>
          <a:prstGeom prst="rect">
            <a:avLst/>
          </a:prstGeom>
        </p:spPr>
      </p:pic>
      <p:sp>
        <p:nvSpPr>
          <p:cNvPr id="11" name="Rectangle 10"/>
          <p:cNvSpPr/>
          <p:nvPr/>
        </p:nvSpPr>
        <p:spPr>
          <a:xfrm>
            <a:off x="868257" y="4867220"/>
            <a:ext cx="10588635" cy="584775"/>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q"/>
            </a:pP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What is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Kuakata</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called?</a:t>
            </a:r>
          </a:p>
        </p:txBody>
      </p:sp>
      <p:sp>
        <p:nvSpPr>
          <p:cNvPr id="14" name="Rectangle 13"/>
          <p:cNvSpPr/>
          <p:nvPr/>
        </p:nvSpPr>
        <p:spPr>
          <a:xfrm>
            <a:off x="1190987" y="5500414"/>
            <a:ext cx="4169907"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Daughter of the sea</a:t>
            </a:r>
          </a:p>
        </p:txBody>
      </p:sp>
    </p:spTree>
    <p:extLst>
      <p:ext uri="{BB962C8B-B14F-4D97-AF65-F5344CB8AC3E}">
        <p14:creationId xmlns:p14="http://schemas.microsoft.com/office/powerpoint/2010/main" val="14948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773203" y="1513518"/>
            <a:ext cx="10615385" cy="1323439"/>
          </a:xfrm>
          <a:prstGeom prst="rect">
            <a:avLst/>
          </a:prstGeom>
          <a:noFill/>
          <a:ln w="38100">
            <a:solidFill>
              <a:srgbClr val="FFFF00"/>
            </a:solidFill>
          </a:ln>
        </p:spPr>
        <p:txBody>
          <a:bodyPr wrap="square" rtlCol="0">
            <a:spAutoFit/>
          </a:bodyPr>
          <a:lstStyle/>
          <a:p>
            <a:pPr algn="ctr"/>
            <a:r>
              <a:rPr lang="en-US" sz="8000" b="1" dirty="0">
                <a:ln w="9525">
                  <a:solidFill>
                    <a:schemeClr val="bg1"/>
                  </a:solidFill>
                  <a:prstDash val="solid"/>
                </a:ln>
                <a:effectLst>
                  <a:outerShdw blurRad="12700" dist="38100" dir="2700000" algn="tl" rotWithShape="0">
                    <a:schemeClr val="bg1">
                      <a:lumMod val="50000"/>
                    </a:schemeClr>
                  </a:outerShdw>
                </a:effectLst>
              </a:rPr>
              <a:t>Today’s lesson is on</a:t>
            </a:r>
            <a:endParaRPr lang="en-US" sz="8000" b="1" dirty="0">
              <a:ln/>
              <a:solidFill>
                <a:schemeClr val="accent4"/>
              </a:solidFill>
            </a:endParaRPr>
          </a:p>
        </p:txBody>
      </p:sp>
      <p:sp>
        <p:nvSpPr>
          <p:cNvPr id="4" name="TextBox 3"/>
          <p:cNvSpPr txBox="1"/>
          <p:nvPr/>
        </p:nvSpPr>
        <p:spPr>
          <a:xfrm>
            <a:off x="20171" y="3573732"/>
            <a:ext cx="12171829" cy="1015663"/>
          </a:xfrm>
          <a:prstGeom prst="rect">
            <a:avLst/>
          </a:prstGeom>
          <a:noFill/>
        </p:spPr>
        <p:txBody>
          <a:bodyPr wrap="square" rtlCol="0">
            <a:spAutoFit/>
          </a:bodyPr>
          <a:lstStyle/>
          <a:p>
            <a:pPr algn="ctr"/>
            <a:r>
              <a:rPr lang="en-US" sz="6000" b="1" dirty="0" err="1" smtClean="0">
                <a:ln w="6600">
                  <a:solidFill>
                    <a:schemeClr val="accent2"/>
                  </a:solidFill>
                  <a:prstDash val="solid"/>
                </a:ln>
                <a:solidFill>
                  <a:srgbClr val="FFFFFF"/>
                </a:solidFill>
                <a:effectLst>
                  <a:outerShdw dist="38100" dir="2700000" algn="tl" rotWithShape="0">
                    <a:schemeClr val="accent2"/>
                  </a:outerShdw>
                </a:effectLst>
              </a:rPr>
              <a:t>Kuakata</a:t>
            </a:r>
            <a:r>
              <a:rPr lang="en-US" sz="6000" b="1" dirty="0" smtClean="0">
                <a:ln w="6600">
                  <a:solidFill>
                    <a:schemeClr val="accent2"/>
                  </a:solidFill>
                  <a:prstDash val="solid"/>
                </a:ln>
                <a:solidFill>
                  <a:srgbClr val="FFFFFF"/>
                </a:solidFill>
                <a:effectLst>
                  <a:outerShdw dist="38100" dir="2700000" algn="tl" rotWithShape="0">
                    <a:schemeClr val="accent2"/>
                  </a:outerShdw>
                </a:effectLst>
              </a:rPr>
              <a:t>: Daughter of the sea</a:t>
            </a:r>
            <a:endParaRPr 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205767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439080" y="1772025"/>
            <a:ext cx="10386764" cy="646331"/>
          </a:xfrm>
          <a:prstGeom prst="rect">
            <a:avLst/>
          </a:prstGeom>
          <a:noFill/>
          <a:ln w="12700">
            <a:noFill/>
          </a:ln>
        </p:spPr>
        <p:txBody>
          <a:bodyPr wrap="square" rtlCol="0">
            <a:spAutoFit/>
          </a:bodyPr>
          <a:lstStyle/>
          <a:p>
            <a:r>
              <a:rPr lang="en-US" sz="3600" b="1" dirty="0">
                <a:ln w="6600">
                  <a:solidFill>
                    <a:schemeClr val="accent2"/>
                  </a:solidFill>
                  <a:prstDash val="solid"/>
                </a:ln>
                <a:solidFill>
                  <a:srgbClr val="FFFFFF"/>
                </a:solidFill>
                <a:effectLst>
                  <a:outerShdw dist="38100" dir="2700000" algn="tl" rotWithShape="0">
                    <a:schemeClr val="accent2"/>
                  </a:outerShdw>
                </a:effectLst>
              </a:rPr>
              <a:t>By the end of the lesson, students will be able</a:t>
            </a:r>
            <a:endParaRPr lang="en-US" sz="5400" b="1" dirty="0">
              <a:ln/>
              <a:solidFill>
                <a:schemeClr val="accent4"/>
              </a:solidFill>
            </a:endParaRPr>
          </a:p>
        </p:txBody>
      </p:sp>
      <p:sp>
        <p:nvSpPr>
          <p:cNvPr id="4" name="TextBox 3"/>
          <p:cNvSpPr txBox="1"/>
          <p:nvPr/>
        </p:nvSpPr>
        <p:spPr>
          <a:xfrm>
            <a:off x="0" y="2809052"/>
            <a:ext cx="11152414"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b="1" dirty="0">
                <a:ln w="9525">
                  <a:solidFill>
                    <a:schemeClr val="bg1"/>
                  </a:solidFill>
                  <a:prstDash val="solid"/>
                </a:ln>
                <a:effectLst>
                  <a:outerShdw blurRad="12700" dist="38100" dir="2700000" algn="tl" rotWithShape="0">
                    <a:schemeClr val="bg1">
                      <a:lumMod val="50000"/>
                    </a:schemeClr>
                  </a:outerShdw>
                </a:effectLst>
              </a:rPr>
              <a:t>To </a:t>
            </a:r>
            <a:r>
              <a:rPr lang="en-US" sz="3600" b="1" dirty="0" smtClean="0">
                <a:ln w="9525">
                  <a:solidFill>
                    <a:schemeClr val="bg1"/>
                  </a:solidFill>
                  <a:prstDash val="solid"/>
                </a:ln>
                <a:effectLst>
                  <a:outerShdw blurRad="12700" dist="38100" dir="2700000" algn="tl" rotWithShape="0">
                    <a:schemeClr val="bg1">
                      <a:lumMod val="50000"/>
                    </a:schemeClr>
                  </a:outerShdw>
                </a:effectLst>
              </a:rPr>
              <a:t>tell the meanings of several words.</a:t>
            </a: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
        <p:nvSpPr>
          <p:cNvPr id="6" name="Rectangle 5"/>
          <p:cNvSpPr/>
          <p:nvPr/>
        </p:nvSpPr>
        <p:spPr>
          <a:xfrm>
            <a:off x="0" y="3679845"/>
            <a:ext cx="11878316" cy="646331"/>
          </a:xfrm>
          <a:prstGeom prst="rect">
            <a:avLst/>
          </a:prstGeom>
        </p:spPr>
        <p:txBody>
          <a:bodyPr wrap="none">
            <a:spAutoFit/>
          </a:bodyPr>
          <a:lstStyle/>
          <a:p>
            <a:pPr marL="571500" indent="-571500">
              <a:buFont typeface="Wingdings" panose="05000000000000000000" pitchFamily="2" charset="2"/>
              <a:buChar char="ü"/>
            </a:pPr>
            <a:r>
              <a:rPr lang="en-US" sz="3600" b="1" dirty="0">
                <a:ln w="9525">
                  <a:solidFill>
                    <a:schemeClr val="bg1"/>
                  </a:solidFill>
                  <a:prstDash val="solid"/>
                </a:ln>
                <a:effectLst>
                  <a:outerShdw blurRad="12700" dist="38100" dir="2700000" algn="tl" rotWithShape="0">
                    <a:schemeClr val="bg1">
                      <a:lumMod val="50000"/>
                    </a:schemeClr>
                  </a:outerShdw>
                </a:effectLst>
              </a:rPr>
              <a:t>To give answer to some questions about </a:t>
            </a:r>
            <a:r>
              <a:rPr lang="en-US" sz="3600" b="1" dirty="0" err="1">
                <a:ln w="9525">
                  <a:solidFill>
                    <a:schemeClr val="bg1"/>
                  </a:solidFill>
                  <a:prstDash val="solid"/>
                </a:ln>
                <a:effectLst>
                  <a:outerShdw blurRad="12700" dist="38100" dir="2700000" algn="tl" rotWithShape="0">
                    <a:schemeClr val="bg1">
                      <a:lumMod val="50000"/>
                    </a:schemeClr>
                  </a:outerShdw>
                </a:effectLst>
              </a:rPr>
              <a:t>Kuakata</a:t>
            </a:r>
            <a:r>
              <a:rPr lang="en-US" sz="36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7" name="TextBox 6"/>
          <p:cNvSpPr txBox="1"/>
          <p:nvPr/>
        </p:nvSpPr>
        <p:spPr>
          <a:xfrm>
            <a:off x="2321570" y="457999"/>
            <a:ext cx="6965865" cy="923330"/>
          </a:xfrm>
          <a:prstGeom prst="rect">
            <a:avLst/>
          </a:prstGeom>
          <a:noFill/>
          <a:ln w="38100">
            <a:solidFill>
              <a:srgbClr val="FFFF00"/>
            </a:solidFill>
          </a:ln>
        </p:spPr>
        <p:txBody>
          <a:bodyPr wrap="square" rtlCol="0">
            <a:spAutoFit/>
          </a:bodyPr>
          <a:lstStyle/>
          <a:p>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Learning Outcomes</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p:cNvSpPr/>
          <p:nvPr/>
        </p:nvSpPr>
        <p:spPr>
          <a:xfrm>
            <a:off x="17250" y="4550638"/>
            <a:ext cx="13439955" cy="646331"/>
          </a:xfrm>
          <a:prstGeom prst="rect">
            <a:avLst/>
          </a:prstGeom>
        </p:spPr>
        <p:txBody>
          <a:bodyPr wrap="square">
            <a:spAutoFit/>
          </a:bodyPr>
          <a:lstStyle/>
          <a:p>
            <a:pPr marL="571500" indent="-571500">
              <a:buFont typeface="Wingdings" panose="05000000000000000000" pitchFamily="2" charset="2"/>
              <a:buChar char="ü"/>
            </a:pPr>
            <a:r>
              <a:rPr lang="en-US" sz="3600" b="1" dirty="0">
                <a:ln w="9525">
                  <a:solidFill>
                    <a:schemeClr val="bg1"/>
                  </a:solidFill>
                  <a:prstDash val="solid"/>
                </a:ln>
                <a:effectLst>
                  <a:outerShdw blurRad="12700" dist="38100" dir="2700000" algn="tl" rotWithShape="0">
                    <a:schemeClr val="bg1">
                      <a:lumMod val="50000"/>
                    </a:schemeClr>
                  </a:outerShdw>
                </a:effectLst>
              </a:rPr>
              <a:t>To write </a:t>
            </a:r>
            <a:r>
              <a:rPr lang="en-US" sz="3600" b="1" dirty="0" smtClean="0">
                <a:ln w="9525">
                  <a:solidFill>
                    <a:schemeClr val="bg1"/>
                  </a:solidFill>
                  <a:prstDash val="solid"/>
                </a:ln>
                <a:effectLst>
                  <a:outerShdw blurRad="12700" dist="38100" dir="2700000" algn="tl" rotWithShape="0">
                    <a:schemeClr val="bg1">
                      <a:lumMod val="50000"/>
                    </a:schemeClr>
                  </a:outerShdw>
                </a:effectLst>
              </a:rPr>
              <a:t>the </a:t>
            </a:r>
            <a:r>
              <a:rPr lang="en-US" sz="3600" b="1" dirty="0">
                <a:ln w="9525">
                  <a:solidFill>
                    <a:schemeClr val="bg1"/>
                  </a:solidFill>
                  <a:prstDash val="solid"/>
                </a:ln>
                <a:effectLst>
                  <a:outerShdw blurRad="12700" dist="38100" dir="2700000" algn="tl" rotWithShape="0">
                    <a:schemeClr val="bg1">
                      <a:lumMod val="50000"/>
                    </a:schemeClr>
                  </a:outerShdw>
                </a:effectLst>
              </a:rPr>
              <a:t>unique features of </a:t>
            </a:r>
            <a:r>
              <a:rPr lang="en-US" sz="3600" b="1" dirty="0" err="1">
                <a:ln w="9525">
                  <a:solidFill>
                    <a:schemeClr val="bg1"/>
                  </a:solidFill>
                  <a:prstDash val="solid"/>
                </a:ln>
                <a:effectLst>
                  <a:outerShdw blurRad="12700" dist="38100" dir="2700000" algn="tl" rotWithShape="0">
                    <a:schemeClr val="bg1">
                      <a:lumMod val="50000"/>
                    </a:schemeClr>
                  </a:outerShdw>
                </a:effectLst>
              </a:rPr>
              <a:t>Kuakata</a:t>
            </a:r>
            <a:r>
              <a:rPr lang="en-US" sz="3600" b="1" dirty="0">
                <a:ln w="9525">
                  <a:solidFill>
                    <a:schemeClr val="bg1"/>
                  </a:solidFill>
                  <a:prstDash val="solid"/>
                </a:ln>
                <a:effectLst>
                  <a:outerShdw blurRad="12700" dist="38100" dir="2700000" algn="tl" rotWithShape="0">
                    <a:schemeClr val="bg1">
                      <a:lumMod val="50000"/>
                    </a:schemeClr>
                  </a:outerShdw>
                </a:effectLst>
              </a:rPr>
              <a:t> </a:t>
            </a:r>
            <a:r>
              <a:rPr lang="en-US" sz="3600" b="1" dirty="0" smtClean="0">
                <a:ln w="9525">
                  <a:solidFill>
                    <a:schemeClr val="bg1"/>
                  </a:solidFill>
                  <a:prstDash val="solid"/>
                </a:ln>
                <a:effectLst>
                  <a:outerShdw blurRad="12700" dist="38100" dir="2700000" algn="tl" rotWithShape="0">
                    <a:schemeClr val="bg1">
                      <a:lumMod val="50000"/>
                    </a:schemeClr>
                  </a:outerShdw>
                </a:effectLst>
              </a:rPr>
              <a:t>sea </a:t>
            </a:r>
            <a:r>
              <a:rPr lang="en-US" sz="3600" b="1" dirty="0">
                <a:ln w="9525">
                  <a:solidFill>
                    <a:schemeClr val="bg1"/>
                  </a:solidFill>
                  <a:prstDash val="solid"/>
                </a:ln>
                <a:effectLst>
                  <a:outerShdw blurRad="12700" dist="38100" dir="2700000" algn="tl" rotWithShape="0">
                    <a:schemeClr val="bg1">
                      <a:lumMod val="50000"/>
                    </a:schemeClr>
                  </a:outerShdw>
                </a:effectLst>
              </a:rPr>
              <a:t>beach</a:t>
            </a:r>
            <a:r>
              <a:rPr lang="en-US" sz="3600" b="1" dirty="0" smtClean="0">
                <a:ln w="9525">
                  <a:solidFill>
                    <a:schemeClr val="bg1"/>
                  </a:solidFill>
                  <a:prstDash val="solid"/>
                </a:ln>
                <a:effectLst>
                  <a:outerShdw blurRad="12700" dist="38100" dir="2700000" algn="tl" rotWithShape="0">
                    <a:schemeClr val="bg1">
                      <a:lumMod val="50000"/>
                    </a:schemeClr>
                  </a:outerShdw>
                </a:effectLst>
              </a:rPr>
              <a:t>.</a:t>
            </a: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82029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5230" y="806822"/>
            <a:ext cx="1892870"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expanse</a:t>
            </a:r>
            <a:endParaRPr lang="en-US" sz="3200" b="1" dirty="0" smtClean="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00" y="376346"/>
            <a:ext cx="2857500" cy="1600200"/>
          </a:xfrm>
          <a:prstGeom prst="rect">
            <a:avLst/>
          </a:prstGeom>
        </p:spPr>
      </p:pic>
      <p:sp>
        <p:nvSpPr>
          <p:cNvPr id="9" name="Rectangle 8"/>
          <p:cNvSpPr/>
          <p:nvPr/>
        </p:nvSpPr>
        <p:spPr>
          <a:xfrm>
            <a:off x="4941142" y="806822"/>
            <a:ext cx="7035710"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An large area of land, water or sky</a:t>
            </a:r>
          </a:p>
        </p:txBody>
      </p:sp>
      <p:sp>
        <p:nvSpPr>
          <p:cNvPr id="10" name="Rectangle 9"/>
          <p:cNvSpPr/>
          <p:nvPr/>
        </p:nvSpPr>
        <p:spPr>
          <a:xfrm>
            <a:off x="294522" y="2949381"/>
            <a:ext cx="1892870"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unique</a:t>
            </a:r>
            <a:endParaRPr lang="en-US" sz="3200" b="1" dirty="0" smtClean="0">
              <a:ln w="0"/>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559" y="2372948"/>
            <a:ext cx="1794337" cy="1794337"/>
          </a:xfrm>
          <a:prstGeom prst="rect">
            <a:avLst/>
          </a:prstGeom>
        </p:spPr>
      </p:pic>
      <p:sp>
        <p:nvSpPr>
          <p:cNvPr id="12" name="Rectangle 11"/>
          <p:cNvSpPr/>
          <p:nvPr/>
        </p:nvSpPr>
        <p:spPr>
          <a:xfrm>
            <a:off x="4121447" y="2949380"/>
            <a:ext cx="7035710"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Single, solitary, incomparable</a:t>
            </a:r>
          </a:p>
        </p:txBody>
      </p:sp>
      <p:sp>
        <p:nvSpPr>
          <p:cNvPr id="13" name="Rectangle 12"/>
          <p:cNvSpPr/>
          <p:nvPr/>
        </p:nvSpPr>
        <p:spPr>
          <a:xfrm>
            <a:off x="115230" y="5271245"/>
            <a:ext cx="2735546"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shimmering</a:t>
            </a:r>
            <a:endParaRPr lang="en-US" sz="3200" b="1" dirty="0" smtClean="0">
              <a:ln w="0"/>
              <a:effectLst>
                <a:outerShdw blurRad="38100" dist="19050" dir="2700000" algn="tl" rotWithShape="0">
                  <a:schemeClr val="dk1">
                    <a:alpha val="40000"/>
                  </a:schemeClr>
                </a:outerShdw>
              </a:effectLst>
            </a:endParaRPr>
          </a:p>
        </p:txBody>
      </p:sp>
      <p:sp>
        <p:nvSpPr>
          <p:cNvPr id="14" name="Rectangle 13"/>
          <p:cNvSpPr/>
          <p:nvPr/>
        </p:nvSpPr>
        <p:spPr>
          <a:xfrm>
            <a:off x="5360895" y="5154969"/>
            <a:ext cx="6615957" cy="1077218"/>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Reflecting a gentle light moving slightly;    glimmer</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727" y="4492069"/>
            <a:ext cx="2143125" cy="2143125"/>
          </a:xfrm>
          <a:prstGeom prst="rect">
            <a:avLst/>
          </a:prstGeom>
        </p:spPr>
      </p:pic>
    </p:spTree>
    <p:extLst>
      <p:ext uri="{BB962C8B-B14F-4D97-AF65-F5344CB8AC3E}">
        <p14:creationId xmlns:p14="http://schemas.microsoft.com/office/powerpoint/2010/main" val="11944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1+#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5230" y="806822"/>
            <a:ext cx="2399370"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homestead</a:t>
            </a:r>
            <a:endParaRPr lang="en-US" sz="3200" b="1" dirty="0" smtClean="0">
              <a:ln w="0"/>
              <a:effectLst>
                <a:outerShdw blurRad="38100" dist="19050" dir="2700000" algn="tl" rotWithShape="0">
                  <a:schemeClr val="dk1">
                    <a:alpha val="40000"/>
                  </a:schemeClr>
                </a:outerShdw>
              </a:effectLst>
            </a:endParaRPr>
          </a:p>
        </p:txBody>
      </p:sp>
      <p:sp>
        <p:nvSpPr>
          <p:cNvPr id="9" name="Rectangle 8"/>
          <p:cNvSpPr/>
          <p:nvPr/>
        </p:nvSpPr>
        <p:spPr>
          <a:xfrm>
            <a:off x="5556842" y="806822"/>
            <a:ext cx="6615957" cy="1077218"/>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A house and a surrounding area of land</a:t>
            </a:r>
          </a:p>
        </p:txBody>
      </p:sp>
      <p:sp>
        <p:nvSpPr>
          <p:cNvPr id="10" name="Rectangle 9"/>
          <p:cNvSpPr/>
          <p:nvPr/>
        </p:nvSpPr>
        <p:spPr>
          <a:xfrm>
            <a:off x="294522" y="2949381"/>
            <a:ext cx="1892870"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virgin</a:t>
            </a:r>
            <a:endParaRPr lang="en-US" sz="3200" b="1" dirty="0" smtClean="0">
              <a:ln w="0"/>
              <a:effectLst>
                <a:outerShdw blurRad="38100" dist="19050" dir="2700000" algn="tl" rotWithShape="0">
                  <a:schemeClr val="dk1">
                    <a:alpha val="40000"/>
                  </a:schemeClr>
                </a:outerShdw>
              </a:effectLst>
            </a:endParaRPr>
          </a:p>
        </p:txBody>
      </p:sp>
      <p:sp>
        <p:nvSpPr>
          <p:cNvPr id="12" name="Rectangle 11"/>
          <p:cNvSpPr/>
          <p:nvPr/>
        </p:nvSpPr>
        <p:spPr>
          <a:xfrm>
            <a:off x="4941142" y="3052134"/>
            <a:ext cx="7035710"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Fresh;    new;    unmarried</a:t>
            </a:r>
          </a:p>
        </p:txBody>
      </p:sp>
      <p:sp>
        <p:nvSpPr>
          <p:cNvPr id="13" name="Rectangle 12"/>
          <p:cNvSpPr/>
          <p:nvPr/>
        </p:nvSpPr>
        <p:spPr>
          <a:xfrm>
            <a:off x="115230" y="5271245"/>
            <a:ext cx="2735546" cy="584775"/>
          </a:xfrm>
          <a:prstGeom prst="rect">
            <a:avLst/>
          </a:prstGeom>
          <a:noFill/>
        </p:spPr>
        <p:txBody>
          <a:bodyPr wrap="square" lIns="91440" tIns="45720" rIns="91440" bIns="45720">
            <a:spAutoFit/>
          </a:bodyPr>
          <a:lstStyle/>
          <a:p>
            <a:pPr algn="just"/>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sanctuary</a:t>
            </a:r>
            <a:endParaRPr lang="en-US" sz="3200" b="1" dirty="0" smtClean="0">
              <a:ln w="0"/>
              <a:effectLst>
                <a:outerShdw blurRad="38100" dist="19050" dir="2700000" algn="tl" rotWithShape="0">
                  <a:schemeClr val="dk1">
                    <a:alpha val="40000"/>
                  </a:schemeClr>
                </a:outerShdw>
              </a:effectLst>
            </a:endParaRPr>
          </a:p>
        </p:txBody>
      </p:sp>
      <p:sp>
        <p:nvSpPr>
          <p:cNvPr id="14" name="Rectangle 13"/>
          <p:cNvSpPr/>
          <p:nvPr/>
        </p:nvSpPr>
        <p:spPr>
          <a:xfrm>
            <a:off x="5360895" y="5154969"/>
            <a:ext cx="6615957" cy="584775"/>
          </a:xfrm>
          <a:prstGeom prst="rect">
            <a:avLst/>
          </a:prstGeom>
          <a:noFill/>
        </p:spPr>
        <p:txBody>
          <a:bodyPr wrap="square" lIns="91440" tIns="45720" rIns="91440" bIns="45720">
            <a:spAutoFit/>
          </a:bodyPr>
          <a:lstStyle/>
          <a:p>
            <a:pPr algn="just"/>
            <a:r>
              <a:rPr lang="en-US" sz="3200" b="1" dirty="0" smtClean="0">
                <a:ln w="0"/>
                <a:effectLst>
                  <a:outerShdw blurRad="38100" dist="19050" dir="2700000" algn="tl" rotWithShape="0">
                    <a:schemeClr val="dk1">
                      <a:alpha val="40000"/>
                    </a:schemeClr>
                  </a:outerShdw>
                </a:effectLst>
              </a:rPr>
              <a:t>Protection or a safe place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57647"/>
            <a:ext cx="3028950" cy="18443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806" y="4569183"/>
            <a:ext cx="2971800" cy="179895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302" y="2436856"/>
            <a:ext cx="2962313" cy="1897422"/>
          </a:xfrm>
          <a:prstGeom prst="rect">
            <a:avLst/>
          </a:prstGeom>
        </p:spPr>
      </p:pic>
    </p:spTree>
    <p:extLst>
      <p:ext uri="{BB962C8B-B14F-4D97-AF65-F5344CB8AC3E}">
        <p14:creationId xmlns:p14="http://schemas.microsoft.com/office/powerpoint/2010/main" val="21559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6582</TotalTime>
  <Words>1530</Words>
  <Application>Microsoft Office PowerPoint</Application>
  <PresentationFormat>Widescreen</PresentationFormat>
  <Paragraphs>168</Paragraphs>
  <Slides>20</Slides>
  <Notes>20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Rounded MT Bold</vt:lpstr>
      <vt:lpstr>Bookman Old Style</vt:lpstr>
      <vt:lpstr>Calibri</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Rasel</cp:lastModifiedBy>
  <cp:revision>543</cp:revision>
  <dcterms:created xsi:type="dcterms:W3CDTF">2018-07-04T12:20:49Z</dcterms:created>
  <dcterms:modified xsi:type="dcterms:W3CDTF">2020-08-24T04:41:58Z</dcterms:modified>
</cp:coreProperties>
</file>