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4" r:id="rId7"/>
    <p:sldId id="278" r:id="rId8"/>
    <p:sldId id="280" r:id="rId9"/>
    <p:sldId id="281" r:id="rId10"/>
    <p:sldId id="269" r:id="rId11"/>
    <p:sldId id="270" r:id="rId12"/>
    <p:sldId id="271" r:id="rId13"/>
    <p:sldId id="272" r:id="rId14"/>
    <p:sldId id="273" r:id="rId15"/>
    <p:sldId id="259" r:id="rId16"/>
    <p:sldId id="260" r:id="rId17"/>
    <p:sldId id="274" r:id="rId18"/>
    <p:sldId id="276" r:id="rId19"/>
    <p:sldId id="279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2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858D-97BD-42E5-9884-624D66ED00F0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A08-6D84-419B-9A5F-8CC31307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858D-97BD-42E5-9884-624D66ED00F0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A08-6D84-419B-9A5F-8CC31307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858D-97BD-42E5-9884-624D66ED00F0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A08-6D84-419B-9A5F-8CC31307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858D-97BD-42E5-9884-624D66ED00F0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A08-6D84-419B-9A5F-8CC31307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858D-97BD-42E5-9884-624D66ED00F0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A08-6D84-419B-9A5F-8CC31307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858D-97BD-42E5-9884-624D66ED00F0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A08-6D84-419B-9A5F-8CC31307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858D-97BD-42E5-9884-624D66ED00F0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A08-6D84-419B-9A5F-8CC31307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858D-97BD-42E5-9884-624D66ED00F0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A08-6D84-419B-9A5F-8CC31307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858D-97BD-42E5-9884-624D66ED00F0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A08-6D84-419B-9A5F-8CC31307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858D-97BD-42E5-9884-624D66ED00F0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A08-6D84-419B-9A5F-8CC31307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858D-97BD-42E5-9884-624D66ED00F0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A08-6D84-419B-9A5F-8CC31307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9858D-97BD-42E5-9884-624D66ED00F0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73A08-6D84-419B-9A5F-8CC31307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islamic digaine à¦à¦° à¦à¦¬à¦¿à¦° à¦«à¦²à¦¾à¦«à¦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quran picture à¦à¦° à¦à¦¬à¦¿à¦° à¦«à¦²à¦¾à¦«à¦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quran picture à¦à¦° à¦à¦¬à¦¿à¦° à¦«à¦²à¦¾à¦«à¦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quran picture à¦à¦° à¦à¦¬à¦¿à¦° à¦«à¦²à¦¾à¦«à¦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Picture-2020-07-27 21.28.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1858"/>
            <a:ext cx="8572560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228600"/>
            <a:ext cx="6705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শব্দসমূহের তাহকীক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1219200"/>
            <a:ext cx="180973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latin typeface="NikoshBAN" pitchFamily="2" charset="0"/>
                <a:cs typeface="Arabic11 BT" pitchFamily="2" charset="-78"/>
              </a:rPr>
              <a:t>فاجتنبوه</a:t>
            </a:r>
            <a:endParaRPr lang="en-US" sz="4000" dirty="0">
              <a:latin typeface="NikoshBAN" pitchFamily="2" charset="0"/>
              <a:cs typeface="Arabic11 BT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1981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الصيغة</a:t>
            </a:r>
            <a:r>
              <a:rPr lang="bn-BD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590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البحث: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200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الباب: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3886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المصدر: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4572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المادة: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981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جمع مذكر حاضر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4572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ج – ن - 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3276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افتعال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3962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الاجتناب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2667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امر حاضر معروف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5181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الجنس: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6019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المعنى: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5257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صحيح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5943600"/>
            <a:ext cx="459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অতএব তোমরা  তা পরিহার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4744" y="1214422"/>
            <a:ext cx="258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فاء : حرف العطف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121442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ه : ضمير منصوب متصل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705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শব্দসমূহের তাহকীক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64" y="1219200"/>
            <a:ext cx="180973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latin typeface="NikoshBAN" pitchFamily="2" charset="0"/>
                <a:cs typeface="Arabic11 BT" pitchFamily="2" charset="-78"/>
              </a:rPr>
              <a:t>ان يوقع</a:t>
            </a:r>
            <a:endParaRPr lang="en-US" sz="4000" dirty="0">
              <a:latin typeface="NikoshBAN" pitchFamily="2" charset="0"/>
              <a:cs typeface="Arabic11 B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1981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الصيغة</a:t>
            </a:r>
            <a:r>
              <a:rPr lang="bn-BD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2590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البحث: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200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الباب: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3886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المصدر: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4572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المادة: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981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واحد مذكر غائب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4572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و – ق - 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276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افعال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3962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الايقاع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667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اثباب فعل مضارع معروف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5181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الجنس: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6019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المعنى: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5257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مثال واوى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3306" y="5943600"/>
            <a:ext cx="245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সঞ্চারিত করতে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4546" y="1214422"/>
            <a:ext cx="408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ان: الحرف الناصبة للمضارع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705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শব্দসমূহের তাহকীক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64" y="1219200"/>
            <a:ext cx="180973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latin typeface="NikoshBAN" pitchFamily="2" charset="0"/>
                <a:cs typeface="Arabic11 BT" pitchFamily="2" charset="-78"/>
              </a:rPr>
              <a:t>منتهون</a:t>
            </a:r>
            <a:endParaRPr lang="en-US" sz="4000" dirty="0">
              <a:latin typeface="NikoshBAN" pitchFamily="2" charset="0"/>
              <a:cs typeface="Arabic11 B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1981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الصيغة</a:t>
            </a:r>
            <a:r>
              <a:rPr lang="bn-BD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2590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البحث: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200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الباب: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3886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المصدر: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4572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المادة: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1981200"/>
            <a:ext cx="222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جمع مذكر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4572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ن – ه - ى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276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افتعال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3962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الانتهاء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2667000"/>
            <a:ext cx="230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اسم الفاعل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5181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الجنس: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6019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 المعنى: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5257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ناقص يائى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5943600"/>
            <a:ext cx="238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বিরত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নিবৃত্ত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7150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আয়াতসমূহের অনুবাদ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৯০। হে মুমিনগণ! মদ, জুয়া, প্রতিমার বেদি ও জুয়ার তীর অপবিত্র, শয়তানের কাজ। সুতরাং এসব পরিহার কর, যাতে  তোমরা সফলতা অর্জন কর।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60020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/>
            <a:r>
              <a:rPr lang="ar-SA" sz="4400" dirty="0" smtClean="0">
                <a:latin typeface="Arial" pitchFamily="34" charset="0"/>
                <a:cs typeface="Arabic11 BT" pitchFamily="2" charset="-78"/>
              </a:rPr>
              <a:t>٩٠. يا ايها الذين آمنوا إنما الخمر والميسر والانصاب والازلام رجس من عمل الشيطان، فاجتنبوه ، لعلك تفلحون◊</a:t>
            </a:r>
            <a:endParaRPr lang="bn-IN" sz="4400" dirty="0" smtClean="0">
              <a:latin typeface="Arial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7150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আয়াতসমূহের অনুবাদ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47005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৯১। শয়তান তো মদ ও জুয়া দ্বারা তোমাদের মাঝে শত্রুতা ও বিদ্বেষের বীজ বপণ করতে চায় এবং চায় তোমাদেরকে আল্লাহর যিকির ও নামায থেকে বিরত রাখতে। অতেব, তোমরা কি (ওসব থেকে) নিবৃত্ত হবে?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600200"/>
            <a:ext cx="403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/>
            <a:r>
              <a:rPr lang="ar-SA" sz="4400" dirty="0" smtClean="0">
                <a:latin typeface="Arial" pitchFamily="34" charset="0"/>
                <a:cs typeface="Arabic11 BT" pitchFamily="2" charset="-78"/>
              </a:rPr>
              <a:t>٩١. إنما يريد الشيطان أن يوقع بينكم العداوة والبغضاء فى الخمر والميسر ويصدكم عن ذكر الله وعن الصلاة فهل انتم منتهون◊</a:t>
            </a:r>
            <a:endParaRPr lang="bn-IN" sz="4400" dirty="0" smtClean="0">
              <a:latin typeface="Arial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islamic Digaine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357166"/>
            <a:ext cx="6477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আয়াতসমূহের শানে নুযূল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643051"/>
            <a:ext cx="8001056" cy="50783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 rtl="1"/>
            <a:r>
              <a:rPr lang="ar-SA" sz="3600" dirty="0" smtClean="0">
                <a:cs typeface="Arabic11 BT" pitchFamily="2" charset="-78"/>
              </a:rPr>
              <a:t>قال ابن كثير: .............. </a:t>
            </a:r>
            <a:r>
              <a:rPr lang="ur-PK" sz="3600" dirty="0" smtClean="0">
                <a:cs typeface="Arabic11 BT" pitchFamily="2" charset="-78"/>
              </a:rPr>
              <a:t>عن مصعب بن سعد، عن سعد، قال: أنزلت في الخمر أربع آيات، فذكر الحديث. قال: وضع رجل من الأنصار طعامًا، فدعانا فشربنا الخمر قبل أن تحرم حتى انتشينا، فتفاخرنا، فقالت الأنصار: نحن أفضل. وقالت قريش: نحن أفضل. فأخذ رجل من الأنصار لَحْي جَزُور، فضرب به أنف سعد ففزره، وكان أنف سعد مفزورًا. فنزلت آية الخمر:</a:t>
            </a:r>
            <a:r>
              <a:rPr lang="ar-SA" sz="3600" dirty="0" smtClean="0">
                <a:cs typeface="Arabic11 BT" pitchFamily="2" charset="-78"/>
              </a:rPr>
              <a:t> </a:t>
            </a:r>
            <a:r>
              <a:rPr lang="ur-PK" sz="3600" b="1" dirty="0" smtClean="0">
                <a:cs typeface="Arabic11 BT" pitchFamily="2" charset="-78"/>
              </a:rPr>
              <a:t>إِنَّمَا الْخَمْرُ </a:t>
            </a:r>
            <a:r>
              <a:rPr lang="ur-PK" sz="3600" dirty="0" smtClean="0">
                <a:cs typeface="Arabic11 BT" pitchFamily="2" charset="-78"/>
              </a:rPr>
              <a:t>وَالْمَيْسِرُ [وَالأنْصَابُ وَالأزْلامُ] إلى قوله تعالى:  فَهَلْ أَنْتُمْ </a:t>
            </a:r>
            <a:r>
              <a:rPr lang="ur-PK" sz="3600" b="1" dirty="0" smtClean="0">
                <a:cs typeface="Arabic11 BT" pitchFamily="2" charset="-78"/>
              </a:rPr>
              <a:t>مُنْتَهُونَ</a:t>
            </a:r>
            <a:r>
              <a:rPr lang="ar-SA" sz="3600" dirty="0" smtClean="0">
                <a:cs typeface="Arabic11 BT" pitchFamily="2" charset="-78"/>
              </a:rPr>
              <a:t> .</a:t>
            </a:r>
            <a:r>
              <a:rPr lang="ur-PK" sz="3600" dirty="0" smtClean="0">
                <a:cs typeface="Arabic11 BT" pitchFamily="2" charset="-78"/>
              </a:rPr>
              <a:t> أخرجه مسلم من حديث شعبة. </a:t>
            </a:r>
            <a:endParaRPr lang="en-US" sz="3600" dirty="0" smtClean="0">
              <a:cs typeface="Arabic11 BT" pitchFamily="2" charset="-78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71472" y="2643182"/>
            <a:ext cx="8358246" cy="14287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SA" sz="3200" dirty="0" smtClean="0">
                <a:solidFill>
                  <a:schemeClr val="bg1"/>
                </a:solidFill>
                <a:latin typeface="Arial"/>
                <a:cs typeface="Arabic11 BT" pitchFamily="2" charset="-78"/>
              </a:rPr>
              <a:t>٢. </a:t>
            </a:r>
            <a:r>
              <a:rPr lang="ar-SA" sz="3200" dirty="0" smtClean="0">
                <a:solidFill>
                  <a:schemeClr val="bg1"/>
                </a:solidFill>
                <a:latin typeface="NikoshBAN" pitchFamily="2" charset="0"/>
                <a:cs typeface="Arabic11 BT" pitchFamily="2" charset="-78"/>
              </a:rPr>
              <a:t>يسألونك عن الخمر والميسر ، قل فيهما اثم كبير ومنافع للناس ، واثمهما اكبر من نفعهما ..... (البقرة : </a:t>
            </a:r>
            <a:r>
              <a:rPr lang="ar-SA" sz="3200" dirty="0" smtClean="0">
                <a:solidFill>
                  <a:schemeClr val="bg1"/>
                </a:solidFill>
                <a:latin typeface="Arial"/>
                <a:cs typeface="Arabic11 BT" pitchFamily="2" charset="-78"/>
              </a:rPr>
              <a:t>٢١٩)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728" y="214290"/>
            <a:ext cx="6357982" cy="714380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মদ হারামকরণের ধারাবাহিকতা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Arabic11 BT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472" y="857232"/>
            <a:ext cx="8358246" cy="164307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 rtl="1"/>
            <a:r>
              <a:rPr lang="ar-SA" sz="2800" dirty="0" smtClean="0">
                <a:solidFill>
                  <a:srgbClr val="FF0000"/>
                </a:solidFill>
                <a:latin typeface="NikoshBAN" pitchFamily="2" charset="0"/>
                <a:cs typeface="Arabic11 BT" pitchFamily="2" charset="-78"/>
              </a:rPr>
              <a:t>انزل الله تعالى فى الخمر اربع آيات .</a:t>
            </a:r>
          </a:p>
          <a:p>
            <a:pPr algn="just" rtl="1"/>
            <a:r>
              <a:rPr lang="ar-SA" sz="3200" dirty="0" smtClean="0">
                <a:solidFill>
                  <a:srgbClr val="002060"/>
                </a:solidFill>
                <a:latin typeface="NikoshBAN" pitchFamily="2" charset="0"/>
                <a:cs typeface="Arabic11 BT" pitchFamily="2" charset="-78"/>
              </a:rPr>
              <a:t>١. ومن ثمرات النخيل والاعناب تتخذون منه سكرا ورزقا حسنا ،  إن فى ذلك لآية لقوم يعقلون. (سورة النحل : </a:t>
            </a:r>
            <a:r>
              <a:rPr lang="ar-SA" sz="3200" dirty="0" smtClean="0">
                <a:solidFill>
                  <a:srgbClr val="002060"/>
                </a:solidFill>
                <a:latin typeface="Arial"/>
                <a:cs typeface="Arabic11 BT" pitchFamily="2" charset="-78"/>
              </a:rPr>
              <a:t>٦٧)</a:t>
            </a:r>
          </a:p>
          <a:p>
            <a:pPr algn="just" rtl="1"/>
            <a:endParaRPr lang="ar-SA" sz="3200" dirty="0" smtClean="0">
              <a:solidFill>
                <a:srgbClr val="002060"/>
              </a:solidFill>
              <a:latin typeface="Arial"/>
              <a:cs typeface="Arabic11 BT" pitchFamily="2" charset="-78"/>
            </a:endParaRPr>
          </a:p>
          <a:p>
            <a:pPr algn="just" rtl="1"/>
            <a:endParaRPr lang="ar-SA" sz="3200" dirty="0" smtClean="0">
              <a:solidFill>
                <a:srgbClr val="002060"/>
              </a:solidFill>
              <a:latin typeface="Arial"/>
              <a:cs typeface="Arabic11 BT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472" y="4143380"/>
            <a:ext cx="8358246" cy="128588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SA" sz="3200" dirty="0" smtClean="0">
              <a:solidFill>
                <a:srgbClr val="002060"/>
              </a:solidFill>
              <a:latin typeface="Arial"/>
              <a:cs typeface="Arabic11 BT" pitchFamily="2" charset="-78"/>
            </a:endParaRPr>
          </a:p>
          <a:p>
            <a:pPr algn="just" rtl="1"/>
            <a:r>
              <a:rPr lang="ar-SA" sz="3200" dirty="0" smtClean="0">
                <a:solidFill>
                  <a:srgbClr val="002060"/>
                </a:solidFill>
                <a:latin typeface="Arial"/>
                <a:cs typeface="Arabic11 BT" pitchFamily="2" charset="-78"/>
              </a:rPr>
              <a:t>٣. يا ايها الذين آمنوا لا تقربوا الصلاة واننم سكارى حتى تعلموا ما تقولون .... (النساء : ٤٣)</a:t>
            </a:r>
          </a:p>
          <a:p>
            <a:pPr algn="just"/>
            <a:endParaRPr lang="as-IN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472" y="5572116"/>
            <a:ext cx="8358246" cy="1285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SA" sz="3200" dirty="0" smtClean="0">
                <a:solidFill>
                  <a:srgbClr val="002060"/>
                </a:solidFill>
                <a:latin typeface="Arial"/>
                <a:cs typeface="Arial"/>
              </a:rPr>
              <a:t>٤. </a:t>
            </a:r>
            <a:r>
              <a:rPr lang="ar-SA" sz="3200" dirty="0" smtClean="0">
                <a:latin typeface="Arial" pitchFamily="34" charset="0"/>
                <a:cs typeface="Arabic11 BT" pitchFamily="2" charset="-78"/>
              </a:rPr>
              <a:t>يا ايها الذين آمنوا إنما الخمر والميسر والانصاب والازلام رجس من عمل الشيطان، فاجتنبوه ، لعلك تفلحون. (المائدة : </a:t>
            </a:r>
            <a:r>
              <a:rPr lang="ar-SA" sz="3200" dirty="0" smtClean="0">
                <a:latin typeface="Arial"/>
                <a:cs typeface="Arial"/>
              </a:rPr>
              <a:t>٩٠)</a:t>
            </a:r>
            <a:endParaRPr lang="as-IN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37147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মদের ক্ষতিসমূহ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307183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ইহকালীন ক্ষতিঃ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000240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মাদক সেবনের কারণে বদ হজম, ক্ষুধামন্দা, হৃদপিন্ডের দুর্বলতা, লিভারের দুর্বলতা, যক্ষ্মা, এমনকি ক্যান্সারও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385762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বিবেক শক্তি হারিয়ে বিভিন্ন অঘটন হতে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471488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পারষ্পরিক শত্রুতা, ঘাত-প্রতিঘাত ও দুরত্ব সৃষ্টি করে।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64357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পারিবারিক অশান্তি, সামাজিক বিভেদ ত্বরান্বিত করে।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37147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মদের ক্ষতিসমূহ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37147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পরকালীন ক্ষতিঃ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14311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মদ বান্দাকে আল্লাহর স্মরণ ও ইবাদত হতে গাফেল করে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71462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মদপানকারী কিয়ামতের দিন কঠিন পিপাসার্ত থাকবে।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500438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মদপানের কারণে নামায ছুটে গেলে ‘ত্বীনাতুল খাবাল’ পান করানো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71488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মদপানের কারণে ঈমান দুর্বল/নষ্ট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550070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মদের সাথে সংশ্লিষ্ট ১০ ব্যাক্তি/বস্তু আল্লাহর লা’নতপ্রাপ্ত।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7752" y="571480"/>
            <a:ext cx="3643338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571472" y="3071810"/>
            <a:ext cx="7786742" cy="378619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5786" y="3857628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শিক্ষার্থীগণ আলোচিত বিষয়সমূহ আত্বস্থ করার পাশাপাশি আয়াতদ্বয় থেকে প্রাপ্ত শিক্ষাসমূহের একটি তালিকা প্রস্তুত করবে।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3972031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100" y="1038998"/>
            <a:ext cx="50292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2981503"/>
            <a:ext cx="7239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মোঃ মাকছুদুল হক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কামিল (হাদীস), 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এম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এ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 (আরবি)</a:t>
            </a:r>
            <a:endParaRPr lang="bn-IN" sz="36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প্রভাষক (আরবি)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ভবানীগঞ্জ কারামতিয়া ফাজিল মাদরাসা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ডাকঘরঃ ভবানীগঞ্জ, সদর, লক্ষ্মীপুর।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 নং – ০১৮১৩৫৯৩৮৬৫, ০১৭৪৩১৫৬৭৯৩</a:t>
            </a:r>
          </a:p>
          <a:p>
            <a:pPr algn="ctr"/>
            <a:r>
              <a:rPr lang="bn-IN" sz="28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ই-মেইল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maksudulhaque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650@gmail.com</a:t>
            </a:r>
            <a:endParaRPr lang="en-US" sz="28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1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7"/>
            <a:ext cx="2286016" cy="2895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/>
          <a:srcRect l="9814" t="6902" r="11672" b="32703"/>
          <a:stretch>
            <a:fillRect/>
          </a:stretch>
        </p:blipFill>
        <p:spPr>
          <a:xfrm>
            <a:off x="357158" y="500042"/>
            <a:ext cx="8001056" cy="2500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3174" y="592933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692749_1468315696800685_6912166519233026787_n.jpg"/>
          <p:cNvPicPr>
            <a:picLocks noChangeAspect="1"/>
          </p:cNvPicPr>
          <p:nvPr/>
        </p:nvPicPr>
        <p:blipFill>
          <a:blip r:embed="rId3"/>
          <a:srcRect t="12500" b="24999"/>
          <a:stretch>
            <a:fillRect/>
          </a:stretch>
        </p:blipFill>
        <p:spPr>
          <a:xfrm>
            <a:off x="2285984" y="3214686"/>
            <a:ext cx="4572000" cy="214314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slamic digaine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 – 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আলিম ১ম বর্ষ</a:t>
            </a:r>
            <a:endParaRPr lang="bn-IN" sz="8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572140"/>
            <a:ext cx="8077200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আল-কুরআনুল মাজীদ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34" y="1583519"/>
            <a:ext cx="4443444" cy="370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-167263-15554057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601733" cy="600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533400"/>
            <a:ext cx="8534400" cy="21336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সূরা আল-মায়িদাহ</a:t>
            </a:r>
            <a:endParaRPr lang="bn-IN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429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আয়াতঃ ৯০ – ৯১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029200"/>
            <a:ext cx="86106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মদ ও জুয়ার ভয়াবহ ক্ষতি প্রসঙ্গে 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slamic digaine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5722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86116" y="500042"/>
            <a:ext cx="3143272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447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–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•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নতুন শব্দসমূহের তাহকীক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3200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•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দ্বয়ের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শানে নুযূল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435769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•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চিকিতসায় মদের ব্যাবহারের বিধান বর্ণনা করতে পারবে।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3733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•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মদের ক্ষতিসমূহ উল্লেখ করতে পারবে।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43000" y="2667000"/>
            <a:ext cx="5935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•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আয়াতদ্বয়ের অনুবাদ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28" y="6488668"/>
            <a:ext cx="6286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571480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এসো আমরা তেলাওয়াত শুনি.........।।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16" y="500042"/>
            <a:ext cx="3643338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714348" y="1714488"/>
            <a:ext cx="7786742" cy="450059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287989">
            <a:off x="857224" y="3143248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শিখার্থীগণ দুইজন দুইজন আলাদা হয়ে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আয়াতদ্বয়ের নতুন শব্দ শনাক্ত করবে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071546"/>
            <a:ext cx="57150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latin typeface="Arial" pitchFamily="34" charset="0"/>
                <a:cs typeface="Arabic11 BT" pitchFamily="2" charset="-78"/>
              </a:rPr>
              <a:t>بسم الله الرحمن الرحيم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857364"/>
            <a:ext cx="8682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rtl="1"/>
            <a:r>
              <a:rPr lang="ar-SA" sz="3600" dirty="0" smtClean="0">
                <a:latin typeface="Arial" pitchFamily="34" charset="0"/>
                <a:cs typeface="Arabic11 BT" pitchFamily="2" charset="-78"/>
              </a:rPr>
              <a:t>٩٠. يا ايها الذين آمنوا إنما الخمر والميسر والانصاب والازلام رجس من عمل الشيطان ، فاجتنبوه ، لعلكم تفلحون ◊</a:t>
            </a:r>
            <a:endParaRPr lang="bn-IN" sz="3600" dirty="0" smtClean="0">
              <a:latin typeface="Arial" pitchFamily="34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214290"/>
            <a:ext cx="57150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latin typeface="Arial" pitchFamily="34" charset="0"/>
                <a:cs typeface="Arabic11 BT" pitchFamily="2" charset="-78"/>
              </a:rPr>
              <a:t>اعوذ بالله من الشيطان الرجيم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143248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rtl="1"/>
            <a:r>
              <a:rPr lang="ar-SA" sz="3600" dirty="0" smtClean="0">
                <a:latin typeface="Arial" pitchFamily="34" charset="0"/>
                <a:cs typeface="Arabic11 BT" pitchFamily="2" charset="-78"/>
              </a:rPr>
              <a:t>٩١. إنـما يريد الشيطـان أن يوقع بينـكم العـداوة والبغضـاء فى الخمر والميسر ، ويصدكم عن ذكر الله وعن الصلاة ، فهل انتم منتهون ◊</a:t>
            </a:r>
            <a:endParaRPr lang="bn-IN" sz="3600" dirty="0" smtClean="0">
              <a:latin typeface="Arial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784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DCL</cp:lastModifiedBy>
  <cp:revision>128</cp:revision>
  <dcterms:created xsi:type="dcterms:W3CDTF">2019-09-07T04:38:18Z</dcterms:created>
  <dcterms:modified xsi:type="dcterms:W3CDTF">2020-08-24T02:47:32Z</dcterms:modified>
</cp:coreProperties>
</file>