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E0729-5C06-421C-B4CD-221E80001C0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6AB8A-083C-4791-9F3A-1D5C570CCD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6AB8A-083C-4791-9F3A-1D5C570CCD1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ujitdeb142@gmail.com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design-frame-drawing-picture-frames-collage-rectangle-yellow-interior-design-square-png-clip-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magic-gif-Colourful-summer-flowers-stocky-ai-835859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914400"/>
            <a:ext cx="6781800" cy="4953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43000" y="914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0" y="1066800"/>
            <a:ext cx="9144000" cy="5791200"/>
            <a:chOff x="0" y="914400"/>
            <a:chExt cx="9144000" cy="5943600"/>
          </a:xfrm>
        </p:grpSpPr>
        <p:pic>
          <p:nvPicPr>
            <p:cNvPr id="3" name="Picture 2" descr="ae2ef6d8c804e2b8537b8c43ca11f39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4400"/>
              <a:ext cx="4800600" cy="2743200"/>
            </a:xfrm>
            <a:prstGeom prst="rect">
              <a:avLst/>
            </a:prstGeom>
            <a:ln w="12700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" name="Picture 3" descr="10_7570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00" y="914400"/>
              <a:ext cx="4114800" cy="2819400"/>
            </a:xfrm>
            <a:prstGeom prst="rect">
              <a:avLst/>
            </a:prstGeom>
            <a:ln w="127000" cap="sq">
              <a:solidFill>
                <a:srgbClr val="0070C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" name="Picture 4" descr="hqdefaul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924300"/>
              <a:ext cx="4724400" cy="29337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 descr="potatoes_650x400_41513676427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6800" y="4038600"/>
              <a:ext cx="4267200" cy="2819400"/>
            </a:xfrm>
            <a:prstGeom prst="rect">
              <a:avLst/>
            </a:prstGeom>
            <a:ln w="127000" cap="sq">
              <a:solidFill>
                <a:srgbClr val="C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381000" y="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আরোও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971800"/>
            <a:ext cx="3581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পাউরুটি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990600"/>
            <a:ext cx="2667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019800"/>
            <a:ext cx="4495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মুরগীর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রোস্ট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6096000"/>
            <a:ext cx="2514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আলু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0"/>
            <a:ext cx="5562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362200"/>
          <a:ext cx="8534400" cy="419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/>
                <a:gridCol w="60198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36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গোলাপ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বেলি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0" y="3276600"/>
            <a:ext cx="5715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42672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114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4114800"/>
            <a:ext cx="5638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5029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5105400"/>
            <a:ext cx="5638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4953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867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867400"/>
            <a:ext cx="5486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76200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পাউরুটি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ফুলকপি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মুরগীর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9" grpId="0" animBg="1"/>
      <p:bldP spid="11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304800"/>
            <a:ext cx="4876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8458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048000"/>
            <a:ext cx="4191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91000"/>
            <a:ext cx="838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পুস্টি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5344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৪৩ -৪৪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naging-noise-during-group-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209801"/>
            <a:ext cx="7620000" cy="4267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304800"/>
            <a:ext cx="44196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276600"/>
            <a:ext cx="4876800" cy="3276600"/>
          </a:xfrm>
          <a:prstGeom prst="ellipse">
            <a:avLst/>
          </a:prstGeom>
          <a:ln>
            <a:solidFill>
              <a:srgbClr val="7030A0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524000"/>
            <a:ext cx="838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5257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962400"/>
            <a:ext cx="4724400" cy="259080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design-frame-drawing-picture-frames-collage-rectangle-yellow-interior-design-square-png-clip-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5"/>
            <a:ext cx="9143999" cy="680085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1066800"/>
            <a:ext cx="4343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886200"/>
            <a:ext cx="5105400" cy="1981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2209800"/>
            <a:ext cx="6629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9654881.jpg"/>
          <p:cNvPicPr>
            <a:picLocks noChangeAspect="1"/>
          </p:cNvPicPr>
          <p:nvPr/>
        </p:nvPicPr>
        <p:blipFill>
          <a:blip r:embed="rId3" cstate="print"/>
          <a:srcRect r="1667" b="67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85800" y="0"/>
            <a:ext cx="8458200" cy="1524000"/>
            <a:chOff x="685800" y="0"/>
            <a:chExt cx="8458200" cy="1524000"/>
          </a:xfrm>
        </p:grpSpPr>
        <p:sp>
          <p:nvSpPr>
            <p:cNvPr id="3" name="Frame 2"/>
            <p:cNvSpPr/>
            <p:nvPr/>
          </p:nvSpPr>
          <p:spPr>
            <a:xfrm>
              <a:off x="2667000" y="228600"/>
              <a:ext cx="4495800" cy="1219200"/>
            </a:xfrm>
            <a:prstGeom prst="fram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71800" y="457200"/>
              <a:ext cx="3886200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Equal 4"/>
            <p:cNvSpPr/>
            <p:nvPr/>
          </p:nvSpPr>
          <p:spPr>
            <a:xfrm>
              <a:off x="685800" y="1066800"/>
              <a:ext cx="2438400" cy="457200"/>
            </a:xfrm>
            <a:prstGeom prst="mathEqual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 5"/>
            <p:cNvSpPr/>
            <p:nvPr/>
          </p:nvSpPr>
          <p:spPr>
            <a:xfrm>
              <a:off x="6705600" y="1066800"/>
              <a:ext cx="2438400" cy="457200"/>
            </a:xfrm>
            <a:prstGeom prst="mathEqual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" name="Picture 6" descr="FocusedSpitefulDavidstiger-size_restricte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0"/>
              <a:ext cx="1219200" cy="1219200"/>
            </a:xfrm>
            <a:prstGeom prst="rect">
              <a:avLst/>
            </a:prstGeom>
          </p:spPr>
        </p:pic>
        <p:pic>
          <p:nvPicPr>
            <p:cNvPr id="8" name="Picture 7" descr="FocusedSpitefulDavidstiger-size_restricte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00" y="0"/>
              <a:ext cx="1219200" cy="1219200"/>
            </a:xfrm>
            <a:prstGeom prst="rect">
              <a:avLst/>
            </a:prstGeom>
          </p:spPr>
        </p:pic>
      </p:grpSp>
      <p:pic>
        <p:nvPicPr>
          <p:cNvPr id="10" name="Picture 9" descr="IMG_20190830_152624.jpg"/>
          <p:cNvPicPr>
            <a:picLocks noChangeAspect="1"/>
          </p:cNvPicPr>
          <p:nvPr/>
        </p:nvPicPr>
        <p:blipFill>
          <a:blip r:embed="rId4" cstate="print"/>
          <a:srcRect t="39735" r="31126" b="662"/>
          <a:stretch>
            <a:fillRect/>
          </a:stretch>
        </p:blipFill>
        <p:spPr>
          <a:xfrm>
            <a:off x="304800" y="2438400"/>
            <a:ext cx="2514600" cy="22860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971800" y="2209800"/>
            <a:ext cx="6172200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Email :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rId5"/>
              </a:rPr>
              <a:t>sujitdeb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NikoshBAN" pitchFamily="2" charset="0"/>
                <a:hlinkClick r:id="rId5"/>
              </a:rPr>
              <a:t>142@gmail.com</a:t>
            </a:r>
            <a:endParaRPr lang="en-US" sz="2400" dirty="0" smtClean="0">
              <a:solidFill>
                <a:srgbClr val="C00000"/>
              </a:solidFill>
              <a:latin typeface="+mj-lt"/>
              <a:cs typeface="NikoshBAN" pitchFamily="2" charset="0"/>
            </a:endParaRPr>
          </a:p>
          <a:p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f982b5a4a8ddb8b4b2e1155e7dce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057400" y="457200"/>
            <a:ext cx="6324600" cy="1371600"/>
            <a:chOff x="2057400" y="457200"/>
            <a:chExt cx="6324600" cy="1371600"/>
          </a:xfrm>
        </p:grpSpPr>
        <p:sp>
          <p:nvSpPr>
            <p:cNvPr id="3" name="Bevel 2"/>
            <p:cNvSpPr/>
            <p:nvPr/>
          </p:nvSpPr>
          <p:spPr>
            <a:xfrm>
              <a:off x="2057400" y="457200"/>
              <a:ext cx="4800600" cy="1295400"/>
            </a:xfrm>
            <a:prstGeom prst="bevel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4600" y="762000"/>
              <a:ext cx="388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Equal 4"/>
            <p:cNvSpPr/>
            <p:nvPr/>
          </p:nvSpPr>
          <p:spPr>
            <a:xfrm>
              <a:off x="6477000" y="1447800"/>
              <a:ext cx="1905000" cy="381000"/>
            </a:xfrm>
            <a:prstGeom prst="mathEqual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FocusedSpitefulDavidstiger-size_restricte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457200"/>
              <a:ext cx="1143000" cy="11430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71600" y="2438400"/>
            <a:ext cx="7315200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শ্রেণি:তৃতীয়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বিষয়:প্রাথমিক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শিরোনাম:খাদ্য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পাঠ্যাংশ:খাদ্য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)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৭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590800" y="304800"/>
            <a:ext cx="4343400" cy="1676400"/>
            <a:chOff x="2590800" y="304800"/>
            <a:chExt cx="4343400" cy="1676400"/>
          </a:xfrm>
        </p:grpSpPr>
        <p:sp>
          <p:nvSpPr>
            <p:cNvPr id="3" name="Down Arrow Callout 2"/>
            <p:cNvSpPr/>
            <p:nvPr/>
          </p:nvSpPr>
          <p:spPr>
            <a:xfrm>
              <a:off x="2590800" y="304800"/>
              <a:ext cx="4343400" cy="1676400"/>
            </a:xfrm>
            <a:prstGeom prst="downArrowCallou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95600" y="457201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2743200"/>
            <a:ext cx="8305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৮.১.১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733800"/>
            <a:ext cx="8382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৮.২.১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533400"/>
            <a:ext cx="4724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6705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খেয়েছ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505200"/>
            <a:ext cx="6705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sky_with_nature_vector_background_vector_545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209800" y="304800"/>
            <a:ext cx="5334000" cy="1524000"/>
            <a:chOff x="2209800" y="304800"/>
            <a:chExt cx="5334000" cy="1524000"/>
          </a:xfrm>
        </p:grpSpPr>
        <p:sp>
          <p:nvSpPr>
            <p:cNvPr id="3" name="Down Arrow Callout 2"/>
            <p:cNvSpPr/>
            <p:nvPr/>
          </p:nvSpPr>
          <p:spPr>
            <a:xfrm>
              <a:off x="2209800" y="304800"/>
              <a:ext cx="5334000" cy="1524000"/>
            </a:xfrm>
            <a:prstGeom prst="downArrowCallou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67000" y="457200"/>
              <a:ext cx="457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200" y="2133600"/>
            <a:ext cx="7620000" cy="3886200"/>
            <a:chOff x="838200" y="2133600"/>
            <a:chExt cx="7620000" cy="3886200"/>
          </a:xfrm>
        </p:grpSpPr>
        <p:sp>
          <p:nvSpPr>
            <p:cNvPr id="6" name="Bevel 5"/>
            <p:cNvSpPr/>
            <p:nvPr/>
          </p:nvSpPr>
          <p:spPr>
            <a:xfrm>
              <a:off x="838200" y="2133600"/>
              <a:ext cx="7620000" cy="3886200"/>
            </a:xfrm>
            <a:prstGeom prst="bevel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6400" y="3048000"/>
              <a:ext cx="6019800" cy="20621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( </a:t>
              </a:r>
              <a:r>
                <a:rPr lang="en-US" sz="4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8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পুষ্টি</a:t>
              </a:r>
              <a:r>
                <a:rPr lang="en-US" sz="4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)</a:t>
              </a:r>
            </a:p>
            <a:p>
              <a:pPr algn="ctr"/>
              <a:r>
                <a: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অধ্যায়:৭</a:t>
              </a:r>
            </a:p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৪৩-৪৪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990600"/>
            <a:ext cx="861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1"/>
            <a:ext cx="7391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8839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২।নিচের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সাজাও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905001"/>
          <a:ext cx="8458200" cy="259079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191000"/>
                <a:gridCol w="4267200"/>
              </a:tblGrid>
              <a:tr h="7487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পাওয়া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36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পাওয়া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0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0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0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5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04800" y="4495800"/>
            <a:ext cx="8587898" cy="2362200"/>
            <a:chOff x="304800" y="4495800"/>
            <a:chExt cx="8587898" cy="2362200"/>
          </a:xfrm>
        </p:grpSpPr>
        <p:pic>
          <p:nvPicPr>
            <p:cNvPr id="6" name="Picture 5" descr="10_7570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4495800"/>
              <a:ext cx="1828800" cy="10667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 descr="398833717-H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4648200"/>
              <a:ext cx="2057400" cy="8893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 descr="potatoes_650x400_41513676427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00" y="4648200"/>
              <a:ext cx="1752600" cy="100232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 descr="image-265753-1578723769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7000" y="4648200"/>
              <a:ext cx="1956816" cy="949653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" name="Picture 9" descr="hqdefaul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0600" y="5715000"/>
              <a:ext cx="1905000" cy="1143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 descr="63f764c976e1c82cbcb9f5f7b2aeeffd-5a1d1cea536a2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0800" y="5791200"/>
              <a:ext cx="1981200" cy="10668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 descr="8999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000" y="5638800"/>
              <a:ext cx="1905000" cy="12192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3" name="Picture 12" descr="ae2ef6d8c804e2b8537b8c43ca11f395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58000" y="5638800"/>
              <a:ext cx="2034698" cy="1219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1066800" y="266700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2667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3124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3505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ফুলকপি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3962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পাউরুটি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3200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3657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4114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মুরগীর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রোস্ট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9060003-stock-photo-summer-natural-backgrounds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1143000"/>
            <a:ext cx="8686800" cy="5715001"/>
            <a:chOff x="228600" y="1143000"/>
            <a:chExt cx="8686800" cy="5715001"/>
          </a:xfrm>
        </p:grpSpPr>
        <p:pic>
          <p:nvPicPr>
            <p:cNvPr id="4" name="Picture 3" descr="899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143001"/>
              <a:ext cx="4419600" cy="2743199"/>
            </a:xfrm>
            <a:prstGeom prst="rect">
              <a:avLst/>
            </a:prstGeom>
            <a:ln w="12700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" name="Picture 4" descr="63f764c976e1c82cbcb9f5f7b2aeeffd-5a1d1cea536a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6800" y="1143000"/>
              <a:ext cx="3962400" cy="2800350"/>
            </a:xfrm>
            <a:prstGeom prst="rect">
              <a:avLst/>
            </a:prstGeom>
            <a:ln w="88900" cap="sq" cmpd="thickThin">
              <a:solidFill>
                <a:srgbClr val="7030A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image-265753-1578723769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4267201"/>
              <a:ext cx="4572000" cy="2590800"/>
            </a:xfrm>
            <a:prstGeom prst="rect">
              <a:avLst/>
            </a:prstGeom>
            <a:ln w="88900" cap="sq" cmpd="thickThin">
              <a:solidFill>
                <a:srgbClr val="0070C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398833717-H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3000" y="4305598"/>
              <a:ext cx="3962400" cy="2552402"/>
            </a:xfrm>
            <a:prstGeom prst="rect">
              <a:avLst/>
            </a:prstGeom>
            <a:ln w="88900" cap="sq" cmpd="thickThin">
              <a:solidFill>
                <a:srgbClr val="00206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295400" y="3352800"/>
            <a:ext cx="2590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276600"/>
            <a:ext cx="2667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ফুলকপি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0"/>
            <a:ext cx="2362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6019800"/>
            <a:ext cx="2057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rgbClr val="FF0000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361</Words>
  <Application>Microsoft Office PowerPoint</Application>
  <PresentationFormat>On-screen Show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Sujit deb</dc:creator>
  <cp:lastModifiedBy>Sujit deb</cp:lastModifiedBy>
  <cp:revision>113</cp:revision>
  <dcterms:created xsi:type="dcterms:W3CDTF">2006-08-16T00:00:00Z</dcterms:created>
  <dcterms:modified xsi:type="dcterms:W3CDTF">2020-08-25T11:30:43Z</dcterms:modified>
</cp:coreProperties>
</file>