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9" r:id="rId2"/>
    <p:sldId id="351" r:id="rId3"/>
    <p:sldId id="352" r:id="rId4"/>
    <p:sldId id="353" r:id="rId5"/>
    <p:sldId id="354" r:id="rId6"/>
    <p:sldId id="350" r:id="rId7"/>
    <p:sldId id="322" r:id="rId8"/>
    <p:sldId id="324" r:id="rId9"/>
    <p:sldId id="323" r:id="rId10"/>
    <p:sldId id="325" r:id="rId11"/>
    <p:sldId id="326" r:id="rId12"/>
    <p:sldId id="337" r:id="rId13"/>
    <p:sldId id="335" r:id="rId14"/>
    <p:sldId id="332" r:id="rId15"/>
    <p:sldId id="336" r:id="rId16"/>
    <p:sldId id="334" r:id="rId17"/>
    <p:sldId id="355" r:id="rId18"/>
    <p:sldId id="358" r:id="rId19"/>
    <p:sldId id="356" r:id="rId20"/>
    <p:sldId id="33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34B7-F320-48B9-BF3B-061B94AC3E1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7DC54-6A9D-4F72-89D3-4994D3999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3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6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07DF-A57E-44DD-B6B3-439749E4244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184692" y="1066800"/>
            <a:ext cx="6663908" cy="4810950"/>
            <a:chOff x="1639806" y="1773631"/>
            <a:chExt cx="5967482" cy="3565311"/>
          </a:xfrm>
        </p:grpSpPr>
        <p:pic>
          <p:nvPicPr>
            <p:cNvPr id="41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2" name="Group 41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43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" name="Rectangle 4"/>
          <p:cNvSpPr txBox="1">
            <a:spLocks noChangeArrowheads="1"/>
          </p:cNvSpPr>
          <p:nvPr/>
        </p:nvSpPr>
        <p:spPr>
          <a:xfrm>
            <a:off x="1143000" y="3494978"/>
            <a:ext cx="6655037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সকল শিক্ষার্থীবৃন্দ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2400" y="4630631"/>
            <a:ext cx="1241843" cy="1498497"/>
            <a:chOff x="-158285" y="5292604"/>
            <a:chExt cx="1300367" cy="1723220"/>
          </a:xfrm>
        </p:grpSpPr>
        <p:grpSp>
          <p:nvGrpSpPr>
            <p:cNvPr id="49" name="Group 48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3" name="Picture 52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4" name="Picture 53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1" name="Picture 50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2" name="Picture 51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7627639" y="4676274"/>
            <a:ext cx="1241843" cy="1498497"/>
            <a:chOff x="-158285" y="5292604"/>
            <a:chExt cx="1300367" cy="1723220"/>
          </a:xfrm>
        </p:grpSpPr>
        <p:grpSp>
          <p:nvGrpSpPr>
            <p:cNvPr id="56" name="Group 55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60" name="Picture 59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1" name="Picture 60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8" name="Picture 57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9" name="Picture 58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231666" y="990600"/>
            <a:ext cx="1241843" cy="1498497"/>
            <a:chOff x="-158285" y="5292604"/>
            <a:chExt cx="1300367" cy="1723220"/>
          </a:xfrm>
        </p:grpSpPr>
        <p:grpSp>
          <p:nvGrpSpPr>
            <p:cNvPr id="63" name="Group 6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67" name="Picture 66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8" name="Picture 67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65" name="Picture 64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6" name="Picture 65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7749757" y="1066800"/>
            <a:ext cx="1241843" cy="1498497"/>
            <a:chOff x="-158285" y="5292604"/>
            <a:chExt cx="1300367" cy="1723220"/>
          </a:xfrm>
        </p:grpSpPr>
        <p:grpSp>
          <p:nvGrpSpPr>
            <p:cNvPr id="70" name="Group 6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4" name="Picture 73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5" name="Picture 74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72" name="Picture 71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3" name="Picture 72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494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7" y="228600"/>
            <a:ext cx="8229601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</a:t>
            </a:r>
            <a:r>
              <a:rPr lang="bn-BD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 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7014" y="1066800"/>
            <a:ext cx="8169966" cy="5075688"/>
            <a:chOff x="487014" y="1066800"/>
            <a:chExt cx="8169966" cy="50756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14" y="1066800"/>
              <a:ext cx="8169966" cy="5075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97" y="1066800"/>
              <a:ext cx="3196540" cy="48596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66800"/>
              <a:ext cx="3196540" cy="4738254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H="1" flipV="1">
            <a:off x="773560" y="6133558"/>
            <a:ext cx="636222" cy="323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1727" y="6220139"/>
            <a:ext cx="17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 Button </a:t>
            </a:r>
            <a:r>
              <a:rPr lang="bn-BD" b="1" dirty="0" smtClean="0"/>
              <a:t>ক্লিক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16710" y="5481292"/>
            <a:ext cx="821253" cy="1662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41856" y="5462880"/>
            <a:ext cx="18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All programs </a:t>
            </a:r>
            <a:r>
              <a:rPr lang="bn-BD" b="1" dirty="0" smtClean="0">
                <a:solidFill>
                  <a:srgbClr val="002060"/>
                </a:solidFill>
              </a:rPr>
              <a:t>ক্লিক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 flipH="1" flipV="1">
            <a:off x="3872060" y="4330356"/>
            <a:ext cx="928540" cy="646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47837" y="4977052"/>
            <a:ext cx="21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Microsoft Office </a:t>
            </a:r>
            <a:r>
              <a:rPr lang="bn-BD" b="1" dirty="0" smtClean="0">
                <a:solidFill>
                  <a:srgbClr val="002060"/>
                </a:solidFill>
              </a:rPr>
              <a:t>ক্লিক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233" y="5865397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0671" y="531048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28969" y="4084354"/>
            <a:ext cx="1104900" cy="28820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3" y="1066800"/>
            <a:ext cx="7112577" cy="533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381000" y="400258"/>
            <a:ext cx="1295400" cy="306324"/>
          </a:xfrm>
          <a:prstGeom prst="wedgeRectCallout">
            <a:avLst>
              <a:gd name="adj1" fmla="val 64461"/>
              <a:gd name="adj2" fmla="val 1665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টাইটেল 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828800" y="400258"/>
            <a:ext cx="1295400" cy="306324"/>
          </a:xfrm>
          <a:prstGeom prst="wedgeRectCallout">
            <a:avLst>
              <a:gd name="adj1" fmla="val -5058"/>
              <a:gd name="adj2" fmla="val 2615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 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276600" y="359456"/>
            <a:ext cx="1672936" cy="347126"/>
          </a:xfrm>
          <a:prstGeom prst="wedgeRoundRectCallout">
            <a:avLst>
              <a:gd name="adj1" fmla="val -85606"/>
              <a:gd name="adj2" fmla="val 27959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ষ্টান্ডার্ড টুলবার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379857"/>
            <a:ext cx="1676400" cy="347126"/>
          </a:xfrm>
          <a:prstGeom prst="wedgeRoundRectCallout">
            <a:avLst>
              <a:gd name="adj1" fmla="val -117838"/>
              <a:gd name="adj2" fmla="val 3314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ফরমেটিং  টুলবার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0" y="358694"/>
            <a:ext cx="1905000" cy="347126"/>
          </a:xfrm>
          <a:prstGeom prst="wedgeRoundRectCallout">
            <a:avLst>
              <a:gd name="adj1" fmla="val -93374"/>
              <a:gd name="adj2" fmla="val 37937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হরিজেন্টাল রুলার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7658100" y="2992962"/>
            <a:ext cx="1905000" cy="304800"/>
          </a:xfrm>
          <a:prstGeom prst="wedgeRoundRectCallout">
            <a:avLst>
              <a:gd name="adj1" fmla="val 32765"/>
              <a:gd name="adj2" fmla="val 3269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ভার্টিক্যাল স্কলবার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12-Point Star 8"/>
          <p:cNvSpPr/>
          <p:nvPr/>
        </p:nvSpPr>
        <p:spPr>
          <a:xfrm>
            <a:off x="2055668" y="2708564"/>
            <a:ext cx="4114799" cy="2438400"/>
          </a:xfrm>
          <a:prstGeom prst="star1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 Area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914400" y="4840640"/>
            <a:ext cx="1295400" cy="306324"/>
          </a:xfrm>
          <a:prstGeom prst="wedgeRectCallout">
            <a:avLst>
              <a:gd name="adj1" fmla="val -26448"/>
              <a:gd name="adj2" fmla="val 3564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 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710544" y="5146964"/>
            <a:ext cx="1295400" cy="306324"/>
          </a:xfrm>
          <a:prstGeom prst="wedgeRectCallout">
            <a:avLst>
              <a:gd name="adj1" fmla="val -119497"/>
              <a:gd name="adj2" fmla="val 2208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ড্রইং টুলবার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 rot="5400000">
            <a:off x="782782" y="3145362"/>
            <a:ext cx="1905000" cy="304800"/>
          </a:xfrm>
          <a:prstGeom prst="wedgeRoundRectCallout">
            <a:avLst>
              <a:gd name="adj1" fmla="val 32765"/>
              <a:gd name="adj2" fmla="val 3269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ভার্টিক্যাল রুলার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 rot="4732511">
            <a:off x="7466013" y="4892477"/>
            <a:ext cx="1905000" cy="347126"/>
          </a:xfrm>
          <a:prstGeom prst="wedgeRoundRectCallout">
            <a:avLst>
              <a:gd name="adj1" fmla="val 11092"/>
              <a:gd name="adj2" fmla="val 78363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হরিজেন্টাল স্কলবার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22218"/>
            <a:ext cx="8153400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click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New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10148"/>
            <a:ext cx="2971800" cy="37362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7145" y="247884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2701636"/>
            <a:ext cx="1066800" cy="23440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10148"/>
            <a:ext cx="2286000" cy="393255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5"/>
          </p:cNvCxnSpPr>
          <p:nvPr/>
        </p:nvCxnSpPr>
        <p:spPr>
          <a:xfrm>
            <a:off x="1596371" y="2901712"/>
            <a:ext cx="3509029" cy="908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181600" y="3657600"/>
            <a:ext cx="1371600" cy="37182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Save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22218"/>
            <a:ext cx="8153400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click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0763"/>
            <a:ext cx="2971800" cy="37362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345" y="2909455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37338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1447800" y="3882735"/>
            <a:ext cx="3067050" cy="5910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140300"/>
            <a:ext cx="4095750" cy="2667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10200" y="53340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96200" y="53340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1692281"/>
            <a:ext cx="8153400" cy="107721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As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 ডায়ালগ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Box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 এবং ফাইলের নাম দিয়ে সেভ করবো।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5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3185185" cy="3800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3048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Close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22218"/>
            <a:ext cx="8153400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click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Close click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22860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5909" y="28194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91336"/>
            <a:ext cx="3835205" cy="256092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6"/>
          </p:cNvCxnSpPr>
          <p:nvPr/>
        </p:nvCxnSpPr>
        <p:spPr>
          <a:xfrm>
            <a:off x="1627909" y="2971800"/>
            <a:ext cx="3858491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3096" y="4980401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সেভ করবেন কিনা প্রশ্ন সহ ডায়লগ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Box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আসবে। সেভ না করার জন্য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 ক্লিক করুন।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Open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22218"/>
            <a:ext cx="8153400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click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10148"/>
            <a:ext cx="2971800" cy="37362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7145" y="247884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28956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3200400"/>
            <a:ext cx="3067050" cy="8427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2776713"/>
            <a:ext cx="4143375" cy="27622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05400" y="3607985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96200" y="50292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বের হওয়ার নিয়ম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19368"/>
            <a:ext cx="3680226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122218"/>
            <a:ext cx="8153400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File click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&gt;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Exit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21336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5486400"/>
            <a:ext cx="9144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461883" y="2903514"/>
            <a:ext cx="238524" cy="305997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2400" y="5963490"/>
            <a:ext cx="8839200" cy="534322"/>
            <a:chOff x="0" y="6330288"/>
            <a:chExt cx="9144000" cy="47801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6330288"/>
              <a:ext cx="91440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374627" y="6438968"/>
              <a:ext cx="7375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00" b="0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মোঃরাশেদ রায়হান (লিটন) , </a:t>
              </a:r>
              <a:r>
                <a:rPr lang="bn-BD" sz="16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bn-BD" sz="1600" b="0" baseline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শিক্ষক , দুর্গাপুর মাধ্যমিক বিদ্যালয়, কুমারখালী, কুষ্টিয়া</a:t>
              </a:r>
              <a:r>
                <a:rPr lang="bn-BD" b="0" baseline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04800" y="1524000"/>
            <a:ext cx="85344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72476" y="609600"/>
            <a:ext cx="2856167" cy="76522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23" y="336696"/>
            <a:ext cx="3020060" cy="241764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80356" y="304800"/>
            <a:ext cx="3020060" cy="2417646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4243706"/>
            <a:ext cx="4097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◊</a:t>
            </a:r>
            <a:r>
              <a:rPr lang="bn-BD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কম্পিউটার চালু ও বন্ধ করার ধাপগুলো লিখ।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191724"/>
            <a:ext cx="4205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টাইটেল বার, মেনু বার ও ড্রইং টুলবার সম্পর্কে আলোচনা কর?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0" y="2848187"/>
            <a:ext cx="3383118" cy="1190413"/>
            <a:chOff x="5612096" y="2200128"/>
            <a:chExt cx="3446885" cy="1190413"/>
          </a:xfrm>
        </p:grpSpPr>
        <p:pic>
          <p:nvPicPr>
            <p:cNvPr id="12" name="Picture 22" descr="Input Keyboa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12096" y="2200128"/>
              <a:ext cx="2343533" cy="119041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7382581" y="2362200"/>
              <a:ext cx="1676400" cy="646331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36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65" charset="0"/>
                  <a:cs typeface="SolaimanLipi" pitchFamily="65" charset="0"/>
                </a:rPr>
                <a:t> দল</a:t>
              </a:r>
              <a:endPara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5659" y="2729625"/>
            <a:ext cx="3126741" cy="1475005"/>
            <a:chOff x="835659" y="2729625"/>
            <a:chExt cx="3126741" cy="1475005"/>
          </a:xfrm>
        </p:grpSpPr>
        <p:grpSp>
          <p:nvGrpSpPr>
            <p:cNvPr id="14" name="Group 13"/>
            <p:cNvGrpSpPr/>
            <p:nvPr/>
          </p:nvGrpSpPr>
          <p:grpSpPr>
            <a:xfrm>
              <a:off x="835659" y="2729625"/>
              <a:ext cx="3126741" cy="1475005"/>
              <a:chOff x="516847" y="2729625"/>
              <a:chExt cx="3126741" cy="1475005"/>
            </a:xfrm>
          </p:grpSpPr>
          <p:pic>
            <p:nvPicPr>
              <p:cNvPr id="13" name="Picture 18" descr="output moni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847" y="2729625"/>
                <a:ext cx="2127017" cy="1475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967188" y="3045397"/>
                <a:ext cx="1676400" cy="646331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bn-BD" sz="36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olaimanLipi" pitchFamily="65" charset="0"/>
                    <a:cs typeface="SolaimanLipi" pitchFamily="65" charset="0"/>
                  </a:rPr>
                  <a:t>দল   </a:t>
                </a:r>
                <a:endParaRPr lang="en-US" sz="36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65" charset="0"/>
                  <a:cs typeface="SolaimanLipi" pitchFamily="65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2" y="2821257"/>
              <a:ext cx="1676400" cy="9709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908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মেনুবার ব্যবহার করে নতুন ফাইল প্রথমে কোথায় ক্লিক করতে হয় ? </a:t>
            </a:r>
            <a:endParaRPr lang="en-US" sz="2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2272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File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2241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New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2378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Text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23785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Save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0999" y="4572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 </a:t>
            </a:r>
            <a:r>
              <a:rPr lang="bn-BD" sz="32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মেনুবার ব্যবহার করে </a:t>
            </a:r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লিখিত অংশ সংরক্ষণ করতে কোথায় ক্লিক করতে হয়?</a:t>
            </a:r>
            <a:endParaRPr lang="en-US" sz="2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953000"/>
            <a:ext cx="2286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New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1334" y="5007690"/>
            <a:ext cx="22766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4208" y="5801379"/>
            <a:ext cx="225950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File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22717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Save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655125" y="5839883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55125" y="5029200"/>
            <a:ext cx="450275" cy="484717"/>
            <a:chOff x="5717597" y="1752600"/>
            <a:chExt cx="680605" cy="6096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50" name="Oval 4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8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" y="208788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14766" y="792480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0" y="411480"/>
            <a:ext cx="2819400" cy="24079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79194" y="3430250"/>
            <a:ext cx="83856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8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ওয়ার্ড </a:t>
            </a:r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প্রসেসিং </a:t>
            </a:r>
            <a:r>
              <a:rPr lang="bn-BD" sz="48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প্রোগ্রামের মাধ্যমে কি </a:t>
            </a:r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কি </a:t>
            </a:r>
          </a:p>
          <a:p>
            <a:pPr algn="ctr"/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ধরনের কাজ করা যায়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5963490"/>
            <a:ext cx="8839200" cy="490815"/>
            <a:chOff x="0" y="6330288"/>
            <a:chExt cx="9144000" cy="43909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330288"/>
              <a:ext cx="91440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74627" y="6438968"/>
              <a:ext cx="5246890" cy="3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00" b="0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1800" b="0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0" cap="none" spc="0" dirty="0" err="1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রমজান</a:t>
              </a:r>
              <a:r>
                <a:rPr lang="en-US" sz="1800" b="0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0" cap="none" spc="0" dirty="0" err="1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bn-BD" sz="1800" b="0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bn-BD" sz="16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bn-BD" sz="1600" b="0" baseline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শিক্ষক ,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তিলাই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b="0" baseline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বিদ্যালয়, কু</a:t>
              </a:r>
              <a:r>
                <a:rPr lang="en-US" sz="1600" b="0" baseline="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ড়িগ্রাম</a:t>
              </a:r>
              <a:r>
                <a:rPr lang="en-US" sz="1600" b="0" baseline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600" b="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             </a:t>
              </a:r>
              <a:endParaRPr lang="en-US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8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83343" y="766482"/>
            <a:ext cx="6723527" cy="4988859"/>
          </a:xfrm>
          <a:prstGeom prst="frame">
            <a:avLst>
              <a:gd name="adj1" fmla="val 90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142" y="3549299"/>
            <a:ext cx="3934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রমজান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তিলাই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ভূরুংগামারী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ramjanict75@gmail.com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০১৭২০৪৩৭০২৪ 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533199"/>
            <a:ext cx="283733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</a:t>
            </a:r>
            <a:r>
              <a:rPr lang="bn-BD" sz="24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bn-BD" sz="24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শ্রেণীঃ 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ষষ্ঠ</a:t>
            </a:r>
            <a:endParaRPr lang="en-US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800" b="1" u="sng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-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24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9679" y="497541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2936" y="943945"/>
            <a:ext cx="7273508" cy="5334000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939081" y="3160364"/>
            <a:ext cx="7142370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5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images.prothom-alo.com/contents/cache/images/400x0x1/uploads/media/2014/01/31/52eb39d743711-S.-Arjun--a-Class-VIII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62599" cy="4116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182850"/>
            <a:ext cx="87783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চিন্তা করে বল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সাধারণ কাজের জন্য </a:t>
            </a:r>
          </a:p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প্রথম কোন প্রোগ্রামটি শিখতে হয়?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6039" y="281721"/>
            <a:ext cx="4185761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 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9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204" y="279737"/>
            <a:ext cx="4685898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353213">
            <a:off x="1648998" y="4429035"/>
            <a:ext cx="4838034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</a:p>
        </p:txBody>
      </p:sp>
      <p:pic>
        <p:nvPicPr>
          <p:cNvPr id="2050" name="Picture 2" descr="http://www.teachingideas.co.uk/_siteimages/_sectionheaders/ict_wordprocessing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1" y="1828800"/>
            <a:ext cx="7752907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628" y="1683603"/>
            <a:ext cx="518924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8097" y="355937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78" y="3392850"/>
            <a:ext cx="785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◊কম্পিউটার চালু ও বন্ধ করতে </a:t>
            </a:r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83324"/>
            <a:ext cx="785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◊ওয়ার্ড প্রসেসিং কি তা বলতে </a:t>
            </a:r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4002375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◊মাইক্রোসফট ওয়ার্ডের ওপেনিং স্ক্রীনের বার পরিচিতি </a:t>
            </a:r>
          </a:p>
          <a:p>
            <a:pPr algn="ctr"/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করতে </a:t>
            </a:r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048071"/>
            <a:ext cx="861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</a:t>
            </a:r>
            <a:r>
              <a:rPr lang="en-US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File </a:t>
            </a:r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মেনু থেকে  </a:t>
            </a:r>
            <a:r>
              <a:rPr lang="en-US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New, Save </a:t>
            </a:r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en-US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close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en-US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open</a:t>
            </a:r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Exit </a:t>
            </a:r>
            <a:r>
              <a:rPr lang="bn-BD" sz="36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এর কাজ করতে পারবে</a:t>
            </a:r>
            <a:r>
              <a:rPr lang="bn-BD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8.bornrichimages.com/wp-content/uploads/s3/1/2011/12/05/132308836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7" y="1115644"/>
            <a:ext cx="44196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7" y="228600"/>
            <a:ext cx="8229601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bn-BD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031967"/>
            <a:ext cx="876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Microsoft  Word 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হচ্ছে একটি 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 Processing Program 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Microsoft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অফিসের 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অংশ। </a:t>
            </a:r>
          </a:p>
          <a:p>
            <a:pPr algn="ctr"/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চিঠিপত্র লেখা, থিসিস পেপার তৈরী করা, সাধারণ কম্পোজ ইত্যাদি কাজ করার জন্য 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Microsoft Word </a:t>
            </a:r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MS Word </a:t>
            </a:r>
          </a:p>
          <a:p>
            <a:pPr algn="ctr"/>
            <a:r>
              <a:rPr lang="bn-BD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298" y="373951"/>
            <a:ext cx="5328702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চালু করার নিয়ম</a:t>
            </a:r>
            <a:endParaRPr lang="en-US" sz="44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029200"/>
            <a:ext cx="7515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System Unit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Monitor 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Power 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সুইচ অন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On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74" y="15240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686476" y="2743200"/>
            <a:ext cx="1171524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562600" y="2628900"/>
            <a:ext cx="11694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360718" y="3259282"/>
            <a:ext cx="1171524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4" y="635167"/>
            <a:ext cx="675567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8778" y="4953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কিছুক্ষণের মধ্যে এই ধরনের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Desktop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দৃষ্টিগোচর হবে।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0338" y="2032336"/>
            <a:ext cx="3334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Desktop</a:t>
            </a:r>
            <a:endParaRPr lang="bn-BD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31" y="5638800"/>
            <a:ext cx="861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Desktop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থেকেই কম্পিউটারের যাবতীয় কাজ শুরু করতে হয়।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4793299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বন্ধ করার নিয়ম</a:t>
            </a:r>
            <a:endParaRPr lang="en-US" sz="40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6" y="1066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বন্ধ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Shut Down)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করার পূর্বে চলমান সকল প্রোগাম বন্ধ করে নিতে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49" y="2189018"/>
            <a:ext cx="5857251" cy="359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28800" y="5869535"/>
            <a:ext cx="762000" cy="419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32" y="2133600"/>
            <a:ext cx="2291679" cy="34840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757779" y="4396487"/>
            <a:ext cx="1591973" cy="8689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0" y="604835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Start Button </a:t>
            </a:r>
            <a:r>
              <a:rPr lang="bn-BD" sz="2400" b="1" dirty="0" smtClean="0"/>
              <a:t>ক্লিক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49752" y="3993687"/>
            <a:ext cx="214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Shut Down </a:t>
            </a:r>
            <a:r>
              <a:rPr lang="bn-BD" sz="2400" b="1" dirty="0" smtClean="0"/>
              <a:t>ক্লিক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1447800" y="5562600"/>
            <a:ext cx="5334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76384" y="5257800"/>
            <a:ext cx="762000" cy="304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b9be24f24d1bde79a8d777241f85d55a4a5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473</Words>
  <Application>Microsoft Office PowerPoint</Application>
  <PresentationFormat>On-screen Show (4:3)</PresentationFormat>
  <Paragraphs>108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298</cp:revision>
  <dcterms:created xsi:type="dcterms:W3CDTF">2013-10-05T05:47:15Z</dcterms:created>
  <dcterms:modified xsi:type="dcterms:W3CDTF">2020-08-25T01:00:46Z</dcterms:modified>
</cp:coreProperties>
</file>