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0083800" cy="10083800"/>
  <p:notesSz cx="10083800" cy="10083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69243" y="-425508"/>
            <a:ext cx="4206875" cy="10331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chemeClr val="bg1"/>
                </a:solidFill>
                <a:latin typeface="Noto Sans Bengali UI"/>
                <a:cs typeface="Noto Sans Bengali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0" i="0">
                <a:solidFill>
                  <a:schemeClr val="bg1"/>
                </a:solidFill>
                <a:latin typeface="Noto Sans Bengali UI"/>
                <a:cs typeface="Noto Sans Bengali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Noto Sans Bengali UI"/>
                <a:cs typeface="Noto Sans Bengali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669" y="18116"/>
            <a:ext cx="1475295" cy="1168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411389" y="324110"/>
            <a:ext cx="916424" cy="556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2187232" y="18117"/>
            <a:ext cx="1475295" cy="1168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6436106" y="18114"/>
            <a:ext cx="1475295" cy="1168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770812" y="324109"/>
            <a:ext cx="916424" cy="556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546655" y="18115"/>
            <a:ext cx="1475295" cy="1168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835400" y="139700"/>
            <a:ext cx="2794000" cy="927100"/>
          </a:xfrm>
          <a:custGeom>
            <a:avLst/>
            <a:gdLst/>
            <a:ahLst/>
            <a:cxnLst/>
            <a:rect l="l" t="t" r="r" b="b"/>
            <a:pathLst>
              <a:path w="2794000" h="927100">
                <a:moveTo>
                  <a:pt x="2794000" y="927100"/>
                </a:moveTo>
                <a:lnTo>
                  <a:pt x="0" y="927100"/>
                </a:lnTo>
                <a:lnTo>
                  <a:pt x="0" y="0"/>
                </a:lnTo>
                <a:lnTo>
                  <a:pt x="2794000" y="0"/>
                </a:lnTo>
                <a:lnTo>
                  <a:pt x="2794000" y="927100"/>
                </a:lnTo>
                <a:close/>
              </a:path>
            </a:pathLst>
          </a:custGeom>
          <a:solidFill>
            <a:srgbClr val="FFFF00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117600" y="927099"/>
            <a:ext cx="2921000" cy="469900"/>
          </a:xfrm>
          <a:custGeom>
            <a:avLst/>
            <a:gdLst/>
            <a:ahLst/>
            <a:cxnLst/>
            <a:rect l="l" t="t" r="r" b="b"/>
            <a:pathLst>
              <a:path w="2921000" h="469900">
                <a:moveTo>
                  <a:pt x="1270000" y="0"/>
                </a:moveTo>
                <a:lnTo>
                  <a:pt x="0" y="0"/>
                </a:lnTo>
                <a:lnTo>
                  <a:pt x="0" y="469900"/>
                </a:lnTo>
                <a:lnTo>
                  <a:pt x="1270000" y="469900"/>
                </a:lnTo>
                <a:lnTo>
                  <a:pt x="1270000" y="0"/>
                </a:lnTo>
                <a:close/>
              </a:path>
              <a:path w="2921000" h="469900">
                <a:moveTo>
                  <a:pt x="2921000" y="0"/>
                </a:moveTo>
                <a:lnTo>
                  <a:pt x="1346200" y="0"/>
                </a:lnTo>
                <a:lnTo>
                  <a:pt x="1346200" y="469900"/>
                </a:lnTo>
                <a:lnTo>
                  <a:pt x="2921000" y="469900"/>
                </a:lnTo>
                <a:lnTo>
                  <a:pt x="2921000" y="0"/>
                </a:lnTo>
                <a:close/>
              </a:path>
            </a:pathLst>
          </a:custGeom>
          <a:solidFill>
            <a:srgbClr val="000000">
              <a:alpha val="4313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18325" y="6364587"/>
            <a:ext cx="1475295" cy="1168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453045" y="6670586"/>
            <a:ext cx="916424" cy="55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2228888" y="6364587"/>
            <a:ext cx="1475295" cy="1168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3339706" y="6364587"/>
            <a:ext cx="1475295" cy="1168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4674412" y="6670586"/>
            <a:ext cx="916424" cy="55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5450255" y="6364587"/>
            <a:ext cx="1475295" cy="1168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6477762" y="6364587"/>
            <a:ext cx="1475295" cy="1168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7812468" y="6670586"/>
            <a:ext cx="916424" cy="556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8588311" y="6364587"/>
            <a:ext cx="1475295" cy="1168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209169" y="6359219"/>
            <a:ext cx="2317750" cy="252095"/>
          </a:xfrm>
          <a:custGeom>
            <a:avLst/>
            <a:gdLst/>
            <a:ahLst/>
            <a:cxnLst/>
            <a:rect l="l" t="t" r="r" b="b"/>
            <a:pathLst>
              <a:path w="2317750" h="252095">
                <a:moveTo>
                  <a:pt x="2317331" y="0"/>
                </a:moveTo>
                <a:lnTo>
                  <a:pt x="2027656" y="0"/>
                </a:lnTo>
                <a:lnTo>
                  <a:pt x="289674" y="0"/>
                </a:lnTo>
                <a:lnTo>
                  <a:pt x="0" y="0"/>
                </a:lnTo>
                <a:lnTo>
                  <a:pt x="0" y="251879"/>
                </a:lnTo>
                <a:lnTo>
                  <a:pt x="289674" y="251879"/>
                </a:lnTo>
                <a:lnTo>
                  <a:pt x="2027656" y="251879"/>
                </a:lnTo>
                <a:lnTo>
                  <a:pt x="2317331" y="251879"/>
                </a:lnTo>
                <a:lnTo>
                  <a:pt x="2317331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209179" y="6359207"/>
            <a:ext cx="2317750" cy="252095"/>
          </a:xfrm>
          <a:custGeom>
            <a:avLst/>
            <a:gdLst/>
            <a:ahLst/>
            <a:cxnLst/>
            <a:rect l="l" t="t" r="r" b="b"/>
            <a:pathLst>
              <a:path w="2317750" h="252095">
                <a:moveTo>
                  <a:pt x="0" y="0"/>
                </a:moveTo>
                <a:lnTo>
                  <a:pt x="289665" y="0"/>
                </a:lnTo>
                <a:lnTo>
                  <a:pt x="289665" y="251882"/>
                </a:lnTo>
                <a:lnTo>
                  <a:pt x="0" y="251882"/>
                </a:lnTo>
                <a:lnTo>
                  <a:pt x="0" y="0"/>
                </a:lnTo>
                <a:close/>
              </a:path>
              <a:path w="2317750" h="252095">
                <a:moveTo>
                  <a:pt x="289665" y="0"/>
                </a:moveTo>
                <a:lnTo>
                  <a:pt x="2027657" y="0"/>
                </a:lnTo>
                <a:lnTo>
                  <a:pt x="2027657" y="251882"/>
                </a:lnTo>
                <a:lnTo>
                  <a:pt x="289665" y="251882"/>
                </a:lnTo>
                <a:lnTo>
                  <a:pt x="289665" y="0"/>
                </a:lnTo>
                <a:close/>
              </a:path>
              <a:path w="2317750" h="252095">
                <a:moveTo>
                  <a:pt x="2027657" y="0"/>
                </a:moveTo>
                <a:lnTo>
                  <a:pt x="2317322" y="0"/>
                </a:lnTo>
                <a:lnTo>
                  <a:pt x="2317322" y="251882"/>
                </a:lnTo>
                <a:lnTo>
                  <a:pt x="2027657" y="251882"/>
                </a:lnTo>
                <a:lnTo>
                  <a:pt x="2027657" y="0"/>
                </a:lnTo>
                <a:close/>
              </a:path>
            </a:pathLst>
          </a:custGeom>
          <a:ln w="139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2633777" y="6367983"/>
            <a:ext cx="2317750" cy="252095"/>
          </a:xfrm>
          <a:custGeom>
            <a:avLst/>
            <a:gdLst/>
            <a:ahLst/>
            <a:cxnLst/>
            <a:rect l="l" t="t" r="r" b="b"/>
            <a:pathLst>
              <a:path w="2317750" h="252095">
                <a:moveTo>
                  <a:pt x="2317318" y="0"/>
                </a:moveTo>
                <a:lnTo>
                  <a:pt x="2027656" y="0"/>
                </a:lnTo>
                <a:lnTo>
                  <a:pt x="289661" y="0"/>
                </a:lnTo>
                <a:lnTo>
                  <a:pt x="0" y="0"/>
                </a:lnTo>
                <a:lnTo>
                  <a:pt x="0" y="251891"/>
                </a:lnTo>
                <a:lnTo>
                  <a:pt x="289661" y="251891"/>
                </a:lnTo>
                <a:lnTo>
                  <a:pt x="2027656" y="251891"/>
                </a:lnTo>
                <a:lnTo>
                  <a:pt x="2317318" y="251891"/>
                </a:lnTo>
                <a:lnTo>
                  <a:pt x="2317318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2633776" y="6367983"/>
            <a:ext cx="2317750" cy="252095"/>
          </a:xfrm>
          <a:custGeom>
            <a:avLst/>
            <a:gdLst/>
            <a:ahLst/>
            <a:cxnLst/>
            <a:rect l="l" t="t" r="r" b="b"/>
            <a:pathLst>
              <a:path w="2317750" h="252095">
                <a:moveTo>
                  <a:pt x="0" y="0"/>
                </a:moveTo>
                <a:lnTo>
                  <a:pt x="289665" y="0"/>
                </a:lnTo>
                <a:lnTo>
                  <a:pt x="289665" y="251882"/>
                </a:lnTo>
                <a:lnTo>
                  <a:pt x="0" y="251882"/>
                </a:lnTo>
                <a:lnTo>
                  <a:pt x="0" y="0"/>
                </a:lnTo>
                <a:close/>
              </a:path>
              <a:path w="2317750" h="252095">
                <a:moveTo>
                  <a:pt x="289665" y="0"/>
                </a:moveTo>
                <a:lnTo>
                  <a:pt x="2027657" y="0"/>
                </a:lnTo>
                <a:lnTo>
                  <a:pt x="2027657" y="251882"/>
                </a:lnTo>
                <a:lnTo>
                  <a:pt x="289665" y="251882"/>
                </a:lnTo>
                <a:lnTo>
                  <a:pt x="289665" y="0"/>
                </a:lnTo>
                <a:close/>
              </a:path>
              <a:path w="2317750" h="252095">
                <a:moveTo>
                  <a:pt x="2027657" y="0"/>
                </a:moveTo>
                <a:lnTo>
                  <a:pt x="2317322" y="0"/>
                </a:lnTo>
                <a:lnTo>
                  <a:pt x="2317322" y="251882"/>
                </a:lnTo>
                <a:lnTo>
                  <a:pt x="2027657" y="251882"/>
                </a:lnTo>
                <a:lnTo>
                  <a:pt x="2027657" y="0"/>
                </a:lnTo>
                <a:close/>
              </a:path>
            </a:pathLst>
          </a:custGeom>
          <a:ln w="139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5073421" y="6361722"/>
            <a:ext cx="2317750" cy="252095"/>
          </a:xfrm>
          <a:custGeom>
            <a:avLst/>
            <a:gdLst/>
            <a:ahLst/>
            <a:cxnLst/>
            <a:rect l="l" t="t" r="r" b="b"/>
            <a:pathLst>
              <a:path w="2317750" h="252095">
                <a:moveTo>
                  <a:pt x="2317318" y="0"/>
                </a:moveTo>
                <a:lnTo>
                  <a:pt x="2027656" y="0"/>
                </a:lnTo>
                <a:lnTo>
                  <a:pt x="289661" y="0"/>
                </a:lnTo>
                <a:lnTo>
                  <a:pt x="0" y="0"/>
                </a:lnTo>
                <a:lnTo>
                  <a:pt x="0" y="251879"/>
                </a:lnTo>
                <a:lnTo>
                  <a:pt x="289661" y="251879"/>
                </a:lnTo>
                <a:lnTo>
                  <a:pt x="2027656" y="251879"/>
                </a:lnTo>
                <a:lnTo>
                  <a:pt x="2317318" y="251879"/>
                </a:lnTo>
                <a:lnTo>
                  <a:pt x="231731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5073421" y="6361709"/>
            <a:ext cx="2317750" cy="252095"/>
          </a:xfrm>
          <a:custGeom>
            <a:avLst/>
            <a:gdLst/>
            <a:ahLst/>
            <a:cxnLst/>
            <a:rect l="l" t="t" r="r" b="b"/>
            <a:pathLst>
              <a:path w="2317750" h="252095">
                <a:moveTo>
                  <a:pt x="0" y="0"/>
                </a:moveTo>
                <a:lnTo>
                  <a:pt x="289665" y="0"/>
                </a:lnTo>
                <a:lnTo>
                  <a:pt x="289665" y="251882"/>
                </a:lnTo>
                <a:lnTo>
                  <a:pt x="0" y="251882"/>
                </a:lnTo>
                <a:lnTo>
                  <a:pt x="0" y="0"/>
                </a:lnTo>
                <a:close/>
              </a:path>
              <a:path w="2317750" h="252095">
                <a:moveTo>
                  <a:pt x="289665" y="0"/>
                </a:moveTo>
                <a:lnTo>
                  <a:pt x="2027657" y="0"/>
                </a:lnTo>
                <a:lnTo>
                  <a:pt x="2027657" y="251882"/>
                </a:lnTo>
                <a:lnTo>
                  <a:pt x="289665" y="251882"/>
                </a:lnTo>
                <a:lnTo>
                  <a:pt x="289665" y="0"/>
                </a:lnTo>
                <a:close/>
              </a:path>
              <a:path w="2317750" h="252095">
                <a:moveTo>
                  <a:pt x="2027657" y="0"/>
                </a:moveTo>
                <a:lnTo>
                  <a:pt x="2317322" y="0"/>
                </a:lnTo>
                <a:lnTo>
                  <a:pt x="2317322" y="251882"/>
                </a:lnTo>
                <a:lnTo>
                  <a:pt x="2027657" y="251882"/>
                </a:lnTo>
                <a:lnTo>
                  <a:pt x="2027657" y="0"/>
                </a:lnTo>
                <a:close/>
              </a:path>
            </a:pathLst>
          </a:custGeom>
          <a:ln w="139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7528103" y="6355448"/>
            <a:ext cx="2317750" cy="252095"/>
          </a:xfrm>
          <a:custGeom>
            <a:avLst/>
            <a:gdLst/>
            <a:ahLst/>
            <a:cxnLst/>
            <a:rect l="l" t="t" r="r" b="b"/>
            <a:pathLst>
              <a:path w="2317750" h="252095">
                <a:moveTo>
                  <a:pt x="2317318" y="0"/>
                </a:moveTo>
                <a:lnTo>
                  <a:pt x="2027656" y="0"/>
                </a:lnTo>
                <a:lnTo>
                  <a:pt x="289661" y="0"/>
                </a:lnTo>
                <a:lnTo>
                  <a:pt x="0" y="0"/>
                </a:lnTo>
                <a:lnTo>
                  <a:pt x="0" y="251891"/>
                </a:lnTo>
                <a:lnTo>
                  <a:pt x="289661" y="251891"/>
                </a:lnTo>
                <a:lnTo>
                  <a:pt x="2027656" y="251891"/>
                </a:lnTo>
                <a:lnTo>
                  <a:pt x="2317318" y="251891"/>
                </a:lnTo>
                <a:lnTo>
                  <a:pt x="2317318" y="0"/>
                </a:lnTo>
                <a:close/>
              </a:path>
            </a:pathLst>
          </a:custGeom>
          <a:solidFill>
            <a:srgbClr val="C5DFB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7528103" y="6355448"/>
            <a:ext cx="2317750" cy="252095"/>
          </a:xfrm>
          <a:custGeom>
            <a:avLst/>
            <a:gdLst/>
            <a:ahLst/>
            <a:cxnLst/>
            <a:rect l="l" t="t" r="r" b="b"/>
            <a:pathLst>
              <a:path w="2317750" h="252095">
                <a:moveTo>
                  <a:pt x="0" y="0"/>
                </a:moveTo>
                <a:lnTo>
                  <a:pt x="289665" y="0"/>
                </a:lnTo>
                <a:lnTo>
                  <a:pt x="289665" y="251882"/>
                </a:lnTo>
                <a:lnTo>
                  <a:pt x="0" y="251882"/>
                </a:lnTo>
                <a:lnTo>
                  <a:pt x="0" y="0"/>
                </a:lnTo>
                <a:close/>
              </a:path>
              <a:path w="2317750" h="252095">
                <a:moveTo>
                  <a:pt x="289665" y="0"/>
                </a:moveTo>
                <a:lnTo>
                  <a:pt x="2027657" y="0"/>
                </a:lnTo>
                <a:lnTo>
                  <a:pt x="2027657" y="251882"/>
                </a:lnTo>
                <a:lnTo>
                  <a:pt x="289665" y="251882"/>
                </a:lnTo>
                <a:lnTo>
                  <a:pt x="289665" y="0"/>
                </a:lnTo>
                <a:close/>
              </a:path>
              <a:path w="2317750" h="252095">
                <a:moveTo>
                  <a:pt x="2027657" y="0"/>
                </a:moveTo>
                <a:lnTo>
                  <a:pt x="2317322" y="0"/>
                </a:lnTo>
                <a:lnTo>
                  <a:pt x="2317322" y="251882"/>
                </a:lnTo>
                <a:lnTo>
                  <a:pt x="2027657" y="251882"/>
                </a:lnTo>
                <a:lnTo>
                  <a:pt x="2027657" y="0"/>
                </a:lnTo>
                <a:close/>
              </a:path>
            </a:pathLst>
          </a:custGeom>
          <a:ln w="139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4913020" y="1421637"/>
            <a:ext cx="252095" cy="2317750"/>
          </a:xfrm>
          <a:custGeom>
            <a:avLst/>
            <a:gdLst/>
            <a:ahLst/>
            <a:cxnLst/>
            <a:rect l="l" t="t" r="r" b="b"/>
            <a:pathLst>
              <a:path w="252095" h="2317750">
                <a:moveTo>
                  <a:pt x="251891" y="0"/>
                </a:moveTo>
                <a:lnTo>
                  <a:pt x="0" y="0"/>
                </a:lnTo>
                <a:lnTo>
                  <a:pt x="0" y="289674"/>
                </a:lnTo>
                <a:lnTo>
                  <a:pt x="0" y="2027669"/>
                </a:lnTo>
                <a:lnTo>
                  <a:pt x="0" y="2317331"/>
                </a:lnTo>
                <a:lnTo>
                  <a:pt x="251891" y="2317331"/>
                </a:lnTo>
                <a:lnTo>
                  <a:pt x="251891" y="2027669"/>
                </a:lnTo>
                <a:lnTo>
                  <a:pt x="251891" y="289674"/>
                </a:lnTo>
                <a:lnTo>
                  <a:pt x="251891" y="0"/>
                </a:lnTo>
                <a:close/>
              </a:path>
            </a:pathLst>
          </a:custGeom>
          <a:solidFill>
            <a:srgbClr val="F8C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4913029" y="1421638"/>
            <a:ext cx="252095" cy="2317750"/>
          </a:xfrm>
          <a:custGeom>
            <a:avLst/>
            <a:gdLst/>
            <a:ahLst/>
            <a:cxnLst/>
            <a:rect l="l" t="t" r="r" b="b"/>
            <a:pathLst>
              <a:path w="252095" h="2317750">
                <a:moveTo>
                  <a:pt x="251882" y="0"/>
                </a:moveTo>
                <a:lnTo>
                  <a:pt x="251882" y="289665"/>
                </a:lnTo>
                <a:lnTo>
                  <a:pt x="0" y="289665"/>
                </a:lnTo>
                <a:lnTo>
                  <a:pt x="0" y="0"/>
                </a:lnTo>
                <a:lnTo>
                  <a:pt x="251882" y="0"/>
                </a:lnTo>
                <a:close/>
              </a:path>
              <a:path w="252095" h="2317750">
                <a:moveTo>
                  <a:pt x="251882" y="289665"/>
                </a:moveTo>
                <a:lnTo>
                  <a:pt x="251882" y="2027657"/>
                </a:lnTo>
                <a:lnTo>
                  <a:pt x="0" y="2027657"/>
                </a:lnTo>
                <a:lnTo>
                  <a:pt x="0" y="289665"/>
                </a:lnTo>
                <a:lnTo>
                  <a:pt x="251882" y="289665"/>
                </a:lnTo>
                <a:close/>
              </a:path>
              <a:path w="252095" h="2317750">
                <a:moveTo>
                  <a:pt x="251882" y="2027657"/>
                </a:moveTo>
                <a:lnTo>
                  <a:pt x="251882" y="2317322"/>
                </a:lnTo>
                <a:lnTo>
                  <a:pt x="0" y="2317322"/>
                </a:lnTo>
                <a:lnTo>
                  <a:pt x="0" y="2027657"/>
                </a:lnTo>
                <a:lnTo>
                  <a:pt x="251882" y="2027657"/>
                </a:lnTo>
                <a:close/>
              </a:path>
            </a:pathLst>
          </a:custGeom>
          <a:ln w="139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4904244" y="3846232"/>
            <a:ext cx="252095" cy="2317750"/>
          </a:xfrm>
          <a:custGeom>
            <a:avLst/>
            <a:gdLst/>
            <a:ahLst/>
            <a:cxnLst/>
            <a:rect l="l" t="t" r="r" b="b"/>
            <a:pathLst>
              <a:path w="252095" h="2317750">
                <a:moveTo>
                  <a:pt x="251891" y="0"/>
                </a:moveTo>
                <a:lnTo>
                  <a:pt x="0" y="0"/>
                </a:lnTo>
                <a:lnTo>
                  <a:pt x="0" y="289674"/>
                </a:lnTo>
                <a:lnTo>
                  <a:pt x="0" y="2027669"/>
                </a:lnTo>
                <a:lnTo>
                  <a:pt x="0" y="2317331"/>
                </a:lnTo>
                <a:lnTo>
                  <a:pt x="251891" y="2317331"/>
                </a:lnTo>
                <a:lnTo>
                  <a:pt x="251891" y="2027669"/>
                </a:lnTo>
                <a:lnTo>
                  <a:pt x="251891" y="289674"/>
                </a:lnTo>
                <a:lnTo>
                  <a:pt x="251891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4904253" y="3846232"/>
            <a:ext cx="252095" cy="2317750"/>
          </a:xfrm>
          <a:custGeom>
            <a:avLst/>
            <a:gdLst/>
            <a:ahLst/>
            <a:cxnLst/>
            <a:rect l="l" t="t" r="r" b="b"/>
            <a:pathLst>
              <a:path w="252095" h="2317750">
                <a:moveTo>
                  <a:pt x="251882" y="0"/>
                </a:moveTo>
                <a:lnTo>
                  <a:pt x="251882" y="289665"/>
                </a:lnTo>
                <a:lnTo>
                  <a:pt x="0" y="289665"/>
                </a:lnTo>
                <a:lnTo>
                  <a:pt x="0" y="0"/>
                </a:lnTo>
                <a:lnTo>
                  <a:pt x="251882" y="0"/>
                </a:lnTo>
                <a:close/>
              </a:path>
              <a:path w="252095" h="2317750">
                <a:moveTo>
                  <a:pt x="251882" y="289665"/>
                </a:moveTo>
                <a:lnTo>
                  <a:pt x="251882" y="2027657"/>
                </a:lnTo>
                <a:lnTo>
                  <a:pt x="0" y="2027657"/>
                </a:lnTo>
                <a:lnTo>
                  <a:pt x="0" y="289665"/>
                </a:lnTo>
                <a:lnTo>
                  <a:pt x="251882" y="289665"/>
                </a:lnTo>
                <a:close/>
              </a:path>
              <a:path w="252095" h="2317750">
                <a:moveTo>
                  <a:pt x="251882" y="2027657"/>
                </a:moveTo>
                <a:lnTo>
                  <a:pt x="251882" y="2317322"/>
                </a:lnTo>
                <a:lnTo>
                  <a:pt x="0" y="2317322"/>
                </a:lnTo>
                <a:lnTo>
                  <a:pt x="0" y="2027657"/>
                </a:lnTo>
                <a:lnTo>
                  <a:pt x="251882" y="2027657"/>
                </a:lnTo>
                <a:close/>
              </a:path>
            </a:pathLst>
          </a:custGeom>
          <a:ln w="1399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0" i="0">
                <a:solidFill>
                  <a:schemeClr val="bg1"/>
                </a:solidFill>
                <a:latin typeface="Noto Sans Bengali UI"/>
                <a:cs typeface="Noto Sans Bengali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50" b="0" i="0">
                <a:solidFill>
                  <a:schemeClr val="bg1"/>
                </a:solidFill>
                <a:latin typeface="Noto Sans Bengali UI"/>
                <a:cs typeface="Noto Sans Bengali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7107" y="686975"/>
            <a:ext cx="2339340" cy="1134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50" b="0" i="0">
                <a:solidFill>
                  <a:schemeClr val="bg1"/>
                </a:solidFill>
                <a:latin typeface="Noto Sans Bengali UI"/>
                <a:cs typeface="Noto Sans Bengali U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6428" y="1883413"/>
            <a:ext cx="7458709" cy="350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Noto Sans Bengali UI"/>
                <a:cs typeface="Noto Sans Bengali U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jpg"/><Relationship Id="rId3" Type="http://schemas.openxmlformats.org/officeDocument/2006/relationships/image" Target="../media/image5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Relationship Id="rId3" Type="http://schemas.openxmlformats.org/officeDocument/2006/relationships/image" Target="../media/image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g"/><Relationship Id="rId3" Type="http://schemas.openxmlformats.org/officeDocument/2006/relationships/image" Target="../media/image5.png"/><Relationship Id="rId4" Type="http://schemas.openxmlformats.org/officeDocument/2006/relationships/image" Target="../media/image46.jpg"/><Relationship Id="rId5" Type="http://schemas.openxmlformats.org/officeDocument/2006/relationships/image" Target="../media/image4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jpg"/><Relationship Id="rId3" Type="http://schemas.openxmlformats.org/officeDocument/2006/relationships/image" Target="../media/image5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g"/><Relationship Id="rId3" Type="http://schemas.openxmlformats.org/officeDocument/2006/relationships/image" Target="../media/image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jpg"/><Relationship Id="rId3" Type="http://schemas.openxmlformats.org/officeDocument/2006/relationships/image" Target="../media/image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g"/><Relationship Id="rId9" Type="http://schemas.openxmlformats.org/officeDocument/2006/relationships/image" Target="../media/image1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6.png"/><Relationship Id="rId3" Type="http://schemas.openxmlformats.org/officeDocument/2006/relationships/image" Target="../media/image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5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jpg"/><Relationship Id="rId3" Type="http://schemas.openxmlformats.org/officeDocument/2006/relationships/image" Target="../media/image6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5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6" Type="http://schemas.openxmlformats.org/officeDocument/2006/relationships/image" Target="../media/image19.png"/><Relationship Id="rId7" Type="http://schemas.openxmlformats.org/officeDocument/2006/relationships/image" Target="../media/image20.jp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jpg"/><Relationship Id="rId12" Type="http://schemas.openxmlformats.org/officeDocument/2006/relationships/image" Target="../media/image25.png"/><Relationship Id="rId13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jpg"/><Relationship Id="rId8" Type="http://schemas.openxmlformats.org/officeDocument/2006/relationships/image" Target="../media/image30.png"/><Relationship Id="rId9" Type="http://schemas.openxmlformats.org/officeDocument/2006/relationships/image" Target="../media/image31.jp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jpg"/><Relationship Id="rId13" Type="http://schemas.openxmlformats.org/officeDocument/2006/relationships/image" Target="../media/image35.png"/><Relationship Id="rId14" Type="http://schemas.openxmlformats.org/officeDocument/2006/relationships/image" Target="../media/image20.jpg"/><Relationship Id="rId15" Type="http://schemas.openxmlformats.org/officeDocument/2006/relationships/image" Target="../media/image36.png"/><Relationship Id="rId16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5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Relationship Id="rId4" Type="http://schemas.openxmlformats.org/officeDocument/2006/relationships/image" Target="../media/image5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Relationship Id="rId3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33" y="8539"/>
            <a:ext cx="10075545" cy="7548245"/>
            <a:chOff x="4233" y="8539"/>
            <a:chExt cx="10075545" cy="7548245"/>
          </a:xfrm>
        </p:grpSpPr>
        <p:sp>
          <p:nvSpPr>
            <p:cNvPr id="3" name="object 3"/>
            <p:cNvSpPr/>
            <p:nvPr/>
          </p:nvSpPr>
          <p:spPr>
            <a:xfrm>
              <a:off x="4233" y="8539"/>
              <a:ext cx="10075329" cy="75479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336676" y="1935378"/>
              <a:ext cx="8054556" cy="36942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36676" y="1935378"/>
              <a:ext cx="8054975" cy="3694429"/>
            </a:xfrm>
            <a:custGeom>
              <a:avLst/>
              <a:gdLst/>
              <a:ahLst/>
              <a:cxnLst/>
              <a:rect l="l" t="t" r="r" b="b"/>
              <a:pathLst>
                <a:path w="8054975" h="3694429">
                  <a:moveTo>
                    <a:pt x="0" y="923570"/>
                  </a:moveTo>
                  <a:lnTo>
                    <a:pt x="2730591" y="955036"/>
                  </a:lnTo>
                  <a:lnTo>
                    <a:pt x="4027284" y="0"/>
                  </a:lnTo>
                  <a:lnTo>
                    <a:pt x="5323963" y="955036"/>
                  </a:lnTo>
                  <a:lnTo>
                    <a:pt x="8054556" y="923570"/>
                  </a:lnTo>
                  <a:lnTo>
                    <a:pt x="6620656" y="1847141"/>
                  </a:lnTo>
                  <a:lnTo>
                    <a:pt x="8054556" y="2770712"/>
                  </a:lnTo>
                  <a:lnTo>
                    <a:pt x="5323963" y="2739240"/>
                  </a:lnTo>
                  <a:lnTo>
                    <a:pt x="4027284" y="3694282"/>
                  </a:lnTo>
                  <a:lnTo>
                    <a:pt x="2730591" y="2739240"/>
                  </a:lnTo>
                  <a:lnTo>
                    <a:pt x="0" y="2770712"/>
                  </a:lnTo>
                  <a:lnTo>
                    <a:pt x="1433897" y="1847141"/>
                  </a:lnTo>
                  <a:lnTo>
                    <a:pt x="0" y="923570"/>
                  </a:lnTo>
                  <a:close/>
                </a:path>
              </a:pathLst>
            </a:custGeom>
            <a:ln w="1399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84316" y="1362932"/>
            <a:ext cx="4566920" cy="4610100"/>
          </a:xfrm>
          <a:prstGeom prst="rect"/>
        </p:spPr>
        <p:txBody>
          <a:bodyPr wrap="square" lIns="0" tIns="130175" rIns="0" bIns="0" rtlCol="0" vert="horz">
            <a:spAutoFit/>
          </a:bodyPr>
          <a:lstStyle/>
          <a:p>
            <a:pPr marL="1677670" marR="5080" indent="-1665605">
              <a:lnSpc>
                <a:spcPts val="17850"/>
              </a:lnSpc>
              <a:spcBef>
                <a:spcPts val="1025"/>
              </a:spcBef>
            </a:pPr>
            <a:r>
              <a:rPr dirty="0" sz="15200" spc="2995" b="1">
                <a:solidFill>
                  <a:srgbClr val="FF0000"/>
                </a:solidFill>
                <a:latin typeface="Noto Sans Bengali UI"/>
                <a:cs typeface="Noto Sans Bengali UI"/>
              </a:rPr>
              <a:t>B</a:t>
            </a:r>
            <a:r>
              <a:rPr dirty="0" sz="15200" spc="-550" b="1">
                <a:solidFill>
                  <a:srgbClr val="FF0000"/>
                </a:solidFill>
                <a:latin typeface="Noto Sans Bengali UI"/>
                <a:cs typeface="Noto Sans Bengali UI"/>
              </a:rPr>
              <a:t>া</a:t>
            </a:r>
            <a:r>
              <a:rPr dirty="0" sz="15200" spc="-615" b="1">
                <a:solidFill>
                  <a:srgbClr val="FF0000"/>
                </a:solidFill>
                <a:latin typeface="Noto Sans Bengali UI"/>
                <a:cs typeface="Noto Sans Bengali UI"/>
              </a:rPr>
              <a:t>গ</a:t>
            </a:r>
            <a:r>
              <a:rPr dirty="0" sz="15200" spc="-265" b="1">
                <a:solidFill>
                  <a:srgbClr val="FF0000"/>
                </a:solidFill>
                <a:latin typeface="Noto Sans Bengali UI"/>
                <a:cs typeface="Noto Sans Bengali UI"/>
              </a:rPr>
              <a:t>ত </a:t>
            </a:r>
            <a:r>
              <a:rPr dirty="0" sz="15200" spc="-355" b="1">
                <a:solidFill>
                  <a:srgbClr val="FF0000"/>
                </a:solidFill>
                <a:latin typeface="Noto Sans Bengali UI"/>
                <a:cs typeface="Noto Sans Bengali UI"/>
              </a:rPr>
              <a:t>ম</a:t>
            </a:r>
            <a:endParaRPr sz="15200">
              <a:latin typeface="Noto Sans Bengali UI"/>
              <a:cs typeface="Noto Sans Bengali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33" y="0"/>
            <a:ext cx="10075545" cy="7409815"/>
            <a:chOff x="4233" y="0"/>
            <a:chExt cx="10075545" cy="7409815"/>
          </a:xfrm>
        </p:grpSpPr>
        <p:sp>
          <p:nvSpPr>
            <p:cNvPr id="3" name="object 3"/>
            <p:cNvSpPr/>
            <p:nvPr/>
          </p:nvSpPr>
          <p:spPr>
            <a:xfrm>
              <a:off x="4233" y="0"/>
              <a:ext cx="10075329" cy="74095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75921" y="251882"/>
              <a:ext cx="8396605" cy="1763395"/>
            </a:xfrm>
            <a:custGeom>
              <a:avLst/>
              <a:gdLst/>
              <a:ahLst/>
              <a:cxnLst/>
              <a:rect l="l" t="t" r="r" b="b"/>
              <a:pathLst>
                <a:path w="8396605" h="1763395">
                  <a:moveTo>
                    <a:pt x="8396097" y="1763180"/>
                  </a:moveTo>
                  <a:lnTo>
                    <a:pt x="0" y="1763180"/>
                  </a:lnTo>
                  <a:lnTo>
                    <a:pt x="0" y="0"/>
                  </a:lnTo>
                  <a:lnTo>
                    <a:pt x="8396097" y="0"/>
                  </a:lnTo>
                  <a:lnTo>
                    <a:pt x="8396097" y="176318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5921" y="251882"/>
              <a:ext cx="8396605" cy="1763395"/>
            </a:xfrm>
            <a:custGeom>
              <a:avLst/>
              <a:gdLst/>
              <a:ahLst/>
              <a:cxnLst/>
              <a:rect l="l" t="t" r="r" b="b"/>
              <a:pathLst>
                <a:path w="8396605" h="1763395">
                  <a:moveTo>
                    <a:pt x="0" y="0"/>
                  </a:moveTo>
                  <a:lnTo>
                    <a:pt x="8396097" y="0"/>
                  </a:lnTo>
                  <a:lnTo>
                    <a:pt x="8396097" y="1763180"/>
                  </a:lnTo>
                  <a:lnTo>
                    <a:pt x="0" y="1763180"/>
                  </a:lnTo>
                  <a:lnTo>
                    <a:pt x="0" y="0"/>
                  </a:lnTo>
                  <a:close/>
                </a:path>
              </a:pathLst>
            </a:custGeom>
            <a:ln w="13993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15"/>
              <a:t>উেটর</a:t>
            </a:r>
            <a:r>
              <a:rPr dirty="0" spc="-95"/>
              <a:t> </a:t>
            </a:r>
            <a:r>
              <a:rPr dirty="0" spc="-850"/>
              <a:t>Cনসাব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55900" y="568031"/>
            <a:ext cx="7033259" cy="202692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2671445" marR="5080" indent="-2659380">
              <a:lnSpc>
                <a:spcPts val="7820"/>
              </a:lnSpc>
              <a:spcBef>
                <a:spcPts val="455"/>
              </a:spcBef>
            </a:pPr>
            <a:r>
              <a:rPr dirty="0" sz="6600" spc="20">
                <a:solidFill>
                  <a:srgbClr val="FFFFFF"/>
                </a:solidFill>
                <a:latin typeface="Noto Sans Bengali UI"/>
                <a:cs typeface="Noto Sans Bengali UI"/>
              </a:rPr>
              <a:t>৫িট </a:t>
            </a:r>
            <a:r>
              <a:rPr dirty="0" sz="6600" spc="-1380">
                <a:solidFill>
                  <a:srgbClr val="FFFFFF"/>
                </a:solidFill>
                <a:latin typeface="Noto Sans Bengali UI"/>
                <a:cs typeface="Noto Sans Bengali UI"/>
              </a:rPr>
              <a:t>Cত </a:t>
            </a:r>
            <a:r>
              <a:rPr dirty="0" sz="6600" spc="20">
                <a:solidFill>
                  <a:srgbClr val="FFFFFF"/>
                </a:solidFill>
                <a:latin typeface="Noto Sans Bengali UI"/>
                <a:cs typeface="Noto Sans Bengali UI"/>
              </a:rPr>
              <a:t>১িট </a:t>
            </a:r>
            <a:r>
              <a:rPr dirty="0" sz="6600" spc="5">
                <a:solidFill>
                  <a:srgbClr val="FFFFFF"/>
                </a:solidFill>
                <a:latin typeface="Noto Sans Bengali UI"/>
                <a:cs typeface="Noto Sans Bengali UI"/>
              </a:rPr>
              <a:t>২ </a:t>
            </a:r>
            <a:r>
              <a:rPr dirty="0" sz="6600" spc="-290">
                <a:solidFill>
                  <a:srgbClr val="FFFFFF"/>
                </a:solidFill>
                <a:latin typeface="Noto Sans Bengali UI"/>
                <a:cs typeface="Noto Sans Bengali UI"/>
              </a:rPr>
              <a:t>বছেরর  </a:t>
            </a:r>
            <a:r>
              <a:rPr dirty="0" sz="6600" spc="740">
                <a:solidFill>
                  <a:srgbClr val="FFFFFF"/>
                </a:solidFill>
                <a:latin typeface="Noto Sans Bengali UI"/>
                <a:cs typeface="Noto Sans Bengali UI"/>
              </a:rPr>
              <a:t>বা®া</a:t>
            </a:r>
            <a:endParaRPr sz="6600">
              <a:latin typeface="Noto Sans Bengali UI"/>
              <a:cs typeface="Noto Sans Bengali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56" y="0"/>
            <a:ext cx="10070465" cy="7564120"/>
            <a:chOff x="16556" y="0"/>
            <a:chExt cx="10070465" cy="7564120"/>
          </a:xfrm>
        </p:grpSpPr>
        <p:sp>
          <p:nvSpPr>
            <p:cNvPr id="3" name="object 3"/>
            <p:cNvSpPr/>
            <p:nvPr/>
          </p:nvSpPr>
          <p:spPr>
            <a:xfrm>
              <a:off x="42395" y="1366278"/>
              <a:ext cx="10037165" cy="61902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859" y="0"/>
              <a:ext cx="10055860" cy="1828800"/>
            </a:xfrm>
            <a:custGeom>
              <a:avLst/>
              <a:gdLst/>
              <a:ahLst/>
              <a:cxnLst/>
              <a:rect l="l" t="t" r="r" b="b"/>
              <a:pathLst>
                <a:path w="10055860" h="1828800">
                  <a:moveTo>
                    <a:pt x="3921715" y="25399"/>
                  </a:moveTo>
                  <a:lnTo>
                    <a:pt x="653618" y="25399"/>
                  </a:lnTo>
                  <a:lnTo>
                    <a:pt x="754175" y="0"/>
                  </a:lnTo>
                  <a:lnTo>
                    <a:pt x="3770880" y="0"/>
                  </a:lnTo>
                  <a:lnTo>
                    <a:pt x="3821159" y="12699"/>
                  </a:lnTo>
                  <a:lnTo>
                    <a:pt x="3871437" y="12699"/>
                  </a:lnTo>
                  <a:lnTo>
                    <a:pt x="3921715" y="25399"/>
                  </a:lnTo>
                  <a:close/>
                </a:path>
                <a:path w="10055860" h="1828800">
                  <a:moveTo>
                    <a:pt x="4072551" y="38099"/>
                  </a:moveTo>
                  <a:lnTo>
                    <a:pt x="553061" y="38099"/>
                  </a:lnTo>
                  <a:lnTo>
                    <a:pt x="603340" y="25399"/>
                  </a:lnTo>
                  <a:lnTo>
                    <a:pt x="4022272" y="25399"/>
                  </a:lnTo>
                  <a:lnTo>
                    <a:pt x="4072551" y="38099"/>
                  </a:lnTo>
                  <a:close/>
                </a:path>
                <a:path w="10055860" h="1828800">
                  <a:moveTo>
                    <a:pt x="4374222" y="76199"/>
                  </a:moveTo>
                  <a:lnTo>
                    <a:pt x="351948" y="76199"/>
                  </a:lnTo>
                  <a:lnTo>
                    <a:pt x="502783" y="38099"/>
                  </a:lnTo>
                  <a:lnTo>
                    <a:pt x="4122829" y="38099"/>
                  </a:lnTo>
                  <a:lnTo>
                    <a:pt x="4173108" y="50799"/>
                  </a:lnTo>
                  <a:lnTo>
                    <a:pt x="4223386" y="50799"/>
                  </a:lnTo>
                  <a:lnTo>
                    <a:pt x="4273665" y="63499"/>
                  </a:lnTo>
                  <a:lnTo>
                    <a:pt x="4323943" y="63499"/>
                  </a:lnTo>
                  <a:lnTo>
                    <a:pt x="4374222" y="76199"/>
                  </a:lnTo>
                  <a:close/>
                </a:path>
                <a:path w="10055860" h="1828800">
                  <a:moveTo>
                    <a:pt x="0" y="1600199"/>
                  </a:moveTo>
                  <a:lnTo>
                    <a:pt x="0" y="152399"/>
                  </a:lnTo>
                  <a:lnTo>
                    <a:pt x="301670" y="76199"/>
                  </a:lnTo>
                  <a:lnTo>
                    <a:pt x="4474778" y="76199"/>
                  </a:lnTo>
                  <a:lnTo>
                    <a:pt x="4525057" y="88899"/>
                  </a:lnTo>
                  <a:lnTo>
                    <a:pt x="4575335" y="88899"/>
                  </a:lnTo>
                  <a:lnTo>
                    <a:pt x="4625614" y="101599"/>
                  </a:lnTo>
                  <a:lnTo>
                    <a:pt x="4826728" y="126999"/>
                  </a:lnTo>
                  <a:lnTo>
                    <a:pt x="5228955" y="165099"/>
                  </a:lnTo>
                  <a:lnTo>
                    <a:pt x="5430069" y="190499"/>
                  </a:lnTo>
                  <a:lnTo>
                    <a:pt x="5480347" y="203199"/>
                  </a:lnTo>
                  <a:lnTo>
                    <a:pt x="5530626" y="203199"/>
                  </a:lnTo>
                  <a:lnTo>
                    <a:pt x="5580904" y="215899"/>
                  </a:lnTo>
                  <a:lnTo>
                    <a:pt x="5631183" y="215899"/>
                  </a:lnTo>
                  <a:lnTo>
                    <a:pt x="5681461" y="228599"/>
                  </a:lnTo>
                  <a:lnTo>
                    <a:pt x="5731740" y="228599"/>
                  </a:lnTo>
                  <a:lnTo>
                    <a:pt x="5782018" y="241299"/>
                  </a:lnTo>
                  <a:lnTo>
                    <a:pt x="5882575" y="241299"/>
                  </a:lnTo>
                  <a:lnTo>
                    <a:pt x="5932854" y="253999"/>
                  </a:lnTo>
                  <a:lnTo>
                    <a:pt x="5983132" y="253999"/>
                  </a:lnTo>
                  <a:lnTo>
                    <a:pt x="6033410" y="266699"/>
                  </a:lnTo>
                  <a:lnTo>
                    <a:pt x="6083689" y="266699"/>
                  </a:lnTo>
                  <a:lnTo>
                    <a:pt x="6133967" y="279399"/>
                  </a:lnTo>
                  <a:lnTo>
                    <a:pt x="6234524" y="279399"/>
                  </a:lnTo>
                  <a:lnTo>
                    <a:pt x="6284803" y="292099"/>
                  </a:lnTo>
                  <a:lnTo>
                    <a:pt x="6335081" y="292099"/>
                  </a:lnTo>
                  <a:lnTo>
                    <a:pt x="6385360" y="304799"/>
                  </a:lnTo>
                  <a:lnTo>
                    <a:pt x="6485916" y="304799"/>
                  </a:lnTo>
                  <a:lnTo>
                    <a:pt x="6536195" y="317499"/>
                  </a:lnTo>
                  <a:lnTo>
                    <a:pt x="6636752" y="317499"/>
                  </a:lnTo>
                  <a:lnTo>
                    <a:pt x="6687030" y="330199"/>
                  </a:lnTo>
                  <a:lnTo>
                    <a:pt x="6787587" y="330199"/>
                  </a:lnTo>
                  <a:lnTo>
                    <a:pt x="6837866" y="342899"/>
                  </a:lnTo>
                  <a:lnTo>
                    <a:pt x="6988701" y="342899"/>
                  </a:lnTo>
                  <a:lnTo>
                    <a:pt x="7038979" y="355599"/>
                  </a:lnTo>
                  <a:lnTo>
                    <a:pt x="7240093" y="355599"/>
                  </a:lnTo>
                  <a:lnTo>
                    <a:pt x="7290372" y="368299"/>
                  </a:lnTo>
                  <a:lnTo>
                    <a:pt x="7541764" y="368299"/>
                  </a:lnTo>
                  <a:lnTo>
                    <a:pt x="7592042" y="380999"/>
                  </a:lnTo>
                  <a:lnTo>
                    <a:pt x="10055683" y="380999"/>
                  </a:lnTo>
                  <a:lnTo>
                    <a:pt x="10055683" y="1371599"/>
                  </a:lnTo>
                  <a:lnTo>
                    <a:pt x="1608908" y="1371599"/>
                  </a:lnTo>
                  <a:lnTo>
                    <a:pt x="1558629" y="1384299"/>
                  </a:lnTo>
                  <a:lnTo>
                    <a:pt x="1407794" y="1384299"/>
                  </a:lnTo>
                  <a:lnTo>
                    <a:pt x="1357516" y="1396999"/>
                  </a:lnTo>
                  <a:lnTo>
                    <a:pt x="1256959" y="1396999"/>
                  </a:lnTo>
                  <a:lnTo>
                    <a:pt x="1206680" y="1409699"/>
                  </a:lnTo>
                  <a:lnTo>
                    <a:pt x="1106124" y="1409699"/>
                  </a:lnTo>
                  <a:lnTo>
                    <a:pt x="1055845" y="1422399"/>
                  </a:lnTo>
                  <a:lnTo>
                    <a:pt x="1005567" y="1422399"/>
                  </a:lnTo>
                  <a:lnTo>
                    <a:pt x="955288" y="1435099"/>
                  </a:lnTo>
                  <a:lnTo>
                    <a:pt x="905010" y="1435099"/>
                  </a:lnTo>
                  <a:lnTo>
                    <a:pt x="854732" y="1447799"/>
                  </a:lnTo>
                  <a:lnTo>
                    <a:pt x="804453" y="1447799"/>
                  </a:lnTo>
                  <a:lnTo>
                    <a:pt x="754175" y="1460499"/>
                  </a:lnTo>
                  <a:lnTo>
                    <a:pt x="703897" y="1460499"/>
                  </a:lnTo>
                  <a:lnTo>
                    <a:pt x="653618" y="1473199"/>
                  </a:lnTo>
                  <a:lnTo>
                    <a:pt x="603340" y="1473199"/>
                  </a:lnTo>
                  <a:lnTo>
                    <a:pt x="502783" y="1498599"/>
                  </a:lnTo>
                  <a:lnTo>
                    <a:pt x="452505" y="1498599"/>
                  </a:lnTo>
                  <a:lnTo>
                    <a:pt x="301670" y="1536699"/>
                  </a:lnTo>
                  <a:lnTo>
                    <a:pt x="251391" y="1536699"/>
                  </a:lnTo>
                  <a:lnTo>
                    <a:pt x="0" y="1600199"/>
                  </a:lnTo>
                  <a:close/>
                </a:path>
                <a:path w="10055860" h="1828800">
                  <a:moveTo>
                    <a:pt x="10055683" y="380999"/>
                  </a:moveTo>
                  <a:lnTo>
                    <a:pt x="8245662" y="380999"/>
                  </a:lnTo>
                  <a:lnTo>
                    <a:pt x="8295940" y="368299"/>
                  </a:lnTo>
                  <a:lnTo>
                    <a:pt x="8547332" y="368299"/>
                  </a:lnTo>
                  <a:lnTo>
                    <a:pt x="8597610" y="355599"/>
                  </a:lnTo>
                  <a:lnTo>
                    <a:pt x="8748446" y="355599"/>
                  </a:lnTo>
                  <a:lnTo>
                    <a:pt x="8798724" y="342899"/>
                  </a:lnTo>
                  <a:lnTo>
                    <a:pt x="8899281" y="342899"/>
                  </a:lnTo>
                  <a:lnTo>
                    <a:pt x="8949559" y="330199"/>
                  </a:lnTo>
                  <a:lnTo>
                    <a:pt x="8999838" y="330199"/>
                  </a:lnTo>
                  <a:lnTo>
                    <a:pt x="9050116" y="317499"/>
                  </a:lnTo>
                  <a:lnTo>
                    <a:pt x="9100394" y="317499"/>
                  </a:lnTo>
                  <a:lnTo>
                    <a:pt x="9150673" y="304799"/>
                  </a:lnTo>
                  <a:lnTo>
                    <a:pt x="9200951" y="304799"/>
                  </a:lnTo>
                  <a:lnTo>
                    <a:pt x="9251229" y="292099"/>
                  </a:lnTo>
                  <a:lnTo>
                    <a:pt x="9301508" y="292099"/>
                  </a:lnTo>
                  <a:lnTo>
                    <a:pt x="9351786" y="279399"/>
                  </a:lnTo>
                  <a:lnTo>
                    <a:pt x="9402065" y="279399"/>
                  </a:lnTo>
                  <a:lnTo>
                    <a:pt x="9502621" y="253999"/>
                  </a:lnTo>
                  <a:lnTo>
                    <a:pt x="9552900" y="253999"/>
                  </a:lnTo>
                  <a:lnTo>
                    <a:pt x="9653456" y="228599"/>
                  </a:lnTo>
                  <a:lnTo>
                    <a:pt x="9703735" y="228599"/>
                  </a:lnTo>
                  <a:lnTo>
                    <a:pt x="9955127" y="165099"/>
                  </a:lnTo>
                  <a:lnTo>
                    <a:pt x="10005405" y="165099"/>
                  </a:lnTo>
                  <a:lnTo>
                    <a:pt x="10055683" y="152399"/>
                  </a:lnTo>
                  <a:lnTo>
                    <a:pt x="10055683" y="380999"/>
                  </a:lnTo>
                  <a:close/>
                </a:path>
                <a:path w="10055860" h="1828800">
                  <a:moveTo>
                    <a:pt x="9653456" y="1689099"/>
                  </a:moveTo>
                  <a:lnTo>
                    <a:pt x="5782018" y="1689099"/>
                  </a:lnTo>
                  <a:lnTo>
                    <a:pt x="5731740" y="1676399"/>
                  </a:lnTo>
                  <a:lnTo>
                    <a:pt x="5631183" y="1676399"/>
                  </a:lnTo>
                  <a:lnTo>
                    <a:pt x="5580904" y="1663699"/>
                  </a:lnTo>
                  <a:lnTo>
                    <a:pt x="5530626" y="1663699"/>
                  </a:lnTo>
                  <a:lnTo>
                    <a:pt x="5480347" y="1650999"/>
                  </a:lnTo>
                  <a:lnTo>
                    <a:pt x="5430069" y="1650999"/>
                  </a:lnTo>
                  <a:lnTo>
                    <a:pt x="4625614" y="1549399"/>
                  </a:lnTo>
                  <a:lnTo>
                    <a:pt x="4575335" y="1549399"/>
                  </a:lnTo>
                  <a:lnTo>
                    <a:pt x="4525057" y="1536699"/>
                  </a:lnTo>
                  <a:lnTo>
                    <a:pt x="4474778" y="1536699"/>
                  </a:lnTo>
                  <a:lnTo>
                    <a:pt x="4424500" y="1523999"/>
                  </a:lnTo>
                  <a:lnTo>
                    <a:pt x="4374222" y="1523999"/>
                  </a:lnTo>
                  <a:lnTo>
                    <a:pt x="4323943" y="1511299"/>
                  </a:lnTo>
                  <a:lnTo>
                    <a:pt x="4273665" y="1511299"/>
                  </a:lnTo>
                  <a:lnTo>
                    <a:pt x="4223386" y="1498599"/>
                  </a:lnTo>
                  <a:lnTo>
                    <a:pt x="4122829" y="1498599"/>
                  </a:lnTo>
                  <a:lnTo>
                    <a:pt x="4072551" y="1485899"/>
                  </a:lnTo>
                  <a:lnTo>
                    <a:pt x="4022272" y="1485899"/>
                  </a:lnTo>
                  <a:lnTo>
                    <a:pt x="3971994" y="1473199"/>
                  </a:lnTo>
                  <a:lnTo>
                    <a:pt x="3871437" y="1473199"/>
                  </a:lnTo>
                  <a:lnTo>
                    <a:pt x="3821159" y="1460499"/>
                  </a:lnTo>
                  <a:lnTo>
                    <a:pt x="3770880" y="1460499"/>
                  </a:lnTo>
                  <a:lnTo>
                    <a:pt x="3720602" y="1447799"/>
                  </a:lnTo>
                  <a:lnTo>
                    <a:pt x="3620045" y="1447799"/>
                  </a:lnTo>
                  <a:lnTo>
                    <a:pt x="3569766" y="1435099"/>
                  </a:lnTo>
                  <a:lnTo>
                    <a:pt x="3469209" y="1435099"/>
                  </a:lnTo>
                  <a:lnTo>
                    <a:pt x="3418931" y="1422399"/>
                  </a:lnTo>
                  <a:lnTo>
                    <a:pt x="3318374" y="1422399"/>
                  </a:lnTo>
                  <a:lnTo>
                    <a:pt x="3268096" y="1409699"/>
                  </a:lnTo>
                  <a:lnTo>
                    <a:pt x="3167539" y="1409699"/>
                  </a:lnTo>
                  <a:lnTo>
                    <a:pt x="3117260" y="1396999"/>
                  </a:lnTo>
                  <a:lnTo>
                    <a:pt x="2966425" y="1396999"/>
                  </a:lnTo>
                  <a:lnTo>
                    <a:pt x="2916147" y="1384299"/>
                  </a:lnTo>
                  <a:lnTo>
                    <a:pt x="2715033" y="1384299"/>
                  </a:lnTo>
                  <a:lnTo>
                    <a:pt x="2664754" y="1371599"/>
                  </a:lnTo>
                  <a:lnTo>
                    <a:pt x="10055683" y="1371599"/>
                  </a:lnTo>
                  <a:lnTo>
                    <a:pt x="10055683" y="1600199"/>
                  </a:lnTo>
                  <a:lnTo>
                    <a:pt x="9904848" y="1638299"/>
                  </a:lnTo>
                  <a:lnTo>
                    <a:pt x="9854570" y="1638299"/>
                  </a:lnTo>
                  <a:lnTo>
                    <a:pt x="9653456" y="1689099"/>
                  </a:lnTo>
                  <a:close/>
                </a:path>
                <a:path w="10055860" h="1828800">
                  <a:moveTo>
                    <a:pt x="9502621" y="1714499"/>
                  </a:moveTo>
                  <a:lnTo>
                    <a:pt x="5983132" y="1714499"/>
                  </a:lnTo>
                  <a:lnTo>
                    <a:pt x="5932854" y="1701799"/>
                  </a:lnTo>
                  <a:lnTo>
                    <a:pt x="5882575" y="1701799"/>
                  </a:lnTo>
                  <a:lnTo>
                    <a:pt x="5832297" y="1689099"/>
                  </a:lnTo>
                  <a:lnTo>
                    <a:pt x="9603178" y="1689099"/>
                  </a:lnTo>
                  <a:lnTo>
                    <a:pt x="9502621" y="1714499"/>
                  </a:lnTo>
                  <a:close/>
                </a:path>
                <a:path w="10055860" h="1828800">
                  <a:moveTo>
                    <a:pt x="9351786" y="1739899"/>
                  </a:moveTo>
                  <a:lnTo>
                    <a:pt x="6234524" y="1739899"/>
                  </a:lnTo>
                  <a:lnTo>
                    <a:pt x="6184246" y="1727199"/>
                  </a:lnTo>
                  <a:lnTo>
                    <a:pt x="6133967" y="1727199"/>
                  </a:lnTo>
                  <a:lnTo>
                    <a:pt x="6083689" y="1714499"/>
                  </a:lnTo>
                  <a:lnTo>
                    <a:pt x="9452343" y="1714499"/>
                  </a:lnTo>
                  <a:lnTo>
                    <a:pt x="9351786" y="1739899"/>
                  </a:lnTo>
                  <a:close/>
                </a:path>
                <a:path w="10055860" h="1828800">
                  <a:moveTo>
                    <a:pt x="9251229" y="1752599"/>
                  </a:moveTo>
                  <a:lnTo>
                    <a:pt x="6385360" y="1752599"/>
                  </a:lnTo>
                  <a:lnTo>
                    <a:pt x="6335081" y="1739899"/>
                  </a:lnTo>
                  <a:lnTo>
                    <a:pt x="9301508" y="1739899"/>
                  </a:lnTo>
                  <a:lnTo>
                    <a:pt x="9251229" y="1752599"/>
                  </a:lnTo>
                  <a:close/>
                </a:path>
                <a:path w="10055860" h="1828800">
                  <a:moveTo>
                    <a:pt x="9150673" y="1765299"/>
                  </a:moveTo>
                  <a:lnTo>
                    <a:pt x="6485916" y="1765299"/>
                  </a:lnTo>
                  <a:lnTo>
                    <a:pt x="6435638" y="1752599"/>
                  </a:lnTo>
                  <a:lnTo>
                    <a:pt x="9200951" y="1752599"/>
                  </a:lnTo>
                  <a:lnTo>
                    <a:pt x="9150673" y="1765299"/>
                  </a:lnTo>
                  <a:close/>
                </a:path>
                <a:path w="10055860" h="1828800">
                  <a:moveTo>
                    <a:pt x="9050116" y="1777999"/>
                  </a:moveTo>
                  <a:lnTo>
                    <a:pt x="6636752" y="1777999"/>
                  </a:lnTo>
                  <a:lnTo>
                    <a:pt x="6586473" y="1765299"/>
                  </a:lnTo>
                  <a:lnTo>
                    <a:pt x="9100394" y="1765299"/>
                  </a:lnTo>
                  <a:lnTo>
                    <a:pt x="9050116" y="1777999"/>
                  </a:lnTo>
                  <a:close/>
                </a:path>
                <a:path w="10055860" h="1828800">
                  <a:moveTo>
                    <a:pt x="8899281" y="1790699"/>
                  </a:moveTo>
                  <a:lnTo>
                    <a:pt x="6787587" y="1790699"/>
                  </a:lnTo>
                  <a:lnTo>
                    <a:pt x="6737309" y="1777999"/>
                  </a:lnTo>
                  <a:lnTo>
                    <a:pt x="8949559" y="1777999"/>
                  </a:lnTo>
                  <a:lnTo>
                    <a:pt x="8899281" y="1790699"/>
                  </a:lnTo>
                  <a:close/>
                </a:path>
                <a:path w="10055860" h="1828800">
                  <a:moveTo>
                    <a:pt x="8798724" y="1803399"/>
                  </a:moveTo>
                  <a:lnTo>
                    <a:pt x="6988701" y="1803399"/>
                  </a:lnTo>
                  <a:lnTo>
                    <a:pt x="6938422" y="1790699"/>
                  </a:lnTo>
                  <a:lnTo>
                    <a:pt x="8849002" y="1790699"/>
                  </a:lnTo>
                  <a:lnTo>
                    <a:pt x="8798724" y="1803399"/>
                  </a:lnTo>
                  <a:close/>
                </a:path>
                <a:path w="10055860" h="1828800">
                  <a:moveTo>
                    <a:pt x="8597610" y="1816099"/>
                  </a:moveTo>
                  <a:lnTo>
                    <a:pt x="7189815" y="1816099"/>
                  </a:lnTo>
                  <a:lnTo>
                    <a:pt x="7139536" y="1803399"/>
                  </a:lnTo>
                  <a:lnTo>
                    <a:pt x="8647889" y="1803399"/>
                  </a:lnTo>
                  <a:lnTo>
                    <a:pt x="8597610" y="1816099"/>
                  </a:lnTo>
                  <a:close/>
                </a:path>
                <a:path w="10055860" h="1828800">
                  <a:moveTo>
                    <a:pt x="8346218" y="1828799"/>
                  </a:moveTo>
                  <a:lnTo>
                    <a:pt x="7491485" y="1828799"/>
                  </a:lnTo>
                  <a:lnTo>
                    <a:pt x="7441207" y="1816099"/>
                  </a:lnTo>
                  <a:lnTo>
                    <a:pt x="8396497" y="1816099"/>
                  </a:lnTo>
                  <a:lnTo>
                    <a:pt x="8346218" y="182879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3859" y="0"/>
              <a:ext cx="10055860" cy="1838325"/>
            </a:xfrm>
            <a:custGeom>
              <a:avLst/>
              <a:gdLst/>
              <a:ahLst/>
              <a:cxnLst/>
              <a:rect l="l" t="t" r="r" b="b"/>
              <a:pathLst>
                <a:path w="10055860" h="1838325">
                  <a:moveTo>
                    <a:pt x="0" y="153610"/>
                  </a:moveTo>
                  <a:lnTo>
                    <a:pt x="50278" y="141695"/>
                  </a:lnTo>
                  <a:lnTo>
                    <a:pt x="100556" y="130138"/>
                  </a:lnTo>
                  <a:lnTo>
                    <a:pt x="150835" y="118937"/>
                  </a:lnTo>
                  <a:lnTo>
                    <a:pt x="201113" y="108088"/>
                  </a:lnTo>
                  <a:lnTo>
                    <a:pt x="251391" y="97588"/>
                  </a:lnTo>
                  <a:lnTo>
                    <a:pt x="301670" y="87432"/>
                  </a:lnTo>
                  <a:lnTo>
                    <a:pt x="351948" y="77617"/>
                  </a:lnTo>
                  <a:lnTo>
                    <a:pt x="402226" y="68140"/>
                  </a:lnTo>
                  <a:lnTo>
                    <a:pt x="452505" y="58997"/>
                  </a:lnTo>
                  <a:lnTo>
                    <a:pt x="502783" y="50184"/>
                  </a:lnTo>
                  <a:lnTo>
                    <a:pt x="553061" y="41698"/>
                  </a:lnTo>
                  <a:lnTo>
                    <a:pt x="603340" y="33534"/>
                  </a:lnTo>
                  <a:lnTo>
                    <a:pt x="653618" y="25690"/>
                  </a:lnTo>
                  <a:lnTo>
                    <a:pt x="703897" y="18162"/>
                  </a:lnTo>
                  <a:lnTo>
                    <a:pt x="754175" y="10945"/>
                  </a:lnTo>
                  <a:lnTo>
                    <a:pt x="804453" y="4038"/>
                  </a:lnTo>
                  <a:lnTo>
                    <a:pt x="835202" y="0"/>
                  </a:lnTo>
                </a:path>
                <a:path w="10055860" h="1838325">
                  <a:moveTo>
                    <a:pt x="3646554" y="0"/>
                  </a:moveTo>
                  <a:lnTo>
                    <a:pt x="3720602" y="6984"/>
                  </a:lnTo>
                  <a:lnTo>
                    <a:pt x="3770880" y="11852"/>
                  </a:lnTo>
                  <a:lnTo>
                    <a:pt x="3821159" y="16811"/>
                  </a:lnTo>
                  <a:lnTo>
                    <a:pt x="3871437" y="21857"/>
                  </a:lnTo>
                  <a:lnTo>
                    <a:pt x="3921715" y="26987"/>
                  </a:lnTo>
                  <a:lnTo>
                    <a:pt x="3971994" y="32196"/>
                  </a:lnTo>
                  <a:lnTo>
                    <a:pt x="4022272" y="37482"/>
                  </a:lnTo>
                  <a:lnTo>
                    <a:pt x="4072551" y="42840"/>
                  </a:lnTo>
                  <a:lnTo>
                    <a:pt x="4122829" y="48267"/>
                  </a:lnTo>
                  <a:lnTo>
                    <a:pt x="4173108" y="53760"/>
                  </a:lnTo>
                  <a:lnTo>
                    <a:pt x="4223386" y="59314"/>
                  </a:lnTo>
                  <a:lnTo>
                    <a:pt x="4273665" y="64926"/>
                  </a:lnTo>
                  <a:lnTo>
                    <a:pt x="4323943" y="70593"/>
                  </a:lnTo>
                  <a:lnTo>
                    <a:pt x="4374222" y="76310"/>
                  </a:lnTo>
                  <a:lnTo>
                    <a:pt x="4424500" y="82075"/>
                  </a:lnTo>
                  <a:lnTo>
                    <a:pt x="4474778" y="87883"/>
                  </a:lnTo>
                  <a:lnTo>
                    <a:pt x="4525057" y="93731"/>
                  </a:lnTo>
                  <a:lnTo>
                    <a:pt x="4575335" y="99616"/>
                  </a:lnTo>
                  <a:lnTo>
                    <a:pt x="4625614" y="105533"/>
                  </a:lnTo>
                  <a:lnTo>
                    <a:pt x="4675892" y="111479"/>
                  </a:lnTo>
                  <a:lnTo>
                    <a:pt x="4726171" y="117451"/>
                  </a:lnTo>
                  <a:lnTo>
                    <a:pt x="4776449" y="123444"/>
                  </a:lnTo>
                  <a:lnTo>
                    <a:pt x="4826728" y="129455"/>
                  </a:lnTo>
                  <a:lnTo>
                    <a:pt x="4877006" y="135481"/>
                  </a:lnTo>
                  <a:lnTo>
                    <a:pt x="4927285" y="141518"/>
                  </a:lnTo>
                  <a:lnTo>
                    <a:pt x="4977563" y="147562"/>
                  </a:lnTo>
                  <a:lnTo>
                    <a:pt x="5027841" y="153610"/>
                  </a:lnTo>
                  <a:lnTo>
                    <a:pt x="5078120" y="159658"/>
                  </a:lnTo>
                  <a:lnTo>
                    <a:pt x="5128398" y="165702"/>
                  </a:lnTo>
                  <a:lnTo>
                    <a:pt x="5178677" y="171738"/>
                  </a:lnTo>
                  <a:lnTo>
                    <a:pt x="5228955" y="177764"/>
                  </a:lnTo>
                  <a:lnTo>
                    <a:pt x="5279234" y="183776"/>
                  </a:lnTo>
                  <a:lnTo>
                    <a:pt x="5329512" y="189769"/>
                  </a:lnTo>
                  <a:lnTo>
                    <a:pt x="5379791" y="195741"/>
                  </a:lnTo>
                  <a:lnTo>
                    <a:pt x="5430069" y="201687"/>
                  </a:lnTo>
                  <a:lnTo>
                    <a:pt x="5480347" y="207604"/>
                  </a:lnTo>
                  <a:lnTo>
                    <a:pt x="5530626" y="213488"/>
                  </a:lnTo>
                  <a:lnTo>
                    <a:pt x="5580904" y="219336"/>
                  </a:lnTo>
                  <a:lnTo>
                    <a:pt x="5631183" y="225145"/>
                  </a:lnTo>
                  <a:lnTo>
                    <a:pt x="5681461" y="230909"/>
                  </a:lnTo>
                  <a:lnTo>
                    <a:pt x="5731740" y="236627"/>
                  </a:lnTo>
                  <a:lnTo>
                    <a:pt x="5782018" y="242293"/>
                  </a:lnTo>
                  <a:lnTo>
                    <a:pt x="5832297" y="247906"/>
                  </a:lnTo>
                  <a:lnTo>
                    <a:pt x="5882575" y="253460"/>
                  </a:lnTo>
                  <a:lnTo>
                    <a:pt x="5932854" y="258952"/>
                  </a:lnTo>
                  <a:lnTo>
                    <a:pt x="5983132" y="264379"/>
                  </a:lnTo>
                  <a:lnTo>
                    <a:pt x="6033410" y="269738"/>
                  </a:lnTo>
                  <a:lnTo>
                    <a:pt x="6083689" y="275023"/>
                  </a:lnTo>
                  <a:lnTo>
                    <a:pt x="6133967" y="280233"/>
                  </a:lnTo>
                  <a:lnTo>
                    <a:pt x="6184246" y="285362"/>
                  </a:lnTo>
                  <a:lnTo>
                    <a:pt x="6234524" y="290408"/>
                  </a:lnTo>
                  <a:lnTo>
                    <a:pt x="6284803" y="295367"/>
                  </a:lnTo>
                  <a:lnTo>
                    <a:pt x="6335081" y="300236"/>
                  </a:lnTo>
                  <a:lnTo>
                    <a:pt x="6385360" y="305010"/>
                  </a:lnTo>
                  <a:lnTo>
                    <a:pt x="6435638" y="309686"/>
                  </a:lnTo>
                  <a:lnTo>
                    <a:pt x="6485916" y="314260"/>
                  </a:lnTo>
                  <a:lnTo>
                    <a:pt x="6536195" y="318729"/>
                  </a:lnTo>
                  <a:lnTo>
                    <a:pt x="6586473" y="323089"/>
                  </a:lnTo>
                  <a:lnTo>
                    <a:pt x="6636752" y="327337"/>
                  </a:lnTo>
                  <a:lnTo>
                    <a:pt x="6687030" y="331469"/>
                  </a:lnTo>
                  <a:lnTo>
                    <a:pt x="6737309" y="335481"/>
                  </a:lnTo>
                  <a:lnTo>
                    <a:pt x="6787587" y="339369"/>
                  </a:lnTo>
                  <a:lnTo>
                    <a:pt x="6837866" y="343130"/>
                  </a:lnTo>
                  <a:lnTo>
                    <a:pt x="6888144" y="346761"/>
                  </a:lnTo>
                  <a:lnTo>
                    <a:pt x="6938422" y="350258"/>
                  </a:lnTo>
                  <a:lnTo>
                    <a:pt x="6988701" y="353616"/>
                  </a:lnTo>
                  <a:lnTo>
                    <a:pt x="7038979" y="356834"/>
                  </a:lnTo>
                  <a:lnTo>
                    <a:pt x="7089258" y="359906"/>
                  </a:lnTo>
                  <a:lnTo>
                    <a:pt x="7139536" y="362829"/>
                  </a:lnTo>
                  <a:lnTo>
                    <a:pt x="7189815" y="365599"/>
                  </a:lnTo>
                  <a:lnTo>
                    <a:pt x="7240093" y="368214"/>
                  </a:lnTo>
                  <a:lnTo>
                    <a:pt x="7290372" y="370669"/>
                  </a:lnTo>
                  <a:lnTo>
                    <a:pt x="7340650" y="372961"/>
                  </a:lnTo>
                  <a:lnTo>
                    <a:pt x="7390928" y="375086"/>
                  </a:lnTo>
                  <a:lnTo>
                    <a:pt x="7441207" y="377040"/>
                  </a:lnTo>
                  <a:lnTo>
                    <a:pt x="7491485" y="378820"/>
                  </a:lnTo>
                  <a:lnTo>
                    <a:pt x="7541764" y="380422"/>
                  </a:lnTo>
                  <a:lnTo>
                    <a:pt x="7592042" y="381843"/>
                  </a:lnTo>
                  <a:lnTo>
                    <a:pt x="7642321" y="383079"/>
                  </a:lnTo>
                  <a:lnTo>
                    <a:pt x="7692599" y="384125"/>
                  </a:lnTo>
                  <a:lnTo>
                    <a:pt x="7742877" y="384980"/>
                  </a:lnTo>
                  <a:lnTo>
                    <a:pt x="7793156" y="385639"/>
                  </a:lnTo>
                  <a:lnTo>
                    <a:pt x="7843434" y="386098"/>
                  </a:lnTo>
                  <a:lnTo>
                    <a:pt x="7893713" y="386354"/>
                  </a:lnTo>
                  <a:lnTo>
                    <a:pt x="7943991" y="386403"/>
                  </a:lnTo>
                  <a:lnTo>
                    <a:pt x="7994269" y="386241"/>
                  </a:lnTo>
                  <a:lnTo>
                    <a:pt x="8044548" y="385866"/>
                  </a:lnTo>
                  <a:lnTo>
                    <a:pt x="8094826" y="385272"/>
                  </a:lnTo>
                  <a:lnTo>
                    <a:pt x="8145105" y="384458"/>
                  </a:lnTo>
                  <a:lnTo>
                    <a:pt x="8195383" y="383418"/>
                  </a:lnTo>
                  <a:lnTo>
                    <a:pt x="8245662" y="382150"/>
                  </a:lnTo>
                  <a:lnTo>
                    <a:pt x="8295940" y="380649"/>
                  </a:lnTo>
                  <a:lnTo>
                    <a:pt x="8346218" y="378913"/>
                  </a:lnTo>
                  <a:lnTo>
                    <a:pt x="8396497" y="376937"/>
                  </a:lnTo>
                  <a:lnTo>
                    <a:pt x="8446775" y="374717"/>
                  </a:lnTo>
                  <a:lnTo>
                    <a:pt x="8497054" y="372252"/>
                  </a:lnTo>
                  <a:lnTo>
                    <a:pt x="8547332" y="369535"/>
                  </a:lnTo>
                  <a:lnTo>
                    <a:pt x="8597610" y="366565"/>
                  </a:lnTo>
                  <a:lnTo>
                    <a:pt x="8647889" y="363337"/>
                  </a:lnTo>
                  <a:lnTo>
                    <a:pt x="8698167" y="359848"/>
                  </a:lnTo>
                  <a:lnTo>
                    <a:pt x="8748446" y="356093"/>
                  </a:lnTo>
                  <a:lnTo>
                    <a:pt x="8798724" y="352071"/>
                  </a:lnTo>
                  <a:lnTo>
                    <a:pt x="8849002" y="347776"/>
                  </a:lnTo>
                  <a:lnTo>
                    <a:pt x="8899281" y="343205"/>
                  </a:lnTo>
                  <a:lnTo>
                    <a:pt x="8949559" y="338355"/>
                  </a:lnTo>
                  <a:lnTo>
                    <a:pt x="8999838" y="333222"/>
                  </a:lnTo>
                  <a:lnTo>
                    <a:pt x="9050116" y="327802"/>
                  </a:lnTo>
                  <a:lnTo>
                    <a:pt x="9100394" y="322092"/>
                  </a:lnTo>
                  <a:lnTo>
                    <a:pt x="9150673" y="316087"/>
                  </a:lnTo>
                  <a:lnTo>
                    <a:pt x="9200951" y="309786"/>
                  </a:lnTo>
                  <a:lnTo>
                    <a:pt x="9251229" y="303183"/>
                  </a:lnTo>
                  <a:lnTo>
                    <a:pt x="9301508" y="296275"/>
                  </a:lnTo>
                  <a:lnTo>
                    <a:pt x="9351786" y="289059"/>
                  </a:lnTo>
                  <a:lnTo>
                    <a:pt x="9402065" y="281530"/>
                  </a:lnTo>
                  <a:lnTo>
                    <a:pt x="9452343" y="273686"/>
                  </a:lnTo>
                  <a:lnTo>
                    <a:pt x="9502621" y="265523"/>
                  </a:lnTo>
                  <a:lnTo>
                    <a:pt x="9552900" y="257037"/>
                  </a:lnTo>
                  <a:lnTo>
                    <a:pt x="9603178" y="248224"/>
                  </a:lnTo>
                  <a:lnTo>
                    <a:pt x="9653456" y="239080"/>
                  </a:lnTo>
                  <a:lnTo>
                    <a:pt x="9703735" y="229603"/>
                  </a:lnTo>
                  <a:lnTo>
                    <a:pt x="9754013" y="219789"/>
                  </a:lnTo>
                  <a:lnTo>
                    <a:pt x="9804292" y="209633"/>
                  </a:lnTo>
                  <a:lnTo>
                    <a:pt x="9854570" y="199132"/>
                  </a:lnTo>
                  <a:lnTo>
                    <a:pt x="9904848" y="188284"/>
                  </a:lnTo>
                  <a:lnTo>
                    <a:pt x="9955127" y="177083"/>
                  </a:lnTo>
                  <a:lnTo>
                    <a:pt x="10005405" y="165526"/>
                  </a:lnTo>
                  <a:lnTo>
                    <a:pt x="10055683" y="153610"/>
                  </a:lnTo>
                  <a:lnTo>
                    <a:pt x="10055683" y="1605212"/>
                  </a:lnTo>
                  <a:lnTo>
                    <a:pt x="10005405" y="1617127"/>
                  </a:lnTo>
                  <a:lnTo>
                    <a:pt x="9955127" y="1628684"/>
                  </a:lnTo>
                  <a:lnTo>
                    <a:pt x="9904848" y="1639885"/>
                  </a:lnTo>
                  <a:lnTo>
                    <a:pt x="9854570" y="1650734"/>
                  </a:lnTo>
                  <a:lnTo>
                    <a:pt x="9804292" y="1661234"/>
                  </a:lnTo>
                  <a:lnTo>
                    <a:pt x="9754013" y="1671390"/>
                  </a:lnTo>
                  <a:lnTo>
                    <a:pt x="9703735" y="1681205"/>
                  </a:lnTo>
                  <a:lnTo>
                    <a:pt x="9653456" y="1690682"/>
                  </a:lnTo>
                  <a:lnTo>
                    <a:pt x="9603178" y="1699825"/>
                  </a:lnTo>
                  <a:lnTo>
                    <a:pt x="9552900" y="1708638"/>
                  </a:lnTo>
                  <a:lnTo>
                    <a:pt x="9502621" y="1717125"/>
                  </a:lnTo>
                  <a:lnTo>
                    <a:pt x="9452343" y="1725288"/>
                  </a:lnTo>
                  <a:lnTo>
                    <a:pt x="9402065" y="1733132"/>
                  </a:lnTo>
                  <a:lnTo>
                    <a:pt x="9351786" y="1740660"/>
                  </a:lnTo>
                  <a:lnTo>
                    <a:pt x="9301508" y="1747877"/>
                  </a:lnTo>
                  <a:lnTo>
                    <a:pt x="9251229" y="1754785"/>
                  </a:lnTo>
                  <a:lnTo>
                    <a:pt x="9200951" y="1761388"/>
                  </a:lnTo>
                  <a:lnTo>
                    <a:pt x="9150673" y="1767689"/>
                  </a:lnTo>
                  <a:lnTo>
                    <a:pt x="9100394" y="1773693"/>
                  </a:lnTo>
                  <a:lnTo>
                    <a:pt x="9050116" y="1779404"/>
                  </a:lnTo>
                  <a:lnTo>
                    <a:pt x="8999838" y="1784824"/>
                  </a:lnTo>
                  <a:lnTo>
                    <a:pt x="8949559" y="1789957"/>
                  </a:lnTo>
                  <a:lnTo>
                    <a:pt x="8899281" y="1794807"/>
                  </a:lnTo>
                  <a:lnTo>
                    <a:pt x="8849002" y="1799378"/>
                  </a:lnTo>
                  <a:lnTo>
                    <a:pt x="8798724" y="1803673"/>
                  </a:lnTo>
                  <a:lnTo>
                    <a:pt x="8748446" y="1807695"/>
                  </a:lnTo>
                  <a:lnTo>
                    <a:pt x="8698167" y="1811450"/>
                  </a:lnTo>
                  <a:lnTo>
                    <a:pt x="8647889" y="1814939"/>
                  </a:lnTo>
                  <a:lnTo>
                    <a:pt x="8597610" y="1818167"/>
                  </a:lnTo>
                  <a:lnTo>
                    <a:pt x="8547332" y="1821137"/>
                  </a:lnTo>
                  <a:lnTo>
                    <a:pt x="8497054" y="1823853"/>
                  </a:lnTo>
                  <a:lnTo>
                    <a:pt x="8446775" y="1826319"/>
                  </a:lnTo>
                  <a:lnTo>
                    <a:pt x="8396497" y="1828538"/>
                  </a:lnTo>
                  <a:lnTo>
                    <a:pt x="8346218" y="1830514"/>
                  </a:lnTo>
                  <a:lnTo>
                    <a:pt x="8295940" y="1832251"/>
                  </a:lnTo>
                  <a:lnTo>
                    <a:pt x="8245662" y="1833751"/>
                  </a:lnTo>
                  <a:lnTo>
                    <a:pt x="8195383" y="1835020"/>
                  </a:lnTo>
                  <a:lnTo>
                    <a:pt x="8145105" y="1836060"/>
                  </a:lnTo>
                  <a:lnTo>
                    <a:pt x="8094826" y="1836874"/>
                  </a:lnTo>
                  <a:lnTo>
                    <a:pt x="8044548" y="1837468"/>
                  </a:lnTo>
                  <a:lnTo>
                    <a:pt x="7994269" y="1837843"/>
                  </a:lnTo>
                  <a:lnTo>
                    <a:pt x="7943991" y="1838005"/>
                  </a:lnTo>
                  <a:lnTo>
                    <a:pt x="7893713" y="1837956"/>
                  </a:lnTo>
                  <a:lnTo>
                    <a:pt x="7843434" y="1837700"/>
                  </a:lnTo>
                  <a:lnTo>
                    <a:pt x="7793156" y="1837241"/>
                  </a:lnTo>
                  <a:lnTo>
                    <a:pt x="7742877" y="1836582"/>
                  </a:lnTo>
                  <a:lnTo>
                    <a:pt x="7692599" y="1835727"/>
                  </a:lnTo>
                  <a:lnTo>
                    <a:pt x="7642321" y="1834680"/>
                  </a:lnTo>
                  <a:lnTo>
                    <a:pt x="7592042" y="1833445"/>
                  </a:lnTo>
                  <a:lnTo>
                    <a:pt x="7541764" y="1832024"/>
                  </a:lnTo>
                  <a:lnTo>
                    <a:pt x="7491485" y="1830422"/>
                  </a:lnTo>
                  <a:lnTo>
                    <a:pt x="7441207" y="1828642"/>
                  </a:lnTo>
                  <a:lnTo>
                    <a:pt x="7390928" y="1826687"/>
                  </a:lnTo>
                  <a:lnTo>
                    <a:pt x="7340650" y="1824563"/>
                  </a:lnTo>
                  <a:lnTo>
                    <a:pt x="7290372" y="1822271"/>
                  </a:lnTo>
                  <a:lnTo>
                    <a:pt x="7240093" y="1819816"/>
                  </a:lnTo>
                  <a:lnTo>
                    <a:pt x="7189815" y="1817201"/>
                  </a:lnTo>
                  <a:lnTo>
                    <a:pt x="7139536" y="1814430"/>
                  </a:lnTo>
                  <a:lnTo>
                    <a:pt x="7089258" y="1811507"/>
                  </a:lnTo>
                  <a:lnTo>
                    <a:pt x="7038979" y="1808435"/>
                  </a:lnTo>
                  <a:lnTo>
                    <a:pt x="6988701" y="1805218"/>
                  </a:lnTo>
                  <a:lnTo>
                    <a:pt x="6938422" y="1801859"/>
                  </a:lnTo>
                  <a:lnTo>
                    <a:pt x="6888144" y="1798363"/>
                  </a:lnTo>
                  <a:lnTo>
                    <a:pt x="6837866" y="1794732"/>
                  </a:lnTo>
                  <a:lnTo>
                    <a:pt x="6787587" y="1790971"/>
                  </a:lnTo>
                  <a:lnTo>
                    <a:pt x="6737309" y="1787082"/>
                  </a:lnTo>
                  <a:lnTo>
                    <a:pt x="6687030" y="1783070"/>
                  </a:lnTo>
                  <a:lnTo>
                    <a:pt x="6636752" y="1778939"/>
                  </a:lnTo>
                  <a:lnTo>
                    <a:pt x="6586473" y="1774691"/>
                  </a:lnTo>
                  <a:lnTo>
                    <a:pt x="6536195" y="1770331"/>
                  </a:lnTo>
                  <a:lnTo>
                    <a:pt x="6485916" y="1765861"/>
                  </a:lnTo>
                  <a:lnTo>
                    <a:pt x="6435638" y="1761287"/>
                  </a:lnTo>
                  <a:lnTo>
                    <a:pt x="6385360" y="1756611"/>
                  </a:lnTo>
                  <a:lnTo>
                    <a:pt x="6335081" y="1751837"/>
                  </a:lnTo>
                  <a:lnTo>
                    <a:pt x="6284803" y="1746969"/>
                  </a:lnTo>
                  <a:lnTo>
                    <a:pt x="6234524" y="1742010"/>
                  </a:lnTo>
                  <a:lnTo>
                    <a:pt x="6184246" y="1736964"/>
                  </a:lnTo>
                  <a:lnTo>
                    <a:pt x="6133967" y="1731834"/>
                  </a:lnTo>
                  <a:lnTo>
                    <a:pt x="6083689" y="1726625"/>
                  </a:lnTo>
                  <a:lnTo>
                    <a:pt x="6033410" y="1721339"/>
                  </a:lnTo>
                  <a:lnTo>
                    <a:pt x="5983132" y="1715981"/>
                  </a:lnTo>
                  <a:lnTo>
                    <a:pt x="5932854" y="1710553"/>
                  </a:lnTo>
                  <a:lnTo>
                    <a:pt x="5882575" y="1705061"/>
                  </a:lnTo>
                  <a:lnTo>
                    <a:pt x="5832297" y="1699507"/>
                  </a:lnTo>
                  <a:lnTo>
                    <a:pt x="5782018" y="1693895"/>
                  </a:lnTo>
                  <a:lnTo>
                    <a:pt x="5731740" y="1688228"/>
                  </a:lnTo>
                  <a:lnTo>
                    <a:pt x="5681461" y="1682510"/>
                  </a:lnTo>
                  <a:lnTo>
                    <a:pt x="5631183" y="1676746"/>
                  </a:lnTo>
                  <a:lnTo>
                    <a:pt x="5580904" y="1670937"/>
                  </a:lnTo>
                  <a:lnTo>
                    <a:pt x="5530626" y="1665089"/>
                  </a:lnTo>
                  <a:lnTo>
                    <a:pt x="5480347" y="1659205"/>
                  </a:lnTo>
                  <a:lnTo>
                    <a:pt x="5430069" y="1653288"/>
                  </a:lnTo>
                  <a:lnTo>
                    <a:pt x="5379791" y="1647342"/>
                  </a:lnTo>
                  <a:lnTo>
                    <a:pt x="5329512" y="1641370"/>
                  </a:lnTo>
                  <a:lnTo>
                    <a:pt x="5279234" y="1635377"/>
                  </a:lnTo>
                  <a:lnTo>
                    <a:pt x="5228955" y="1629365"/>
                  </a:lnTo>
                  <a:lnTo>
                    <a:pt x="5178677" y="1623339"/>
                  </a:lnTo>
                  <a:lnTo>
                    <a:pt x="5128398" y="1617302"/>
                  </a:lnTo>
                  <a:lnTo>
                    <a:pt x="5078120" y="1611258"/>
                  </a:lnTo>
                  <a:lnTo>
                    <a:pt x="5027841" y="1605211"/>
                  </a:lnTo>
                  <a:lnTo>
                    <a:pt x="4977563" y="1599163"/>
                  </a:lnTo>
                  <a:lnTo>
                    <a:pt x="4927285" y="1593119"/>
                  </a:lnTo>
                  <a:lnTo>
                    <a:pt x="4877006" y="1587082"/>
                  </a:lnTo>
                  <a:lnTo>
                    <a:pt x="4826728" y="1581056"/>
                  </a:lnTo>
                  <a:lnTo>
                    <a:pt x="4776449" y="1575044"/>
                  </a:lnTo>
                  <a:lnTo>
                    <a:pt x="4726171" y="1569051"/>
                  </a:lnTo>
                  <a:lnTo>
                    <a:pt x="4675892" y="1563080"/>
                  </a:lnTo>
                  <a:lnTo>
                    <a:pt x="4625614" y="1557133"/>
                  </a:lnTo>
                  <a:lnTo>
                    <a:pt x="4575335" y="1551216"/>
                  </a:lnTo>
                  <a:lnTo>
                    <a:pt x="4525057" y="1545332"/>
                  </a:lnTo>
                  <a:lnTo>
                    <a:pt x="4474778" y="1539484"/>
                  </a:lnTo>
                  <a:lnTo>
                    <a:pt x="4424500" y="1533676"/>
                  </a:lnTo>
                  <a:lnTo>
                    <a:pt x="4374222" y="1527911"/>
                  </a:lnTo>
                  <a:lnTo>
                    <a:pt x="4323943" y="1522193"/>
                  </a:lnTo>
                  <a:lnTo>
                    <a:pt x="4273665" y="1516527"/>
                  </a:lnTo>
                  <a:lnTo>
                    <a:pt x="4223386" y="1510914"/>
                  </a:lnTo>
                  <a:lnTo>
                    <a:pt x="4173108" y="1505360"/>
                  </a:lnTo>
                  <a:lnTo>
                    <a:pt x="4122829" y="1499868"/>
                  </a:lnTo>
                  <a:lnTo>
                    <a:pt x="4072551" y="1494441"/>
                  </a:lnTo>
                  <a:lnTo>
                    <a:pt x="4022272" y="1489082"/>
                  </a:lnTo>
                  <a:lnTo>
                    <a:pt x="3971994" y="1483797"/>
                  </a:lnTo>
                  <a:lnTo>
                    <a:pt x="3921715" y="1478587"/>
                  </a:lnTo>
                  <a:lnTo>
                    <a:pt x="3871437" y="1473458"/>
                  </a:lnTo>
                  <a:lnTo>
                    <a:pt x="3821159" y="1468411"/>
                  </a:lnTo>
                  <a:lnTo>
                    <a:pt x="3770880" y="1463452"/>
                  </a:lnTo>
                  <a:lnTo>
                    <a:pt x="3720602" y="1458584"/>
                  </a:lnTo>
                  <a:lnTo>
                    <a:pt x="3670323" y="1453810"/>
                  </a:lnTo>
                  <a:lnTo>
                    <a:pt x="3620045" y="1449134"/>
                  </a:lnTo>
                  <a:lnTo>
                    <a:pt x="3569766" y="1444560"/>
                  </a:lnTo>
                  <a:lnTo>
                    <a:pt x="3519488" y="1440091"/>
                  </a:lnTo>
                  <a:lnTo>
                    <a:pt x="3469209" y="1435730"/>
                  </a:lnTo>
                  <a:lnTo>
                    <a:pt x="3418931" y="1431483"/>
                  </a:lnTo>
                  <a:lnTo>
                    <a:pt x="3368653" y="1427351"/>
                  </a:lnTo>
                  <a:lnTo>
                    <a:pt x="3318374" y="1423339"/>
                  </a:lnTo>
                  <a:lnTo>
                    <a:pt x="3268096" y="1419451"/>
                  </a:lnTo>
                  <a:lnTo>
                    <a:pt x="3217817" y="1415689"/>
                  </a:lnTo>
                  <a:lnTo>
                    <a:pt x="3167539" y="1412058"/>
                  </a:lnTo>
                  <a:lnTo>
                    <a:pt x="3117260" y="1408562"/>
                  </a:lnTo>
                  <a:lnTo>
                    <a:pt x="3066982" y="1405203"/>
                  </a:lnTo>
                  <a:lnTo>
                    <a:pt x="3016703" y="1401986"/>
                  </a:lnTo>
                  <a:lnTo>
                    <a:pt x="2966425" y="1398914"/>
                  </a:lnTo>
                  <a:lnTo>
                    <a:pt x="2916147" y="1395991"/>
                  </a:lnTo>
                  <a:lnTo>
                    <a:pt x="2865868" y="1393220"/>
                  </a:lnTo>
                  <a:lnTo>
                    <a:pt x="2815590" y="1390606"/>
                  </a:lnTo>
                  <a:lnTo>
                    <a:pt x="2765311" y="1388151"/>
                  </a:lnTo>
                  <a:lnTo>
                    <a:pt x="2715033" y="1385859"/>
                  </a:lnTo>
                  <a:lnTo>
                    <a:pt x="2664754" y="1383734"/>
                  </a:lnTo>
                  <a:lnTo>
                    <a:pt x="2614476" y="1381780"/>
                  </a:lnTo>
                  <a:lnTo>
                    <a:pt x="2564198" y="1380000"/>
                  </a:lnTo>
                  <a:lnTo>
                    <a:pt x="2513919" y="1378398"/>
                  </a:lnTo>
                  <a:lnTo>
                    <a:pt x="2463641" y="1376977"/>
                  </a:lnTo>
                  <a:lnTo>
                    <a:pt x="2413362" y="1375741"/>
                  </a:lnTo>
                  <a:lnTo>
                    <a:pt x="2363084" y="1374694"/>
                  </a:lnTo>
                  <a:lnTo>
                    <a:pt x="2312805" y="1373840"/>
                  </a:lnTo>
                  <a:lnTo>
                    <a:pt x="2262527" y="1373181"/>
                  </a:lnTo>
                  <a:lnTo>
                    <a:pt x="2212249" y="1372722"/>
                  </a:lnTo>
                  <a:lnTo>
                    <a:pt x="2161970" y="1372466"/>
                  </a:lnTo>
                  <a:lnTo>
                    <a:pt x="2111692" y="1372417"/>
                  </a:lnTo>
                  <a:lnTo>
                    <a:pt x="2061413" y="1372579"/>
                  </a:lnTo>
                  <a:lnTo>
                    <a:pt x="2011135" y="1372954"/>
                  </a:lnTo>
                  <a:lnTo>
                    <a:pt x="1960857" y="1373548"/>
                  </a:lnTo>
                  <a:lnTo>
                    <a:pt x="1910578" y="1374362"/>
                  </a:lnTo>
                  <a:lnTo>
                    <a:pt x="1860300" y="1375402"/>
                  </a:lnTo>
                  <a:lnTo>
                    <a:pt x="1810021" y="1376670"/>
                  </a:lnTo>
                  <a:lnTo>
                    <a:pt x="1759743" y="1378171"/>
                  </a:lnTo>
                  <a:lnTo>
                    <a:pt x="1709464" y="1379908"/>
                  </a:lnTo>
                  <a:lnTo>
                    <a:pt x="1659186" y="1381884"/>
                  </a:lnTo>
                  <a:lnTo>
                    <a:pt x="1608908" y="1384103"/>
                  </a:lnTo>
                  <a:lnTo>
                    <a:pt x="1558629" y="1386569"/>
                  </a:lnTo>
                  <a:lnTo>
                    <a:pt x="1508351" y="1389285"/>
                  </a:lnTo>
                  <a:lnTo>
                    <a:pt x="1458072" y="1392255"/>
                  </a:lnTo>
                  <a:lnTo>
                    <a:pt x="1407794" y="1395483"/>
                  </a:lnTo>
                  <a:lnTo>
                    <a:pt x="1357516" y="1398973"/>
                  </a:lnTo>
                  <a:lnTo>
                    <a:pt x="1307237" y="1402727"/>
                  </a:lnTo>
                  <a:lnTo>
                    <a:pt x="1256959" y="1406750"/>
                  </a:lnTo>
                  <a:lnTo>
                    <a:pt x="1206680" y="1411045"/>
                  </a:lnTo>
                  <a:lnTo>
                    <a:pt x="1156402" y="1415615"/>
                  </a:lnTo>
                  <a:lnTo>
                    <a:pt x="1106124" y="1420466"/>
                  </a:lnTo>
                  <a:lnTo>
                    <a:pt x="1055845" y="1425599"/>
                  </a:lnTo>
                  <a:lnTo>
                    <a:pt x="1005567" y="1431019"/>
                  </a:lnTo>
                  <a:lnTo>
                    <a:pt x="955288" y="1436729"/>
                  </a:lnTo>
                  <a:lnTo>
                    <a:pt x="905010" y="1442733"/>
                  </a:lnTo>
                  <a:lnTo>
                    <a:pt x="854732" y="1449035"/>
                  </a:lnTo>
                  <a:lnTo>
                    <a:pt x="804453" y="1455638"/>
                  </a:lnTo>
                  <a:lnTo>
                    <a:pt x="754175" y="1462546"/>
                  </a:lnTo>
                  <a:lnTo>
                    <a:pt x="703897" y="1469762"/>
                  </a:lnTo>
                  <a:lnTo>
                    <a:pt x="653618" y="1477291"/>
                  </a:lnTo>
                  <a:lnTo>
                    <a:pt x="603340" y="1485135"/>
                  </a:lnTo>
                  <a:lnTo>
                    <a:pt x="553061" y="1493298"/>
                  </a:lnTo>
                  <a:lnTo>
                    <a:pt x="502783" y="1501785"/>
                  </a:lnTo>
                  <a:lnTo>
                    <a:pt x="452505" y="1510598"/>
                  </a:lnTo>
                  <a:lnTo>
                    <a:pt x="402226" y="1519741"/>
                  </a:lnTo>
                  <a:lnTo>
                    <a:pt x="351948" y="1529218"/>
                  </a:lnTo>
                  <a:lnTo>
                    <a:pt x="301670" y="1539033"/>
                  </a:lnTo>
                  <a:lnTo>
                    <a:pt x="251391" y="1549189"/>
                  </a:lnTo>
                  <a:lnTo>
                    <a:pt x="201113" y="1559689"/>
                  </a:lnTo>
                  <a:lnTo>
                    <a:pt x="150835" y="1570538"/>
                  </a:lnTo>
                  <a:lnTo>
                    <a:pt x="100556" y="1581739"/>
                  </a:lnTo>
                  <a:lnTo>
                    <a:pt x="50278" y="1593296"/>
                  </a:lnTo>
                  <a:lnTo>
                    <a:pt x="0" y="1605212"/>
                  </a:lnTo>
                  <a:lnTo>
                    <a:pt x="0" y="153610"/>
                  </a:lnTo>
                </a:path>
              </a:pathLst>
            </a:custGeom>
            <a:ln w="13993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358714" y="425915"/>
            <a:ext cx="3594100" cy="831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250" spc="655">
                <a:solidFill>
                  <a:srgbClr val="FFFFFF"/>
                </a:solidFill>
                <a:latin typeface="Noto Sans Bengali UI"/>
                <a:cs typeface="Noto Sans Bengali UI"/>
              </a:rPr>
              <a:t>গeর</a:t>
            </a:r>
            <a:r>
              <a:rPr dirty="0" sz="5250" spc="-70">
                <a:solidFill>
                  <a:srgbClr val="FFFFFF"/>
                </a:solidFill>
                <a:latin typeface="Noto Sans Bengali UI"/>
                <a:cs typeface="Noto Sans Bengali UI"/>
              </a:rPr>
              <a:t> </a:t>
            </a:r>
            <a:r>
              <a:rPr dirty="0" sz="5250" spc="-994">
                <a:solidFill>
                  <a:srgbClr val="FFFFFF"/>
                </a:solidFill>
                <a:latin typeface="Noto Sans Bengali UI"/>
                <a:cs typeface="Noto Sans Bengali UI"/>
              </a:rPr>
              <a:t>Cনসাবঃ</a:t>
            </a:r>
            <a:endParaRPr sz="5250">
              <a:latin typeface="Noto Sans Bengali UI"/>
              <a:cs typeface="Noto Sans Bengali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556763" y="425915"/>
            <a:ext cx="3205480" cy="83185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250" spc="10"/>
              <a:t>৩০িটেত</a:t>
            </a:r>
            <a:r>
              <a:rPr dirty="0" sz="5250" spc="-120"/>
              <a:t> </a:t>
            </a:r>
            <a:r>
              <a:rPr dirty="0" sz="5250" spc="10"/>
              <a:t>১িট</a:t>
            </a:r>
            <a:endParaRPr sz="5250"/>
          </a:p>
        </p:txBody>
      </p:sp>
      <p:sp>
        <p:nvSpPr>
          <p:cNvPr id="8" name="object 8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" y="83961"/>
            <a:ext cx="10064750" cy="2015489"/>
          </a:xfrm>
          <a:custGeom>
            <a:avLst/>
            <a:gdLst/>
            <a:ahLst/>
            <a:cxnLst/>
            <a:rect l="l" t="t" r="r" b="b"/>
            <a:pathLst>
              <a:path w="10064750" h="2015489">
                <a:moveTo>
                  <a:pt x="10064415" y="2015063"/>
                </a:moveTo>
                <a:lnTo>
                  <a:pt x="0" y="2015063"/>
                </a:lnTo>
                <a:lnTo>
                  <a:pt x="0" y="0"/>
                </a:lnTo>
                <a:lnTo>
                  <a:pt x="10064415" y="0"/>
                </a:lnTo>
                <a:lnTo>
                  <a:pt x="10064415" y="2015063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3580" y="272767"/>
            <a:ext cx="7959725" cy="1545590"/>
          </a:xfrm>
          <a:prstGeom prst="rect"/>
        </p:spPr>
        <p:txBody>
          <a:bodyPr wrap="square" lIns="0" tIns="113030" rIns="0" bIns="0" rtlCol="0" vert="horz">
            <a:spAutoFit/>
          </a:bodyPr>
          <a:lstStyle/>
          <a:p>
            <a:pPr marL="2391410" marR="5080" indent="-2379345">
              <a:lnSpc>
                <a:spcPts val="5620"/>
              </a:lnSpc>
              <a:spcBef>
                <a:spcPts val="890"/>
              </a:spcBef>
              <a:tabLst>
                <a:tab pos="824230" algn="l"/>
              </a:tabLst>
            </a:pPr>
            <a:r>
              <a:rPr dirty="0" sz="5250" spc="-1005">
                <a:solidFill>
                  <a:srgbClr val="000000"/>
                </a:solidFill>
              </a:rPr>
              <a:t>দBু	</a:t>
            </a:r>
            <a:r>
              <a:rPr dirty="0" sz="5250" spc="20">
                <a:solidFill>
                  <a:srgbClr val="000000"/>
                </a:solidFill>
              </a:rPr>
              <a:t>া, </a:t>
            </a:r>
            <a:r>
              <a:rPr dirty="0" sz="5250" spc="-525">
                <a:solidFill>
                  <a:srgbClr val="000000"/>
                </a:solidFill>
              </a:rPr>
              <a:t>Cভড়া </a:t>
            </a:r>
            <a:r>
              <a:rPr dirty="0" sz="5250" spc="25">
                <a:solidFill>
                  <a:srgbClr val="000000"/>
                </a:solidFill>
              </a:rPr>
              <a:t>ও </a:t>
            </a:r>
            <a:r>
              <a:rPr dirty="0" sz="5250" spc="35">
                <a:solidFill>
                  <a:srgbClr val="000000"/>
                </a:solidFill>
              </a:rPr>
              <a:t>ছাগেলর </a:t>
            </a:r>
            <a:r>
              <a:rPr dirty="0" sz="5250" spc="-740">
                <a:solidFill>
                  <a:srgbClr val="000000"/>
                </a:solidFill>
              </a:rPr>
              <a:t>Cনসাবঃ  </a:t>
            </a:r>
            <a:r>
              <a:rPr dirty="0" sz="5250" spc="10">
                <a:solidFill>
                  <a:srgbClr val="000000"/>
                </a:solidFill>
              </a:rPr>
              <a:t>৪০িটেত</a:t>
            </a:r>
            <a:r>
              <a:rPr dirty="0" sz="5250" spc="-45">
                <a:solidFill>
                  <a:srgbClr val="000000"/>
                </a:solidFill>
              </a:rPr>
              <a:t> </a:t>
            </a:r>
            <a:r>
              <a:rPr dirty="0" sz="5250" spc="10">
                <a:solidFill>
                  <a:srgbClr val="000000"/>
                </a:solidFill>
              </a:rPr>
              <a:t>১িট</a:t>
            </a:r>
            <a:endParaRPr sz="5250"/>
          </a:p>
        </p:txBody>
      </p:sp>
      <p:grpSp>
        <p:nvGrpSpPr>
          <p:cNvPr id="4" name="object 4"/>
          <p:cNvGrpSpPr/>
          <p:nvPr/>
        </p:nvGrpSpPr>
        <p:grpSpPr>
          <a:xfrm>
            <a:off x="4233" y="2182990"/>
            <a:ext cx="6742430" cy="5170805"/>
            <a:chOff x="4233" y="2182990"/>
            <a:chExt cx="6742430" cy="5170805"/>
          </a:xfrm>
        </p:grpSpPr>
        <p:sp>
          <p:nvSpPr>
            <p:cNvPr id="5" name="object 5"/>
            <p:cNvSpPr/>
            <p:nvPr/>
          </p:nvSpPr>
          <p:spPr>
            <a:xfrm>
              <a:off x="4233" y="2182990"/>
              <a:ext cx="6742426" cy="50704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35450" y="7048500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6805079" y="4449940"/>
            <a:ext cx="3274479" cy="2854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05079" y="2182990"/>
            <a:ext cx="3263582" cy="22168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069" y="3601"/>
            <a:ext cx="10090150" cy="7553325"/>
            <a:chOff x="-3069" y="3601"/>
            <a:chExt cx="10090150" cy="7553325"/>
          </a:xfrm>
        </p:grpSpPr>
        <p:sp>
          <p:nvSpPr>
            <p:cNvPr id="3" name="object 3"/>
            <p:cNvSpPr/>
            <p:nvPr/>
          </p:nvSpPr>
          <p:spPr>
            <a:xfrm>
              <a:off x="570500" y="2057044"/>
              <a:ext cx="6009739" cy="4449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81509" y="3967162"/>
              <a:ext cx="4198061" cy="34109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07736" y="1007532"/>
              <a:ext cx="4771821" cy="65489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33" y="10903"/>
              <a:ext cx="10075545" cy="1007744"/>
            </a:xfrm>
            <a:custGeom>
              <a:avLst/>
              <a:gdLst/>
              <a:ahLst/>
              <a:cxnLst/>
              <a:rect l="l" t="t" r="r" b="b"/>
              <a:pathLst>
                <a:path w="10075545" h="1007744">
                  <a:moveTo>
                    <a:pt x="10075317" y="1007531"/>
                  </a:moveTo>
                  <a:lnTo>
                    <a:pt x="138483" y="1007531"/>
                  </a:lnTo>
                  <a:lnTo>
                    <a:pt x="93842" y="1001533"/>
                  </a:lnTo>
                  <a:lnTo>
                    <a:pt x="53728" y="984604"/>
                  </a:lnTo>
                  <a:lnTo>
                    <a:pt x="19742" y="958347"/>
                  </a:lnTo>
                  <a:lnTo>
                    <a:pt x="0" y="932793"/>
                  </a:lnTo>
                  <a:lnTo>
                    <a:pt x="0" y="74737"/>
                  </a:lnTo>
                  <a:lnTo>
                    <a:pt x="19742" y="49184"/>
                  </a:lnTo>
                  <a:lnTo>
                    <a:pt x="53728" y="22926"/>
                  </a:lnTo>
                  <a:lnTo>
                    <a:pt x="93842" y="5998"/>
                  </a:lnTo>
                  <a:lnTo>
                    <a:pt x="138483" y="0"/>
                  </a:lnTo>
                  <a:lnTo>
                    <a:pt x="10075328" y="1"/>
                  </a:lnTo>
                  <a:lnTo>
                    <a:pt x="10075317" y="1007531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33" y="10903"/>
              <a:ext cx="10075545" cy="1007744"/>
            </a:xfrm>
            <a:custGeom>
              <a:avLst/>
              <a:gdLst/>
              <a:ahLst/>
              <a:cxnLst/>
              <a:rect l="l" t="t" r="r" b="b"/>
              <a:pathLst>
                <a:path w="10075545" h="1007744">
                  <a:moveTo>
                    <a:pt x="0" y="74737"/>
                  </a:moveTo>
                  <a:lnTo>
                    <a:pt x="53728" y="22926"/>
                  </a:lnTo>
                  <a:lnTo>
                    <a:pt x="93842" y="5998"/>
                  </a:lnTo>
                  <a:lnTo>
                    <a:pt x="138483" y="0"/>
                  </a:lnTo>
                  <a:lnTo>
                    <a:pt x="10075317" y="0"/>
                  </a:lnTo>
                </a:path>
                <a:path w="10075545" h="1007744">
                  <a:moveTo>
                    <a:pt x="10075328" y="1007530"/>
                  </a:moveTo>
                  <a:lnTo>
                    <a:pt x="138483" y="1007531"/>
                  </a:lnTo>
                  <a:lnTo>
                    <a:pt x="93842" y="1001533"/>
                  </a:lnTo>
                  <a:lnTo>
                    <a:pt x="53728" y="984604"/>
                  </a:lnTo>
                  <a:lnTo>
                    <a:pt x="19742" y="958347"/>
                  </a:lnTo>
                  <a:lnTo>
                    <a:pt x="0" y="932793"/>
                  </a:lnTo>
                </a:path>
              </a:pathLst>
            </a:custGeom>
            <a:ln w="13993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6487" y="0"/>
            <a:ext cx="8878570" cy="10331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6600" spc="5"/>
              <a:t>ফসেলর </a:t>
            </a:r>
            <a:r>
              <a:rPr dirty="0" sz="6600" spc="-459"/>
              <a:t>Cনসাবঃ </a:t>
            </a:r>
            <a:r>
              <a:rPr dirty="0" sz="3950" spc="-10"/>
              <a:t>২০ </a:t>
            </a:r>
            <a:r>
              <a:rPr dirty="0" sz="3950" spc="15"/>
              <a:t>ভােগর</a:t>
            </a:r>
            <a:r>
              <a:rPr dirty="0" sz="3950" spc="130"/>
              <a:t> </a:t>
            </a:r>
            <a:r>
              <a:rPr dirty="0" sz="3950" spc="-350"/>
              <a:t>১ভাগ</a:t>
            </a:r>
            <a:endParaRPr sz="3950"/>
          </a:p>
        </p:txBody>
      </p:sp>
      <p:sp>
        <p:nvSpPr>
          <p:cNvPr id="9" name="object 9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33" y="1396949"/>
            <a:ext cx="10075545" cy="4116704"/>
            <a:chOff x="4233" y="1396949"/>
            <a:chExt cx="10075545" cy="4116704"/>
          </a:xfrm>
        </p:grpSpPr>
        <p:sp>
          <p:nvSpPr>
            <p:cNvPr id="3" name="object 3"/>
            <p:cNvSpPr/>
            <p:nvPr/>
          </p:nvSpPr>
          <p:spPr>
            <a:xfrm>
              <a:off x="4233" y="1396949"/>
              <a:ext cx="10075329" cy="41165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233" y="1396949"/>
              <a:ext cx="10075329" cy="41165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3178" y="1417438"/>
            <a:ext cx="9316085" cy="3926840"/>
          </a:xfrm>
          <a:prstGeom prst="rect"/>
        </p:spPr>
        <p:txBody>
          <a:bodyPr wrap="square" lIns="0" tIns="292735" rIns="0" bIns="0" rtlCol="0" vert="horz">
            <a:spAutoFit/>
          </a:bodyPr>
          <a:lstStyle/>
          <a:p>
            <a:pPr marL="1397635" marR="5080" indent="-1385570">
              <a:lnSpc>
                <a:spcPts val="14319"/>
              </a:lnSpc>
              <a:spcBef>
                <a:spcPts val="2305"/>
              </a:spcBef>
            </a:pPr>
            <a:r>
              <a:rPr dirty="0" sz="13650" spc="10">
                <a:solidFill>
                  <a:srgbClr val="000000"/>
                </a:solidFill>
              </a:rPr>
              <a:t>যাকাত</a:t>
            </a:r>
            <a:r>
              <a:rPr dirty="0" sz="13650" spc="-165">
                <a:solidFill>
                  <a:srgbClr val="000000"/>
                </a:solidFill>
              </a:rPr>
              <a:t> </a:t>
            </a:r>
            <a:r>
              <a:rPr dirty="0" sz="13650" spc="-2014">
                <a:solidFill>
                  <a:srgbClr val="000000"/>
                </a:solidFill>
              </a:rPr>
              <a:t>বJেয়র  </a:t>
            </a:r>
            <a:r>
              <a:rPr dirty="0" sz="13650" spc="-5">
                <a:solidFill>
                  <a:srgbClr val="000000"/>
                </a:solidFill>
              </a:rPr>
              <a:t>খাত</a:t>
            </a:r>
            <a:r>
              <a:rPr dirty="0" sz="13650" spc="755">
                <a:solidFill>
                  <a:srgbClr val="000000"/>
                </a:solidFill>
              </a:rPr>
              <a:t> </a:t>
            </a:r>
            <a:r>
              <a:rPr dirty="0" sz="13650" spc="-894">
                <a:solidFill>
                  <a:srgbClr val="000000"/>
                </a:solidFill>
              </a:rPr>
              <a:t>সমূহ</a:t>
            </a:r>
            <a:endParaRPr sz="13650"/>
          </a:p>
        </p:txBody>
      </p:sp>
      <p:sp>
        <p:nvSpPr>
          <p:cNvPr id="6" name="object 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5158" y="0"/>
            <a:ext cx="9322435" cy="6905625"/>
            <a:chOff x="165158" y="0"/>
            <a:chExt cx="9322435" cy="6905625"/>
          </a:xfrm>
        </p:grpSpPr>
        <p:sp>
          <p:nvSpPr>
            <p:cNvPr id="3" name="object 3"/>
            <p:cNvSpPr/>
            <p:nvPr/>
          </p:nvSpPr>
          <p:spPr>
            <a:xfrm>
              <a:off x="591960" y="1511300"/>
              <a:ext cx="8895511" cy="5387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2154" y="0"/>
              <a:ext cx="3190875" cy="1614805"/>
            </a:xfrm>
            <a:custGeom>
              <a:avLst/>
              <a:gdLst/>
              <a:ahLst/>
              <a:cxnLst/>
              <a:rect l="l" t="t" r="r" b="b"/>
              <a:pathLst>
                <a:path w="3190875" h="1614805">
                  <a:moveTo>
                    <a:pt x="812742" y="1614205"/>
                  </a:moveTo>
                  <a:lnTo>
                    <a:pt x="0" y="801463"/>
                  </a:lnTo>
                  <a:lnTo>
                    <a:pt x="801463" y="0"/>
                  </a:lnTo>
                  <a:lnTo>
                    <a:pt x="812742" y="0"/>
                  </a:lnTo>
                  <a:lnTo>
                    <a:pt x="812742" y="395092"/>
                  </a:lnTo>
                  <a:lnTo>
                    <a:pt x="2784145" y="395092"/>
                  </a:lnTo>
                  <a:lnTo>
                    <a:pt x="3190516" y="801463"/>
                  </a:lnTo>
                  <a:lnTo>
                    <a:pt x="2784145" y="1207834"/>
                  </a:lnTo>
                  <a:lnTo>
                    <a:pt x="812742" y="1207834"/>
                  </a:lnTo>
                  <a:lnTo>
                    <a:pt x="812742" y="1614205"/>
                  </a:lnTo>
                  <a:close/>
                </a:path>
                <a:path w="3190875" h="1614805">
                  <a:moveTo>
                    <a:pt x="2784145" y="395092"/>
                  </a:moveTo>
                  <a:lnTo>
                    <a:pt x="2377774" y="395092"/>
                  </a:lnTo>
                  <a:lnTo>
                    <a:pt x="2377774" y="0"/>
                  </a:lnTo>
                  <a:lnTo>
                    <a:pt x="2389053" y="0"/>
                  </a:lnTo>
                  <a:lnTo>
                    <a:pt x="2784145" y="395092"/>
                  </a:lnTo>
                  <a:close/>
                </a:path>
                <a:path w="3190875" h="1614805">
                  <a:moveTo>
                    <a:pt x="2377774" y="1614205"/>
                  </a:moveTo>
                  <a:lnTo>
                    <a:pt x="2377774" y="1207834"/>
                  </a:lnTo>
                  <a:lnTo>
                    <a:pt x="2784145" y="1207834"/>
                  </a:lnTo>
                  <a:lnTo>
                    <a:pt x="2377774" y="1614205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2154" y="0"/>
              <a:ext cx="3190875" cy="1614805"/>
            </a:xfrm>
            <a:custGeom>
              <a:avLst/>
              <a:gdLst/>
              <a:ahLst/>
              <a:cxnLst/>
              <a:rect l="l" t="t" r="r" b="b"/>
              <a:pathLst>
                <a:path w="3190875" h="1614805">
                  <a:moveTo>
                    <a:pt x="0" y="801463"/>
                  </a:moveTo>
                  <a:lnTo>
                    <a:pt x="801463" y="0"/>
                  </a:lnTo>
                </a:path>
                <a:path w="3190875" h="1614805">
                  <a:moveTo>
                    <a:pt x="812742" y="0"/>
                  </a:moveTo>
                  <a:lnTo>
                    <a:pt x="812742" y="395092"/>
                  </a:lnTo>
                  <a:lnTo>
                    <a:pt x="2377774" y="395092"/>
                  </a:lnTo>
                  <a:lnTo>
                    <a:pt x="2377774" y="0"/>
                  </a:lnTo>
                </a:path>
                <a:path w="3190875" h="1614805">
                  <a:moveTo>
                    <a:pt x="2389053" y="0"/>
                  </a:moveTo>
                  <a:lnTo>
                    <a:pt x="3190516" y="801463"/>
                  </a:lnTo>
                  <a:lnTo>
                    <a:pt x="2377774" y="1614205"/>
                  </a:lnTo>
                  <a:lnTo>
                    <a:pt x="2377774" y="1207834"/>
                  </a:lnTo>
                  <a:lnTo>
                    <a:pt x="812742" y="1207834"/>
                  </a:lnTo>
                  <a:lnTo>
                    <a:pt x="812742" y="1614205"/>
                  </a:lnTo>
                  <a:lnTo>
                    <a:pt x="0" y="801463"/>
                  </a:lnTo>
                </a:path>
              </a:pathLst>
            </a:custGeom>
            <a:ln w="13993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10153" y="291995"/>
            <a:ext cx="1917700" cy="9321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950" spc="-30"/>
              <a:t>ফ</a:t>
            </a:r>
            <a:r>
              <a:rPr dirty="0" sz="5950" spc="-45"/>
              <a:t>ি</a:t>
            </a:r>
            <a:r>
              <a:rPr dirty="0" sz="5950" spc="45"/>
              <a:t>ক</a:t>
            </a:r>
            <a:r>
              <a:rPr dirty="0" sz="5950"/>
              <a:t>র</a:t>
            </a:r>
            <a:endParaRPr sz="5950"/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706" y="0"/>
            <a:ext cx="10066655" cy="7556500"/>
            <a:chOff x="8706" y="0"/>
            <a:chExt cx="10066655" cy="7556500"/>
          </a:xfrm>
        </p:grpSpPr>
        <p:sp>
          <p:nvSpPr>
            <p:cNvPr id="3" name="object 3"/>
            <p:cNvSpPr/>
            <p:nvPr/>
          </p:nvSpPr>
          <p:spPr>
            <a:xfrm>
              <a:off x="8706" y="0"/>
              <a:ext cx="10066388" cy="7556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6115" y="17446"/>
              <a:ext cx="3274695" cy="1625600"/>
            </a:xfrm>
            <a:custGeom>
              <a:avLst/>
              <a:gdLst/>
              <a:ahLst/>
              <a:cxnLst/>
              <a:rect l="l" t="t" r="r" b="b"/>
              <a:pathLst>
                <a:path w="3274695" h="1625600">
                  <a:moveTo>
                    <a:pt x="2461735" y="1625484"/>
                  </a:moveTo>
                  <a:lnTo>
                    <a:pt x="2461735" y="1219113"/>
                  </a:lnTo>
                  <a:lnTo>
                    <a:pt x="812742" y="1219113"/>
                  </a:lnTo>
                  <a:lnTo>
                    <a:pt x="812742" y="1625484"/>
                  </a:lnTo>
                  <a:lnTo>
                    <a:pt x="0" y="812742"/>
                  </a:lnTo>
                  <a:lnTo>
                    <a:pt x="812742" y="0"/>
                  </a:lnTo>
                  <a:lnTo>
                    <a:pt x="812742" y="406371"/>
                  </a:lnTo>
                  <a:lnTo>
                    <a:pt x="2461735" y="406371"/>
                  </a:lnTo>
                  <a:lnTo>
                    <a:pt x="2461735" y="0"/>
                  </a:lnTo>
                  <a:lnTo>
                    <a:pt x="3274477" y="812742"/>
                  </a:lnTo>
                  <a:lnTo>
                    <a:pt x="2461735" y="162548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6115" y="17446"/>
              <a:ext cx="3274695" cy="1625600"/>
            </a:xfrm>
            <a:custGeom>
              <a:avLst/>
              <a:gdLst/>
              <a:ahLst/>
              <a:cxnLst/>
              <a:rect l="l" t="t" r="r" b="b"/>
              <a:pathLst>
                <a:path w="3274695" h="1625600">
                  <a:moveTo>
                    <a:pt x="0" y="812742"/>
                  </a:moveTo>
                  <a:lnTo>
                    <a:pt x="812742" y="0"/>
                  </a:lnTo>
                  <a:lnTo>
                    <a:pt x="812742" y="406371"/>
                  </a:lnTo>
                  <a:lnTo>
                    <a:pt x="2461735" y="406371"/>
                  </a:lnTo>
                  <a:lnTo>
                    <a:pt x="2461735" y="0"/>
                  </a:lnTo>
                  <a:lnTo>
                    <a:pt x="3274477" y="812742"/>
                  </a:lnTo>
                  <a:lnTo>
                    <a:pt x="2461735" y="1625484"/>
                  </a:lnTo>
                  <a:lnTo>
                    <a:pt x="2461735" y="1219113"/>
                  </a:lnTo>
                  <a:lnTo>
                    <a:pt x="812742" y="1219113"/>
                  </a:lnTo>
                  <a:lnTo>
                    <a:pt x="812742" y="1625484"/>
                  </a:lnTo>
                  <a:lnTo>
                    <a:pt x="0" y="812742"/>
                  </a:lnTo>
                  <a:close/>
                </a:path>
              </a:pathLst>
            </a:custGeom>
            <a:ln w="13993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2166" y="376693"/>
            <a:ext cx="2222500" cy="83185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250" spc="35"/>
              <a:t>ি</a:t>
            </a:r>
            <a:r>
              <a:rPr dirty="0" sz="5250" spc="35"/>
              <a:t>ম</a:t>
            </a:r>
            <a:r>
              <a:rPr dirty="0" sz="5250" spc="45"/>
              <a:t>সিক</a:t>
            </a:r>
            <a:r>
              <a:rPr dirty="0" sz="5250" spc="20"/>
              <a:t>ন</a:t>
            </a:r>
            <a:endParaRPr sz="5250"/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081" y="0"/>
            <a:ext cx="9326880" cy="6934200"/>
            <a:chOff x="333081" y="0"/>
            <a:chExt cx="9326880" cy="6934200"/>
          </a:xfrm>
        </p:grpSpPr>
        <p:sp>
          <p:nvSpPr>
            <p:cNvPr id="3" name="object 3"/>
            <p:cNvSpPr/>
            <p:nvPr/>
          </p:nvSpPr>
          <p:spPr>
            <a:xfrm>
              <a:off x="508000" y="0"/>
              <a:ext cx="9151759" cy="69267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40078" y="0"/>
              <a:ext cx="2938780" cy="1205865"/>
            </a:xfrm>
            <a:custGeom>
              <a:avLst/>
              <a:gdLst/>
              <a:ahLst/>
              <a:cxnLst/>
              <a:rect l="l" t="t" r="r" b="b"/>
              <a:pathLst>
                <a:path w="2938779" h="1205865">
                  <a:moveTo>
                    <a:pt x="728781" y="1205679"/>
                  </a:moveTo>
                  <a:lnTo>
                    <a:pt x="0" y="476897"/>
                  </a:lnTo>
                  <a:lnTo>
                    <a:pt x="476897" y="0"/>
                  </a:lnTo>
                  <a:lnTo>
                    <a:pt x="728781" y="0"/>
                  </a:lnTo>
                  <a:lnTo>
                    <a:pt x="728781" y="112507"/>
                  </a:lnTo>
                  <a:lnTo>
                    <a:pt x="2574243" y="112507"/>
                  </a:lnTo>
                  <a:lnTo>
                    <a:pt x="2938634" y="476897"/>
                  </a:lnTo>
                  <a:lnTo>
                    <a:pt x="2574243" y="841288"/>
                  </a:lnTo>
                  <a:lnTo>
                    <a:pt x="728781" y="841288"/>
                  </a:lnTo>
                  <a:lnTo>
                    <a:pt x="728781" y="1205679"/>
                  </a:lnTo>
                  <a:close/>
                </a:path>
                <a:path w="2938779" h="1205865">
                  <a:moveTo>
                    <a:pt x="2574243" y="112507"/>
                  </a:moveTo>
                  <a:lnTo>
                    <a:pt x="2209852" y="112507"/>
                  </a:lnTo>
                  <a:lnTo>
                    <a:pt x="2209852" y="0"/>
                  </a:lnTo>
                  <a:lnTo>
                    <a:pt x="2461736" y="0"/>
                  </a:lnTo>
                  <a:lnTo>
                    <a:pt x="2574243" y="112507"/>
                  </a:lnTo>
                  <a:close/>
                </a:path>
                <a:path w="2938779" h="1205865">
                  <a:moveTo>
                    <a:pt x="2209852" y="1205679"/>
                  </a:moveTo>
                  <a:lnTo>
                    <a:pt x="2209852" y="841288"/>
                  </a:lnTo>
                  <a:lnTo>
                    <a:pt x="2574243" y="841288"/>
                  </a:lnTo>
                  <a:lnTo>
                    <a:pt x="2209852" y="1205679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40078" y="0"/>
              <a:ext cx="2938780" cy="1205865"/>
            </a:xfrm>
            <a:custGeom>
              <a:avLst/>
              <a:gdLst/>
              <a:ahLst/>
              <a:cxnLst/>
              <a:rect l="l" t="t" r="r" b="b"/>
              <a:pathLst>
                <a:path w="2938779" h="1205865">
                  <a:moveTo>
                    <a:pt x="0" y="476897"/>
                  </a:moveTo>
                  <a:lnTo>
                    <a:pt x="476897" y="0"/>
                  </a:lnTo>
                </a:path>
                <a:path w="2938779" h="1205865">
                  <a:moveTo>
                    <a:pt x="728781" y="0"/>
                  </a:moveTo>
                  <a:lnTo>
                    <a:pt x="728781" y="112507"/>
                  </a:lnTo>
                  <a:lnTo>
                    <a:pt x="2209852" y="112507"/>
                  </a:lnTo>
                  <a:lnTo>
                    <a:pt x="2209852" y="0"/>
                  </a:lnTo>
                </a:path>
                <a:path w="2938779" h="1205865">
                  <a:moveTo>
                    <a:pt x="2461736" y="0"/>
                  </a:moveTo>
                  <a:lnTo>
                    <a:pt x="2938634" y="476897"/>
                  </a:lnTo>
                  <a:lnTo>
                    <a:pt x="2209852" y="1205679"/>
                  </a:lnTo>
                  <a:lnTo>
                    <a:pt x="2209852" y="841288"/>
                  </a:lnTo>
                  <a:lnTo>
                    <a:pt x="728781" y="841288"/>
                  </a:lnTo>
                  <a:lnTo>
                    <a:pt x="728781" y="1205679"/>
                  </a:lnTo>
                  <a:lnTo>
                    <a:pt x="0" y="476897"/>
                  </a:lnTo>
                </a:path>
              </a:pathLst>
            </a:custGeom>
            <a:ln w="13993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94114" y="0"/>
            <a:ext cx="1833880" cy="83185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250" spc="35"/>
              <a:t>ম</a:t>
            </a:r>
            <a:r>
              <a:rPr dirty="0" sz="5250"/>
              <a:t>ু</a:t>
            </a:r>
            <a:r>
              <a:rPr dirty="0" sz="5250" spc="40"/>
              <a:t>সাি</a:t>
            </a:r>
            <a:r>
              <a:rPr dirty="0" sz="5250" spc="30"/>
              <a:t>ফ</a:t>
            </a:r>
            <a:endParaRPr sz="5250"/>
          </a:p>
        </p:txBody>
      </p:sp>
      <p:sp>
        <p:nvSpPr>
          <p:cNvPr id="7" name="object 7"/>
          <p:cNvSpPr txBox="1"/>
          <p:nvPr/>
        </p:nvSpPr>
        <p:spPr>
          <a:xfrm>
            <a:off x="1593789" y="422217"/>
            <a:ext cx="426084" cy="831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5250" spc="20">
                <a:solidFill>
                  <a:srgbClr val="FFFFFF"/>
                </a:solidFill>
                <a:latin typeface="Noto Sans Bengali UI"/>
                <a:cs typeface="Noto Sans Bengali UI"/>
              </a:rPr>
              <a:t>র</a:t>
            </a:r>
            <a:endParaRPr sz="5250">
              <a:latin typeface="Noto Sans Bengali UI"/>
              <a:cs typeface="Noto Sans Bengali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6912" y="2011565"/>
            <a:ext cx="8689975" cy="1934845"/>
          </a:xfrm>
          <a:custGeom>
            <a:avLst/>
            <a:gdLst/>
            <a:ahLst/>
            <a:cxnLst/>
            <a:rect l="l" t="t" r="r" b="b"/>
            <a:pathLst>
              <a:path w="8689975" h="1934845">
                <a:moveTo>
                  <a:pt x="8689960" y="1934600"/>
                </a:moveTo>
                <a:lnTo>
                  <a:pt x="0" y="1934600"/>
                </a:lnTo>
                <a:lnTo>
                  <a:pt x="0" y="0"/>
                </a:lnTo>
                <a:lnTo>
                  <a:pt x="8689960" y="0"/>
                </a:lnTo>
                <a:lnTo>
                  <a:pt x="8689960" y="193460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34590" y="1817512"/>
            <a:ext cx="5831205" cy="195707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739775" indent="-727710">
              <a:lnSpc>
                <a:spcPct val="100000"/>
              </a:lnSpc>
              <a:spcBef>
                <a:spcPts val="120"/>
              </a:spcBef>
              <a:buFont typeface="RobotoRegular"/>
              <a:buChar char="•"/>
              <a:tabLst>
                <a:tab pos="740410" algn="l"/>
              </a:tabLst>
            </a:pPr>
            <a:r>
              <a:rPr dirty="0" sz="12650" spc="10">
                <a:latin typeface="Noto Sans Bengali UI"/>
                <a:cs typeface="Noto Sans Bengali UI"/>
              </a:rPr>
              <a:t>ঋণ</a:t>
            </a:r>
            <a:r>
              <a:rPr dirty="0" sz="12650" spc="-195">
                <a:latin typeface="Noto Sans Bengali UI"/>
                <a:cs typeface="Noto Sans Bengali UI"/>
              </a:rPr>
              <a:t> </a:t>
            </a:r>
            <a:r>
              <a:rPr dirty="0" sz="12650" spc="-6509">
                <a:latin typeface="Noto Sans Bengali UI"/>
                <a:cs typeface="Noto Sans Bengali UI"/>
              </a:rPr>
              <a:t>Mfl</a:t>
            </a:r>
            <a:endParaRPr sz="12650">
              <a:latin typeface="Noto Sans Bengali UI"/>
              <a:cs typeface="Noto Sans Bengali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" y="2742730"/>
            <a:ext cx="10075545" cy="2295525"/>
          </a:xfrm>
          <a:custGeom>
            <a:avLst/>
            <a:gdLst/>
            <a:ahLst/>
            <a:cxnLst/>
            <a:rect l="l" t="t" r="r" b="b"/>
            <a:pathLst>
              <a:path w="10075545" h="2295525">
                <a:moveTo>
                  <a:pt x="10075316" y="2294933"/>
                </a:moveTo>
                <a:lnTo>
                  <a:pt x="0" y="2294933"/>
                </a:lnTo>
                <a:lnTo>
                  <a:pt x="0" y="0"/>
                </a:lnTo>
                <a:lnTo>
                  <a:pt x="10075316" y="0"/>
                </a:lnTo>
                <a:lnTo>
                  <a:pt x="10075316" y="2294933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426" y="2635437"/>
            <a:ext cx="9836150" cy="2298065"/>
          </a:xfrm>
          <a:prstGeom prst="rect"/>
        </p:spPr>
        <p:txBody>
          <a:bodyPr wrap="square" lIns="0" tIns="169545" rIns="0" bIns="0" rtlCol="0" vert="horz">
            <a:spAutoFit/>
          </a:bodyPr>
          <a:lstStyle/>
          <a:p>
            <a:pPr marL="12700" marR="5080" indent="265430">
              <a:lnSpc>
                <a:spcPts val="8370"/>
              </a:lnSpc>
              <a:spcBef>
                <a:spcPts val="1335"/>
              </a:spcBef>
              <a:buFont typeface="RobotoRegular"/>
              <a:buChar char="•"/>
              <a:tabLst>
                <a:tab pos="684530" algn="l"/>
              </a:tabLst>
            </a:pPr>
            <a:r>
              <a:rPr dirty="0" sz="7900" spc="20">
                <a:solidFill>
                  <a:srgbClr val="000000"/>
                </a:solidFill>
              </a:rPr>
              <a:t>ইসলােমর </a:t>
            </a:r>
            <a:r>
              <a:rPr dirty="0" sz="7900" spc="-1465">
                <a:solidFill>
                  <a:srgbClr val="000000"/>
                </a:solidFill>
              </a:rPr>
              <a:t>ffিত</a:t>
            </a:r>
            <a:r>
              <a:rPr dirty="0" sz="7900" spc="-880">
                <a:solidFill>
                  <a:srgbClr val="000000"/>
                </a:solidFill>
              </a:rPr>
              <a:t> </a:t>
            </a:r>
            <a:r>
              <a:rPr dirty="0" sz="7900" spc="-580">
                <a:solidFill>
                  <a:srgbClr val="000000"/>
                </a:solidFill>
              </a:rPr>
              <a:t>আকৃ </a:t>
            </a:r>
            <a:r>
              <a:rPr dirty="0" sz="7900" spc="-3085">
                <a:solidFill>
                  <a:srgbClr val="000000"/>
                </a:solidFill>
              </a:rPr>
              <a:t>B </a:t>
            </a:r>
            <a:r>
              <a:rPr dirty="0" sz="7900" spc="-1689">
                <a:solidFill>
                  <a:srgbClr val="000000"/>
                </a:solidFill>
              </a:rPr>
              <a:t> </a:t>
            </a:r>
            <a:r>
              <a:rPr dirty="0" sz="7900" spc="10">
                <a:solidFill>
                  <a:srgbClr val="000000"/>
                </a:solidFill>
              </a:rPr>
              <a:t>করার </a:t>
            </a:r>
            <a:r>
              <a:rPr dirty="0" sz="7900" spc="-1510">
                <a:solidFill>
                  <a:srgbClr val="000000"/>
                </a:solidFill>
              </a:rPr>
              <a:t>জনJ </a:t>
            </a:r>
            <a:r>
              <a:rPr dirty="0" sz="7900" spc="15">
                <a:solidFill>
                  <a:srgbClr val="000000"/>
                </a:solidFill>
                <a:latin typeface="RobotoRegular"/>
                <a:cs typeface="RobotoRegular"/>
              </a:rPr>
              <a:t>(</a:t>
            </a:r>
            <a:r>
              <a:rPr dirty="0" sz="7900" spc="15">
                <a:solidFill>
                  <a:srgbClr val="000000"/>
                </a:solidFill>
              </a:rPr>
              <a:t>নও  </a:t>
            </a:r>
            <a:r>
              <a:rPr dirty="0" sz="7900" spc="-145">
                <a:solidFill>
                  <a:srgbClr val="000000"/>
                </a:solidFill>
              </a:rPr>
              <a:t>মুসিলম</a:t>
            </a:r>
            <a:r>
              <a:rPr dirty="0" sz="7900" spc="-145">
                <a:solidFill>
                  <a:srgbClr val="000000"/>
                </a:solidFill>
                <a:latin typeface="RobotoRegular"/>
                <a:cs typeface="RobotoRegular"/>
              </a:rPr>
              <a:t>)</a:t>
            </a:r>
            <a:endParaRPr sz="7900">
              <a:latin typeface="RobotoRegular"/>
              <a:cs typeface="Roboto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159" y="890669"/>
            <a:ext cx="2888615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00" spc="540">
                <a:solidFill>
                  <a:srgbClr val="005200"/>
                </a:solidFill>
                <a:latin typeface="Noto Sans Bengali UI"/>
                <a:cs typeface="Noto Sans Bengali UI"/>
              </a:rPr>
              <a:t>িশBক</a:t>
            </a:r>
            <a:r>
              <a:rPr dirty="0" sz="3500" spc="-85">
                <a:solidFill>
                  <a:srgbClr val="005200"/>
                </a:solidFill>
                <a:latin typeface="Noto Sans Bengali UI"/>
                <a:cs typeface="Noto Sans Bengali UI"/>
              </a:rPr>
              <a:t> </a:t>
            </a:r>
            <a:r>
              <a:rPr dirty="0" sz="3500" spc="-280">
                <a:solidFill>
                  <a:srgbClr val="005200"/>
                </a:solidFill>
                <a:latin typeface="Noto Sans Bengali UI"/>
                <a:cs typeface="Noto Sans Bengali UI"/>
              </a:rPr>
              <a:t>পিরিচিত</a:t>
            </a:r>
            <a:endParaRPr sz="3500">
              <a:latin typeface="Noto Sans Bengali UI"/>
              <a:cs typeface="Noto Sans Bengali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21429" y="355600"/>
            <a:ext cx="7819390" cy="1052195"/>
            <a:chOff x="1121429" y="355600"/>
            <a:chExt cx="7819390" cy="1052195"/>
          </a:xfrm>
        </p:grpSpPr>
        <p:sp>
          <p:nvSpPr>
            <p:cNvPr id="4" name="object 4"/>
            <p:cNvSpPr/>
            <p:nvPr/>
          </p:nvSpPr>
          <p:spPr>
            <a:xfrm>
              <a:off x="1132859" y="1395941"/>
              <a:ext cx="2868930" cy="0"/>
            </a:xfrm>
            <a:custGeom>
              <a:avLst/>
              <a:gdLst/>
              <a:ahLst/>
              <a:cxnLst/>
              <a:rect l="l" t="t" r="r" b="b"/>
              <a:pathLst>
                <a:path w="2868929" h="0">
                  <a:moveTo>
                    <a:pt x="0" y="0"/>
                  </a:moveTo>
                  <a:lnTo>
                    <a:pt x="2868666" y="0"/>
                  </a:lnTo>
                </a:path>
              </a:pathLst>
            </a:custGeom>
            <a:ln w="22389">
              <a:solidFill>
                <a:srgbClr val="005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235700" y="355599"/>
              <a:ext cx="2705100" cy="533400"/>
            </a:xfrm>
            <a:custGeom>
              <a:avLst/>
              <a:gdLst/>
              <a:ahLst/>
              <a:cxnLst/>
              <a:rect l="l" t="t" r="r" b="b"/>
              <a:pathLst>
                <a:path w="2705100" h="533400">
                  <a:moveTo>
                    <a:pt x="8763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876300" y="533400"/>
                  </a:lnTo>
                  <a:lnTo>
                    <a:pt x="876300" y="0"/>
                  </a:lnTo>
                  <a:close/>
                </a:path>
                <a:path w="2705100" h="533400">
                  <a:moveTo>
                    <a:pt x="2705100" y="0"/>
                  </a:moveTo>
                  <a:lnTo>
                    <a:pt x="927100" y="0"/>
                  </a:lnTo>
                  <a:lnTo>
                    <a:pt x="927100" y="533400"/>
                  </a:lnTo>
                  <a:lnTo>
                    <a:pt x="2705100" y="533400"/>
                  </a:lnTo>
                  <a:lnTo>
                    <a:pt x="2705100" y="0"/>
                  </a:lnTo>
                  <a:close/>
                </a:path>
              </a:pathLst>
            </a:custGeom>
            <a:solidFill>
              <a:srgbClr val="000000">
                <a:alpha val="43136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610301" y="3567435"/>
            <a:ext cx="3881754" cy="298132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ctr" marL="194310" marR="186690" indent="15875">
              <a:lnSpc>
                <a:spcPts val="4630"/>
              </a:lnSpc>
              <a:spcBef>
                <a:spcPts val="360"/>
              </a:spcBef>
            </a:pPr>
            <a:r>
              <a:rPr dirty="0" sz="3950" spc="-345" b="1">
                <a:latin typeface="Noto Sans Bengali UI"/>
                <a:cs typeface="Noto Sans Bengali UI"/>
              </a:rPr>
              <a:t>Cমাঃমুনছ</a:t>
            </a:r>
            <a:r>
              <a:rPr dirty="0" sz="3950" spc="-345" b="1">
                <a:solidFill>
                  <a:srgbClr val="2E5496"/>
                </a:solidFill>
                <a:latin typeface="Noto Sans Bengali UI"/>
                <a:cs typeface="Noto Sans Bengali UI"/>
              </a:rPr>
              <a:t> </a:t>
            </a:r>
            <a:r>
              <a:rPr dirty="0" sz="3950" spc="-170" b="1">
                <a:latin typeface="Noto Sans Bengali UI"/>
                <a:cs typeface="Noto Sans Bengali UI"/>
              </a:rPr>
              <a:t>রহমান  </a:t>
            </a:r>
            <a:r>
              <a:rPr dirty="0" sz="3950" spc="-140" b="1">
                <a:latin typeface="Noto Sans Bengali UI"/>
                <a:cs typeface="Noto Sans Bengali UI"/>
              </a:rPr>
              <a:t>সহকারী</a:t>
            </a:r>
            <a:r>
              <a:rPr dirty="0" sz="3950" spc="-80" b="1">
                <a:latin typeface="Noto Sans Bengali UI"/>
                <a:cs typeface="Noto Sans Bengali UI"/>
              </a:rPr>
              <a:t> </a:t>
            </a:r>
            <a:r>
              <a:rPr dirty="0" sz="3950" spc="-125" b="1">
                <a:latin typeface="Noto Sans Bengali UI"/>
                <a:cs typeface="Noto Sans Bengali UI"/>
              </a:rPr>
              <a:t>মাওলানা</a:t>
            </a:r>
            <a:endParaRPr sz="3950">
              <a:latin typeface="Noto Sans Bengali UI"/>
              <a:cs typeface="Noto Sans Bengali UI"/>
            </a:endParaRPr>
          </a:p>
          <a:p>
            <a:pPr algn="ctr" marL="20320">
              <a:lnSpc>
                <a:spcPts val="4435"/>
              </a:lnSpc>
            </a:pPr>
            <a:r>
              <a:rPr dirty="0" sz="3950" spc="459" b="1">
                <a:latin typeface="Noto Sans Bengali UI"/>
                <a:cs typeface="Noto Sans Bengali UI"/>
              </a:rPr>
              <a:t>িশBক</a:t>
            </a:r>
            <a:endParaRPr sz="3950">
              <a:latin typeface="Noto Sans Bengali UI"/>
              <a:cs typeface="Noto Sans Bengali UI"/>
            </a:endParaRPr>
          </a:p>
          <a:p>
            <a:pPr algn="ctr" marL="12700" marR="5080">
              <a:lnSpc>
                <a:spcPts val="4630"/>
              </a:lnSpc>
              <a:spcBef>
                <a:spcPts val="190"/>
              </a:spcBef>
            </a:pPr>
            <a:r>
              <a:rPr dirty="0" sz="3950" spc="45" b="1">
                <a:latin typeface="Noto Sans Bengali UI"/>
                <a:cs typeface="Noto Sans Bengali UI"/>
              </a:rPr>
              <a:t>সাVাহার</a:t>
            </a:r>
            <a:r>
              <a:rPr dirty="0" sz="3950" spc="-160" b="1">
                <a:latin typeface="Noto Sans Bengali UI"/>
                <a:cs typeface="Noto Sans Bengali UI"/>
              </a:rPr>
              <a:t> </a:t>
            </a:r>
            <a:r>
              <a:rPr dirty="0" sz="3950" spc="-370" b="1">
                <a:latin typeface="Noto Sans Bengali UI"/>
                <a:cs typeface="Noto Sans Bengali UI"/>
              </a:rPr>
              <a:t>ইসলািময়া  </a:t>
            </a:r>
            <a:r>
              <a:rPr dirty="0" sz="3950" spc="-140" b="1">
                <a:latin typeface="Noto Sans Bengali UI"/>
                <a:cs typeface="Noto Sans Bengali UI"/>
              </a:rPr>
              <a:t>দািখল</a:t>
            </a:r>
            <a:r>
              <a:rPr dirty="0" sz="3950" spc="-90" b="1">
                <a:latin typeface="Noto Sans Bengali UI"/>
                <a:cs typeface="Noto Sans Bengali UI"/>
              </a:rPr>
              <a:t> </a:t>
            </a:r>
            <a:r>
              <a:rPr dirty="0" sz="3950" spc="130" b="1">
                <a:latin typeface="Noto Sans Bengali UI"/>
                <a:cs typeface="Noto Sans Bengali UI"/>
              </a:rPr>
              <a:t>মা]াসা</a:t>
            </a:r>
            <a:endParaRPr sz="3950">
              <a:latin typeface="Noto Sans Bengali UI"/>
              <a:cs typeface="Noto Sans Bengali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03751" y="67921"/>
            <a:ext cx="5019675" cy="9321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-9337" sz="8925" spc="-509" b="1">
                <a:solidFill>
                  <a:srgbClr val="FF0000"/>
                </a:solidFill>
                <a:latin typeface="Noto Sans Bengali UI"/>
                <a:cs typeface="Noto Sans Bengali UI"/>
              </a:rPr>
              <a:t>পিরিচিত</a:t>
            </a:r>
            <a:r>
              <a:rPr dirty="0" sz="3950" spc="-340">
                <a:solidFill>
                  <a:srgbClr val="005200"/>
                </a:solidFill>
              </a:rPr>
              <a:t>পাঠ</a:t>
            </a:r>
            <a:r>
              <a:rPr dirty="0" sz="3950" spc="-130">
                <a:solidFill>
                  <a:srgbClr val="005200"/>
                </a:solidFill>
              </a:rPr>
              <a:t> </a:t>
            </a:r>
            <a:r>
              <a:rPr dirty="0" sz="3950" spc="15">
                <a:solidFill>
                  <a:srgbClr val="005200"/>
                </a:solidFill>
              </a:rPr>
              <a:t>পিরিচিত</a:t>
            </a:r>
            <a:endParaRPr sz="3950">
              <a:latin typeface="Noto Sans Bengali UI"/>
              <a:cs typeface="Noto Sans Bengali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11439" y="534750"/>
            <a:ext cx="8368665" cy="6818630"/>
            <a:chOff x="1711439" y="534750"/>
            <a:chExt cx="8368665" cy="6818630"/>
          </a:xfrm>
        </p:grpSpPr>
        <p:sp>
          <p:nvSpPr>
            <p:cNvPr id="9" name="object 9"/>
            <p:cNvSpPr/>
            <p:nvPr/>
          </p:nvSpPr>
          <p:spPr>
            <a:xfrm>
              <a:off x="6247921" y="886646"/>
              <a:ext cx="2630805" cy="0"/>
            </a:xfrm>
            <a:custGeom>
              <a:avLst/>
              <a:gdLst/>
              <a:ahLst/>
              <a:cxnLst/>
              <a:rect l="l" t="t" r="r" b="b"/>
              <a:pathLst>
                <a:path w="2630804" h="0">
                  <a:moveTo>
                    <a:pt x="0" y="0"/>
                  </a:moveTo>
                  <a:lnTo>
                    <a:pt x="2630777" y="0"/>
                  </a:lnTo>
                </a:path>
              </a:pathLst>
            </a:custGeom>
            <a:ln w="25188">
              <a:solidFill>
                <a:srgbClr val="0052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583407" y="534750"/>
              <a:ext cx="496162" cy="916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277413" y="1310589"/>
              <a:ext cx="802148" cy="14752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9277413" y="2421407"/>
              <a:ext cx="802148" cy="14752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583407" y="3756113"/>
              <a:ext cx="496162" cy="916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9277413" y="4531956"/>
              <a:ext cx="802148" cy="14752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277413" y="5559463"/>
              <a:ext cx="802148" cy="14752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711439" y="1421625"/>
              <a:ext cx="2129662" cy="20235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235450" y="7048499"/>
              <a:ext cx="1612900" cy="304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927364" y="1737073"/>
            <a:ext cx="3276600" cy="27031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4685"/>
              </a:lnSpc>
              <a:spcBef>
                <a:spcPts val="114"/>
              </a:spcBef>
            </a:pPr>
            <a:r>
              <a:rPr dirty="0" sz="3950" spc="20">
                <a:solidFill>
                  <a:srgbClr val="001F5F"/>
                </a:solidFill>
                <a:latin typeface="Noto Sans Bengali UI"/>
                <a:cs typeface="Noto Sans Bengali UI"/>
              </a:rPr>
              <a:t>আকােয়দ</a:t>
            </a:r>
            <a:r>
              <a:rPr dirty="0" sz="3950" spc="-75">
                <a:solidFill>
                  <a:srgbClr val="001F5F"/>
                </a:solidFill>
                <a:latin typeface="Noto Sans Bengali UI"/>
                <a:cs typeface="Noto Sans Bengali UI"/>
              </a:rPr>
              <a:t> </a:t>
            </a:r>
            <a:r>
              <a:rPr dirty="0" sz="3950" spc="40">
                <a:solidFill>
                  <a:srgbClr val="001F5F"/>
                </a:solidFill>
                <a:latin typeface="Noto Sans Bengali UI"/>
                <a:cs typeface="Noto Sans Bengali UI"/>
              </a:rPr>
              <a:t>উয়াল</a:t>
            </a:r>
            <a:endParaRPr sz="3950">
              <a:latin typeface="Noto Sans Bengali UI"/>
              <a:cs typeface="Noto Sans Bengali UI"/>
            </a:endParaRPr>
          </a:p>
          <a:p>
            <a:pPr marL="1202055">
              <a:lnSpc>
                <a:spcPts val="4685"/>
              </a:lnSpc>
            </a:pPr>
            <a:r>
              <a:rPr dirty="0" sz="3950" spc="10">
                <a:solidFill>
                  <a:srgbClr val="001F5F"/>
                </a:solidFill>
                <a:latin typeface="Noto Sans Bengali UI"/>
                <a:cs typeface="Noto Sans Bengali UI"/>
              </a:rPr>
              <a:t>িফকহ</a:t>
            </a:r>
            <a:endParaRPr sz="3950">
              <a:latin typeface="Noto Sans Bengali UI"/>
              <a:cs typeface="Noto Sans Bengali UI"/>
            </a:endParaRPr>
          </a:p>
          <a:p>
            <a:pPr marL="824230" marR="463550" indent="69850">
              <a:lnSpc>
                <a:spcPts val="3640"/>
              </a:lnSpc>
              <a:spcBef>
                <a:spcPts val="894"/>
              </a:spcBef>
            </a:pPr>
            <a:r>
              <a:rPr dirty="0" sz="3050" spc="-160">
                <a:solidFill>
                  <a:srgbClr val="001F5F"/>
                </a:solidFill>
                <a:latin typeface="Noto Sans Bengali UI"/>
                <a:cs typeface="Noto Sans Bengali UI"/>
              </a:rPr>
              <a:t>CNিণঃ </a:t>
            </a:r>
            <a:r>
              <a:rPr dirty="0" sz="3050" spc="40">
                <a:solidFill>
                  <a:srgbClr val="001F5F"/>
                </a:solidFill>
                <a:latin typeface="Noto Sans Bengali UI"/>
                <a:cs typeface="Noto Sans Bengali UI"/>
              </a:rPr>
              <a:t>৮ম  </a:t>
            </a:r>
            <a:r>
              <a:rPr dirty="0" sz="3050" spc="450">
                <a:solidFill>
                  <a:srgbClr val="001F5F"/>
                </a:solidFill>
                <a:latin typeface="Noto Sans Bengali UI"/>
                <a:cs typeface="Noto Sans Bengali UI"/>
              </a:rPr>
              <a:t>পØম</a:t>
            </a:r>
            <a:r>
              <a:rPr dirty="0" sz="3050" spc="-145">
                <a:solidFill>
                  <a:srgbClr val="001F5F"/>
                </a:solidFill>
                <a:latin typeface="Noto Sans Bengali UI"/>
                <a:cs typeface="Noto Sans Bengali UI"/>
              </a:rPr>
              <a:t> </a:t>
            </a:r>
            <a:r>
              <a:rPr dirty="0" sz="3050" spc="-795">
                <a:solidFill>
                  <a:srgbClr val="001F5F"/>
                </a:solidFill>
                <a:latin typeface="Noto Sans Bengali UI"/>
                <a:cs typeface="Noto Sans Bengali UI"/>
              </a:rPr>
              <a:t>অধJায়</a:t>
            </a:r>
            <a:endParaRPr sz="3050">
              <a:latin typeface="Noto Sans Bengali UI"/>
              <a:cs typeface="Noto Sans Bengali UI"/>
            </a:endParaRPr>
          </a:p>
          <a:p>
            <a:pPr marL="614045">
              <a:lnSpc>
                <a:spcPts val="3515"/>
              </a:lnSpc>
            </a:pPr>
            <a:r>
              <a:rPr dirty="0" sz="3050" spc="-555">
                <a:solidFill>
                  <a:srgbClr val="001F5F"/>
                </a:solidFill>
                <a:latin typeface="Noto Sans Bengali UI"/>
                <a:cs typeface="Noto Sans Bengali UI"/>
              </a:rPr>
              <a:t>ffথম</a:t>
            </a:r>
            <a:r>
              <a:rPr dirty="0" sz="3050" spc="-360">
                <a:solidFill>
                  <a:srgbClr val="001F5F"/>
                </a:solidFill>
                <a:latin typeface="Noto Sans Bengali UI"/>
                <a:cs typeface="Noto Sans Bengali UI"/>
              </a:rPr>
              <a:t> </a:t>
            </a:r>
            <a:r>
              <a:rPr dirty="0" sz="3050" spc="70">
                <a:solidFill>
                  <a:srgbClr val="001F5F"/>
                </a:solidFill>
                <a:latin typeface="Noto Sans Bengali UI"/>
                <a:cs typeface="Noto Sans Bengali UI"/>
              </a:rPr>
              <a:t>পিরে®দ</a:t>
            </a:r>
            <a:r>
              <a:rPr dirty="0" sz="3050" spc="70">
                <a:solidFill>
                  <a:srgbClr val="001F5F"/>
                </a:solidFill>
                <a:latin typeface="Noto Sans Devanagari UI"/>
                <a:cs typeface="Noto Sans Devanagari UI"/>
              </a:rPr>
              <a:t>।</a:t>
            </a:r>
            <a:endParaRPr sz="3050">
              <a:latin typeface="Noto Sans Devanagari UI"/>
              <a:cs typeface="Noto Sans Devanagari U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233" y="0"/>
            <a:ext cx="699135" cy="7556500"/>
            <a:chOff x="4233" y="0"/>
            <a:chExt cx="699135" cy="7556500"/>
          </a:xfrm>
        </p:grpSpPr>
        <p:sp>
          <p:nvSpPr>
            <p:cNvPr id="20" name="object 20"/>
            <p:cNvSpPr/>
            <p:nvPr/>
          </p:nvSpPr>
          <p:spPr>
            <a:xfrm>
              <a:off x="4233" y="6142634"/>
              <a:ext cx="698984" cy="141386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233" y="5031828"/>
              <a:ext cx="698983" cy="14752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233" y="4255985"/>
              <a:ext cx="392987" cy="9164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233" y="2921266"/>
              <a:ext cx="698984" cy="14752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233" y="1893773"/>
              <a:ext cx="698982" cy="14752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233" y="1117928"/>
              <a:ext cx="392986" cy="9164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233" y="0"/>
              <a:ext cx="698983" cy="125851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" y="2742730"/>
            <a:ext cx="10075545" cy="1791335"/>
          </a:xfrm>
          <a:custGeom>
            <a:avLst/>
            <a:gdLst/>
            <a:ahLst/>
            <a:cxnLst/>
            <a:rect l="l" t="t" r="r" b="b"/>
            <a:pathLst>
              <a:path w="10075545" h="1791335">
                <a:moveTo>
                  <a:pt x="10075316" y="1791167"/>
                </a:moveTo>
                <a:lnTo>
                  <a:pt x="0" y="1791167"/>
                </a:lnTo>
                <a:lnTo>
                  <a:pt x="0" y="0"/>
                </a:lnTo>
                <a:lnTo>
                  <a:pt x="10075316" y="0"/>
                </a:lnTo>
                <a:lnTo>
                  <a:pt x="10075316" y="1791167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6989" y="2663984"/>
            <a:ext cx="7717155" cy="1853564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354965" indent="-355600">
              <a:lnSpc>
                <a:spcPts val="7200"/>
              </a:lnSpc>
              <a:spcBef>
                <a:spcPts val="90"/>
              </a:spcBef>
              <a:buFont typeface="RobotoRegular"/>
              <a:buChar char="•"/>
              <a:tabLst>
                <a:tab pos="355600" algn="l"/>
              </a:tabLst>
            </a:pPr>
            <a:r>
              <a:rPr dirty="0" sz="6400" spc="-30">
                <a:solidFill>
                  <a:srgbClr val="000000"/>
                </a:solidFill>
              </a:rPr>
              <a:t>যাকাত </a:t>
            </a:r>
            <a:r>
              <a:rPr dirty="0" sz="6400" spc="-25">
                <a:solidFill>
                  <a:srgbClr val="000000"/>
                </a:solidFill>
              </a:rPr>
              <a:t>আদােয়র</a:t>
            </a:r>
            <a:r>
              <a:rPr dirty="0" sz="6400" spc="-235">
                <a:solidFill>
                  <a:srgbClr val="000000"/>
                </a:solidFill>
              </a:rPr>
              <a:t> </a:t>
            </a:r>
            <a:r>
              <a:rPr dirty="0" sz="6400" spc="-20">
                <a:solidFill>
                  <a:srgbClr val="000000"/>
                </a:solidFill>
              </a:rPr>
              <a:t>কােজ</a:t>
            </a:r>
            <a:endParaRPr sz="6400"/>
          </a:p>
          <a:p>
            <a:pPr algn="ctr" marL="227965">
              <a:lnSpc>
                <a:spcPts val="7200"/>
              </a:lnSpc>
            </a:pPr>
            <a:r>
              <a:rPr dirty="0" sz="6400" spc="-35">
                <a:solidFill>
                  <a:srgbClr val="000000"/>
                </a:solidFill>
              </a:rPr>
              <a:t>িনউিজত</a:t>
            </a:r>
            <a:r>
              <a:rPr dirty="0" sz="6400" spc="-135">
                <a:solidFill>
                  <a:srgbClr val="000000"/>
                </a:solidFill>
              </a:rPr>
              <a:t> </a:t>
            </a:r>
            <a:r>
              <a:rPr dirty="0" sz="6400" spc="-35">
                <a:solidFill>
                  <a:srgbClr val="000000"/>
                </a:solidFill>
              </a:rPr>
              <a:t>বJিu</a:t>
            </a:r>
            <a:r>
              <a:rPr dirty="0" sz="6400" spc="-35">
                <a:solidFill>
                  <a:srgbClr val="000000"/>
                </a:solidFill>
                <a:latin typeface="Noto Sans Devanagari UI"/>
                <a:cs typeface="Noto Sans Devanagari UI"/>
              </a:rPr>
              <a:t>।</a:t>
            </a:r>
            <a:endParaRPr sz="6400">
              <a:latin typeface="Noto Sans Devanagari UI"/>
              <a:cs typeface="Noto Sans Devanagari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" y="2742730"/>
            <a:ext cx="10075545" cy="1203960"/>
          </a:xfrm>
          <a:custGeom>
            <a:avLst/>
            <a:gdLst/>
            <a:ahLst/>
            <a:cxnLst/>
            <a:rect l="l" t="t" r="r" b="b"/>
            <a:pathLst>
              <a:path w="10075545" h="1203960">
                <a:moveTo>
                  <a:pt x="10075316" y="1203440"/>
                </a:moveTo>
                <a:lnTo>
                  <a:pt x="0" y="1203440"/>
                </a:lnTo>
                <a:lnTo>
                  <a:pt x="0" y="0"/>
                </a:lnTo>
                <a:lnTo>
                  <a:pt x="10075316" y="0"/>
                </a:lnTo>
                <a:lnTo>
                  <a:pt x="10075316" y="120344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461" y="2659502"/>
            <a:ext cx="9806940" cy="10668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411480" indent="-399415">
              <a:lnSpc>
                <a:spcPct val="100000"/>
              </a:lnSpc>
              <a:spcBef>
                <a:spcPts val="130"/>
              </a:spcBef>
              <a:buFont typeface="RobotoRegular"/>
              <a:buChar char="•"/>
              <a:tabLst>
                <a:tab pos="412115" algn="l"/>
              </a:tabLst>
            </a:pPr>
            <a:r>
              <a:rPr dirty="0" sz="6800" spc="540">
                <a:solidFill>
                  <a:srgbClr val="000000"/>
                </a:solidFill>
              </a:rPr>
              <a:t>আ]াহর </a:t>
            </a:r>
            <a:r>
              <a:rPr dirty="0" sz="6800" spc="325">
                <a:solidFill>
                  <a:srgbClr val="000000"/>
                </a:solidFill>
              </a:rPr>
              <a:t>রাÆায়</a:t>
            </a:r>
            <a:r>
              <a:rPr dirty="0" sz="6800" spc="-760">
                <a:solidFill>
                  <a:srgbClr val="000000"/>
                </a:solidFill>
              </a:rPr>
              <a:t> </a:t>
            </a:r>
            <a:r>
              <a:rPr dirty="0" sz="6800" spc="-335">
                <a:solidFill>
                  <a:srgbClr val="000000"/>
                </a:solidFill>
              </a:rPr>
              <a:t>িজহাদকারী</a:t>
            </a:r>
            <a:endParaRPr sz="6800"/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" y="3106559"/>
            <a:ext cx="10075545" cy="1763395"/>
          </a:xfrm>
          <a:custGeom>
            <a:avLst/>
            <a:gdLst/>
            <a:ahLst/>
            <a:cxnLst/>
            <a:rect l="l" t="t" r="r" b="b"/>
            <a:pathLst>
              <a:path w="10075545" h="1763395">
                <a:moveTo>
                  <a:pt x="10075316" y="1763180"/>
                </a:moveTo>
                <a:lnTo>
                  <a:pt x="0" y="1763180"/>
                </a:lnTo>
                <a:lnTo>
                  <a:pt x="0" y="0"/>
                </a:lnTo>
                <a:lnTo>
                  <a:pt x="10075316" y="0"/>
                </a:lnTo>
                <a:lnTo>
                  <a:pt x="10075316" y="1763180"/>
                </a:lnTo>
                <a:close/>
              </a:path>
            </a:pathLst>
          </a:custGeom>
          <a:solidFill>
            <a:srgbClr val="A9D1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9768" y="2999266"/>
            <a:ext cx="6706234" cy="12344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418465" indent="-406400">
              <a:lnSpc>
                <a:spcPct val="100000"/>
              </a:lnSpc>
              <a:spcBef>
                <a:spcPts val="130"/>
              </a:spcBef>
              <a:buFont typeface="RobotoRegular"/>
              <a:buChar char="•"/>
              <a:tabLst>
                <a:tab pos="419100" algn="l"/>
              </a:tabLst>
            </a:pPr>
            <a:r>
              <a:rPr dirty="0" sz="7900" spc="-10">
                <a:solidFill>
                  <a:srgbClr val="000000"/>
                </a:solidFill>
              </a:rPr>
              <a:t>দাস </a:t>
            </a:r>
            <a:r>
              <a:rPr dirty="0" sz="7900" spc="890">
                <a:solidFill>
                  <a:srgbClr val="000000"/>
                </a:solidFill>
              </a:rPr>
              <a:t>মুিuর</a:t>
            </a:r>
            <a:r>
              <a:rPr dirty="0" sz="7900" spc="-215">
                <a:solidFill>
                  <a:srgbClr val="000000"/>
                </a:solidFill>
              </a:rPr>
              <a:t> </a:t>
            </a:r>
            <a:r>
              <a:rPr dirty="0" sz="7900" spc="-3575">
                <a:solidFill>
                  <a:srgbClr val="000000"/>
                </a:solidFill>
              </a:rPr>
              <a:t>জনJ</a:t>
            </a:r>
            <a:endParaRPr sz="7900"/>
          </a:p>
        </p:txBody>
      </p:sp>
      <p:sp>
        <p:nvSpPr>
          <p:cNvPr id="4" name="object 4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10788" y="251882"/>
            <a:ext cx="3778243" cy="671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83445" y="533046"/>
            <a:ext cx="1033144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950">
                <a:solidFill>
                  <a:srgbClr val="FFFFFF"/>
                </a:solidFill>
                <a:latin typeface="Noto Sans Bengali UI"/>
                <a:cs typeface="Noto Sans Bengali UI"/>
              </a:rPr>
              <a:t>ক</a:t>
            </a:r>
            <a:r>
              <a:rPr dirty="0" sz="3950" spc="45">
                <a:solidFill>
                  <a:srgbClr val="FFFFFF"/>
                </a:solidFill>
                <a:latin typeface="Noto Sans Bengali UI"/>
                <a:cs typeface="Noto Sans Bengali UI"/>
              </a:rPr>
              <a:t>া</a:t>
            </a:r>
            <a:r>
              <a:rPr dirty="0" sz="3950" spc="15">
                <a:solidFill>
                  <a:srgbClr val="FFFFFF"/>
                </a:solidFill>
                <a:latin typeface="Noto Sans Bengali UI"/>
                <a:cs typeface="Noto Sans Bengali UI"/>
              </a:rPr>
              <a:t>জ</a:t>
            </a:r>
            <a:endParaRPr sz="3950">
              <a:latin typeface="Noto Sans Bengali UI"/>
              <a:cs typeface="Noto Sans Bengali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2886" y="1252420"/>
            <a:ext cx="7822565" cy="5387975"/>
            <a:chOff x="752886" y="1252420"/>
            <a:chExt cx="7822565" cy="5387975"/>
          </a:xfrm>
        </p:grpSpPr>
        <p:sp>
          <p:nvSpPr>
            <p:cNvPr id="5" name="object 5"/>
            <p:cNvSpPr/>
            <p:nvPr/>
          </p:nvSpPr>
          <p:spPr>
            <a:xfrm>
              <a:off x="759882" y="1259417"/>
              <a:ext cx="7808595" cy="5374005"/>
            </a:xfrm>
            <a:custGeom>
              <a:avLst/>
              <a:gdLst/>
              <a:ahLst/>
              <a:cxnLst/>
              <a:rect l="l" t="t" r="r" b="b"/>
              <a:pathLst>
                <a:path w="7808595" h="5374005">
                  <a:moveTo>
                    <a:pt x="6912772" y="5373502"/>
                  </a:moveTo>
                  <a:lnTo>
                    <a:pt x="895601" y="5373502"/>
                  </a:lnTo>
                  <a:lnTo>
                    <a:pt x="848037" y="5372260"/>
                  </a:lnTo>
                  <a:lnTo>
                    <a:pt x="801119" y="5368577"/>
                  </a:lnTo>
                  <a:lnTo>
                    <a:pt x="754910" y="5362515"/>
                  </a:lnTo>
                  <a:lnTo>
                    <a:pt x="709471" y="5354134"/>
                  </a:lnTo>
                  <a:lnTo>
                    <a:pt x="664864" y="5343498"/>
                  </a:lnTo>
                  <a:lnTo>
                    <a:pt x="621152" y="5330668"/>
                  </a:lnTo>
                  <a:lnTo>
                    <a:pt x="578396" y="5315705"/>
                  </a:lnTo>
                  <a:lnTo>
                    <a:pt x="536657" y="5298673"/>
                  </a:lnTo>
                  <a:lnTo>
                    <a:pt x="495999" y="5279632"/>
                  </a:lnTo>
                  <a:lnTo>
                    <a:pt x="456482" y="5258645"/>
                  </a:lnTo>
                  <a:lnTo>
                    <a:pt x="418169" y="5235773"/>
                  </a:lnTo>
                  <a:lnTo>
                    <a:pt x="381122" y="5211078"/>
                  </a:lnTo>
                  <a:lnTo>
                    <a:pt x="345402" y="5184623"/>
                  </a:lnTo>
                  <a:lnTo>
                    <a:pt x="311071" y="5156469"/>
                  </a:lnTo>
                  <a:lnTo>
                    <a:pt x="278192" y="5126678"/>
                  </a:lnTo>
                  <a:lnTo>
                    <a:pt x="246825" y="5095312"/>
                  </a:lnTo>
                  <a:lnTo>
                    <a:pt x="217034" y="5062433"/>
                  </a:lnTo>
                  <a:lnTo>
                    <a:pt x="188880" y="5028103"/>
                  </a:lnTo>
                  <a:lnTo>
                    <a:pt x="162425" y="4992383"/>
                  </a:lnTo>
                  <a:lnTo>
                    <a:pt x="137730" y="4955336"/>
                  </a:lnTo>
                  <a:lnTo>
                    <a:pt x="114858" y="4917023"/>
                  </a:lnTo>
                  <a:lnTo>
                    <a:pt x="93870" y="4877506"/>
                  </a:lnTo>
                  <a:lnTo>
                    <a:pt x="74829" y="4836848"/>
                  </a:lnTo>
                  <a:lnTo>
                    <a:pt x="57797" y="4795110"/>
                  </a:lnTo>
                  <a:lnTo>
                    <a:pt x="42834" y="4752354"/>
                  </a:lnTo>
                  <a:lnTo>
                    <a:pt x="30004" y="4708641"/>
                  </a:lnTo>
                  <a:lnTo>
                    <a:pt x="19367" y="4664035"/>
                  </a:lnTo>
                  <a:lnTo>
                    <a:pt x="10987" y="4618596"/>
                  </a:lnTo>
                  <a:lnTo>
                    <a:pt x="4924" y="4572386"/>
                  </a:lnTo>
                  <a:lnTo>
                    <a:pt x="1241" y="4525469"/>
                  </a:lnTo>
                  <a:lnTo>
                    <a:pt x="0" y="4477904"/>
                  </a:lnTo>
                  <a:lnTo>
                    <a:pt x="0" y="895601"/>
                  </a:lnTo>
                  <a:lnTo>
                    <a:pt x="1241" y="848037"/>
                  </a:lnTo>
                  <a:lnTo>
                    <a:pt x="4924" y="801119"/>
                  </a:lnTo>
                  <a:lnTo>
                    <a:pt x="10987" y="754910"/>
                  </a:lnTo>
                  <a:lnTo>
                    <a:pt x="19367" y="709471"/>
                  </a:lnTo>
                  <a:lnTo>
                    <a:pt x="30004" y="664864"/>
                  </a:lnTo>
                  <a:lnTo>
                    <a:pt x="42834" y="621152"/>
                  </a:lnTo>
                  <a:lnTo>
                    <a:pt x="57797" y="578396"/>
                  </a:lnTo>
                  <a:lnTo>
                    <a:pt x="74829" y="536657"/>
                  </a:lnTo>
                  <a:lnTo>
                    <a:pt x="93870" y="495999"/>
                  </a:lnTo>
                  <a:lnTo>
                    <a:pt x="114858" y="456482"/>
                  </a:lnTo>
                  <a:lnTo>
                    <a:pt x="137730" y="418169"/>
                  </a:lnTo>
                  <a:lnTo>
                    <a:pt x="162425" y="381122"/>
                  </a:lnTo>
                  <a:lnTo>
                    <a:pt x="188880" y="345402"/>
                  </a:lnTo>
                  <a:lnTo>
                    <a:pt x="217034" y="311071"/>
                  </a:lnTo>
                  <a:lnTo>
                    <a:pt x="246825" y="278192"/>
                  </a:lnTo>
                  <a:lnTo>
                    <a:pt x="278192" y="246825"/>
                  </a:lnTo>
                  <a:lnTo>
                    <a:pt x="311071" y="217034"/>
                  </a:lnTo>
                  <a:lnTo>
                    <a:pt x="345402" y="188880"/>
                  </a:lnTo>
                  <a:lnTo>
                    <a:pt x="381122" y="162425"/>
                  </a:lnTo>
                  <a:lnTo>
                    <a:pt x="418169" y="137730"/>
                  </a:lnTo>
                  <a:lnTo>
                    <a:pt x="456482" y="114858"/>
                  </a:lnTo>
                  <a:lnTo>
                    <a:pt x="495999" y="93870"/>
                  </a:lnTo>
                  <a:lnTo>
                    <a:pt x="536657" y="74829"/>
                  </a:lnTo>
                  <a:lnTo>
                    <a:pt x="578396" y="57797"/>
                  </a:lnTo>
                  <a:lnTo>
                    <a:pt x="621152" y="42834"/>
                  </a:lnTo>
                  <a:lnTo>
                    <a:pt x="664864" y="30004"/>
                  </a:lnTo>
                  <a:lnTo>
                    <a:pt x="709471" y="19367"/>
                  </a:lnTo>
                  <a:lnTo>
                    <a:pt x="754910" y="10987"/>
                  </a:lnTo>
                  <a:lnTo>
                    <a:pt x="801119" y="4924"/>
                  </a:lnTo>
                  <a:lnTo>
                    <a:pt x="848037" y="1241"/>
                  </a:lnTo>
                  <a:lnTo>
                    <a:pt x="895601" y="0"/>
                  </a:lnTo>
                  <a:lnTo>
                    <a:pt x="6912772" y="0"/>
                  </a:lnTo>
                  <a:lnTo>
                    <a:pt x="6960337" y="1241"/>
                  </a:lnTo>
                  <a:lnTo>
                    <a:pt x="7007255" y="4924"/>
                  </a:lnTo>
                  <a:lnTo>
                    <a:pt x="7053464" y="10987"/>
                  </a:lnTo>
                  <a:lnTo>
                    <a:pt x="7098903" y="19367"/>
                  </a:lnTo>
                  <a:lnTo>
                    <a:pt x="7143510" y="30004"/>
                  </a:lnTo>
                  <a:lnTo>
                    <a:pt x="7187222" y="42834"/>
                  </a:lnTo>
                  <a:lnTo>
                    <a:pt x="7229978" y="57797"/>
                  </a:lnTo>
                  <a:lnTo>
                    <a:pt x="7271716" y="74829"/>
                  </a:lnTo>
                  <a:lnTo>
                    <a:pt x="7312375" y="93870"/>
                  </a:lnTo>
                  <a:lnTo>
                    <a:pt x="7351891" y="114858"/>
                  </a:lnTo>
                  <a:lnTo>
                    <a:pt x="7390204" y="137730"/>
                  </a:lnTo>
                  <a:lnTo>
                    <a:pt x="7427251" y="162425"/>
                  </a:lnTo>
                  <a:lnTo>
                    <a:pt x="7462971" y="188880"/>
                  </a:lnTo>
                  <a:lnTo>
                    <a:pt x="7497301" y="217034"/>
                  </a:lnTo>
                  <a:lnTo>
                    <a:pt x="7530181" y="246825"/>
                  </a:lnTo>
                  <a:lnTo>
                    <a:pt x="7561547" y="278192"/>
                  </a:lnTo>
                  <a:lnTo>
                    <a:pt x="7591338" y="311071"/>
                  </a:lnTo>
                  <a:lnTo>
                    <a:pt x="7619492" y="345402"/>
                  </a:lnTo>
                  <a:lnTo>
                    <a:pt x="7645947" y="381122"/>
                  </a:lnTo>
                  <a:lnTo>
                    <a:pt x="7670641" y="418169"/>
                  </a:lnTo>
                  <a:lnTo>
                    <a:pt x="7693513" y="456482"/>
                  </a:lnTo>
                  <a:lnTo>
                    <a:pt x="7714500" y="495999"/>
                  </a:lnTo>
                  <a:lnTo>
                    <a:pt x="7733541" y="536657"/>
                  </a:lnTo>
                  <a:lnTo>
                    <a:pt x="7750574" y="578396"/>
                  </a:lnTo>
                  <a:lnTo>
                    <a:pt x="7765536" y="621152"/>
                  </a:lnTo>
                  <a:lnTo>
                    <a:pt x="7778366" y="664864"/>
                  </a:lnTo>
                  <a:lnTo>
                    <a:pt x="7789003" y="709471"/>
                  </a:lnTo>
                  <a:lnTo>
                    <a:pt x="7797383" y="754910"/>
                  </a:lnTo>
                  <a:lnTo>
                    <a:pt x="7803446" y="801119"/>
                  </a:lnTo>
                  <a:lnTo>
                    <a:pt x="7807129" y="848037"/>
                  </a:lnTo>
                  <a:lnTo>
                    <a:pt x="7808370" y="895601"/>
                  </a:lnTo>
                  <a:lnTo>
                    <a:pt x="7808370" y="4477904"/>
                  </a:lnTo>
                  <a:lnTo>
                    <a:pt x="7807129" y="4525469"/>
                  </a:lnTo>
                  <a:lnTo>
                    <a:pt x="7803446" y="4572386"/>
                  </a:lnTo>
                  <a:lnTo>
                    <a:pt x="7797383" y="4618596"/>
                  </a:lnTo>
                  <a:lnTo>
                    <a:pt x="7789003" y="4664035"/>
                  </a:lnTo>
                  <a:lnTo>
                    <a:pt x="7778366" y="4708641"/>
                  </a:lnTo>
                  <a:lnTo>
                    <a:pt x="7765536" y="4752354"/>
                  </a:lnTo>
                  <a:lnTo>
                    <a:pt x="7750574" y="4795110"/>
                  </a:lnTo>
                  <a:lnTo>
                    <a:pt x="7733541" y="4836848"/>
                  </a:lnTo>
                  <a:lnTo>
                    <a:pt x="7714500" y="4877506"/>
                  </a:lnTo>
                  <a:lnTo>
                    <a:pt x="7693513" y="4917023"/>
                  </a:lnTo>
                  <a:lnTo>
                    <a:pt x="7670641" y="4955336"/>
                  </a:lnTo>
                  <a:lnTo>
                    <a:pt x="7645947" y="4992383"/>
                  </a:lnTo>
                  <a:lnTo>
                    <a:pt x="7619492" y="5028103"/>
                  </a:lnTo>
                  <a:lnTo>
                    <a:pt x="7591338" y="5062433"/>
                  </a:lnTo>
                  <a:lnTo>
                    <a:pt x="7561547" y="5095312"/>
                  </a:lnTo>
                  <a:lnTo>
                    <a:pt x="7530181" y="5126678"/>
                  </a:lnTo>
                  <a:lnTo>
                    <a:pt x="7497301" y="5156469"/>
                  </a:lnTo>
                  <a:lnTo>
                    <a:pt x="7462971" y="5184623"/>
                  </a:lnTo>
                  <a:lnTo>
                    <a:pt x="7427251" y="5211078"/>
                  </a:lnTo>
                  <a:lnTo>
                    <a:pt x="7390204" y="5235773"/>
                  </a:lnTo>
                  <a:lnTo>
                    <a:pt x="7351891" y="5258645"/>
                  </a:lnTo>
                  <a:lnTo>
                    <a:pt x="7312375" y="5279632"/>
                  </a:lnTo>
                  <a:lnTo>
                    <a:pt x="7271716" y="5298673"/>
                  </a:lnTo>
                  <a:lnTo>
                    <a:pt x="7229978" y="5315705"/>
                  </a:lnTo>
                  <a:lnTo>
                    <a:pt x="7187222" y="5330668"/>
                  </a:lnTo>
                  <a:lnTo>
                    <a:pt x="7143510" y="5343498"/>
                  </a:lnTo>
                  <a:lnTo>
                    <a:pt x="7098903" y="5354134"/>
                  </a:lnTo>
                  <a:lnTo>
                    <a:pt x="7053464" y="5362515"/>
                  </a:lnTo>
                  <a:lnTo>
                    <a:pt x="7007255" y="5368577"/>
                  </a:lnTo>
                  <a:lnTo>
                    <a:pt x="6960337" y="5372260"/>
                  </a:lnTo>
                  <a:lnTo>
                    <a:pt x="6912772" y="537350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59882" y="1259417"/>
              <a:ext cx="7808595" cy="5374005"/>
            </a:xfrm>
            <a:custGeom>
              <a:avLst/>
              <a:gdLst/>
              <a:ahLst/>
              <a:cxnLst/>
              <a:rect l="l" t="t" r="r" b="b"/>
              <a:pathLst>
                <a:path w="7808595" h="5374005">
                  <a:moveTo>
                    <a:pt x="0" y="895601"/>
                  </a:moveTo>
                  <a:lnTo>
                    <a:pt x="1241" y="848037"/>
                  </a:lnTo>
                  <a:lnTo>
                    <a:pt x="4924" y="801119"/>
                  </a:lnTo>
                  <a:lnTo>
                    <a:pt x="10987" y="754910"/>
                  </a:lnTo>
                  <a:lnTo>
                    <a:pt x="19367" y="709471"/>
                  </a:lnTo>
                  <a:lnTo>
                    <a:pt x="30004" y="664864"/>
                  </a:lnTo>
                  <a:lnTo>
                    <a:pt x="42834" y="621152"/>
                  </a:lnTo>
                  <a:lnTo>
                    <a:pt x="57797" y="578396"/>
                  </a:lnTo>
                  <a:lnTo>
                    <a:pt x="74829" y="536657"/>
                  </a:lnTo>
                  <a:lnTo>
                    <a:pt x="93870" y="495999"/>
                  </a:lnTo>
                  <a:lnTo>
                    <a:pt x="114858" y="456482"/>
                  </a:lnTo>
                  <a:lnTo>
                    <a:pt x="137730" y="418169"/>
                  </a:lnTo>
                  <a:lnTo>
                    <a:pt x="162425" y="381122"/>
                  </a:lnTo>
                  <a:lnTo>
                    <a:pt x="188880" y="345402"/>
                  </a:lnTo>
                  <a:lnTo>
                    <a:pt x="217034" y="311071"/>
                  </a:lnTo>
                  <a:lnTo>
                    <a:pt x="246825" y="278192"/>
                  </a:lnTo>
                  <a:lnTo>
                    <a:pt x="278192" y="246825"/>
                  </a:lnTo>
                  <a:lnTo>
                    <a:pt x="311071" y="217034"/>
                  </a:lnTo>
                  <a:lnTo>
                    <a:pt x="345402" y="188880"/>
                  </a:lnTo>
                  <a:lnTo>
                    <a:pt x="381122" y="162425"/>
                  </a:lnTo>
                  <a:lnTo>
                    <a:pt x="418169" y="137730"/>
                  </a:lnTo>
                  <a:lnTo>
                    <a:pt x="456482" y="114858"/>
                  </a:lnTo>
                  <a:lnTo>
                    <a:pt x="495999" y="93870"/>
                  </a:lnTo>
                  <a:lnTo>
                    <a:pt x="536657" y="74829"/>
                  </a:lnTo>
                  <a:lnTo>
                    <a:pt x="578396" y="57797"/>
                  </a:lnTo>
                  <a:lnTo>
                    <a:pt x="621152" y="42834"/>
                  </a:lnTo>
                  <a:lnTo>
                    <a:pt x="664864" y="30004"/>
                  </a:lnTo>
                  <a:lnTo>
                    <a:pt x="709471" y="19367"/>
                  </a:lnTo>
                  <a:lnTo>
                    <a:pt x="754910" y="10987"/>
                  </a:lnTo>
                  <a:lnTo>
                    <a:pt x="801119" y="4924"/>
                  </a:lnTo>
                  <a:lnTo>
                    <a:pt x="848037" y="1241"/>
                  </a:lnTo>
                  <a:lnTo>
                    <a:pt x="895601" y="0"/>
                  </a:lnTo>
                  <a:lnTo>
                    <a:pt x="6912772" y="0"/>
                  </a:lnTo>
                  <a:lnTo>
                    <a:pt x="6960337" y="1241"/>
                  </a:lnTo>
                  <a:lnTo>
                    <a:pt x="7007255" y="4924"/>
                  </a:lnTo>
                  <a:lnTo>
                    <a:pt x="7053464" y="10987"/>
                  </a:lnTo>
                  <a:lnTo>
                    <a:pt x="7098903" y="19367"/>
                  </a:lnTo>
                  <a:lnTo>
                    <a:pt x="7143510" y="30004"/>
                  </a:lnTo>
                  <a:lnTo>
                    <a:pt x="7187222" y="42834"/>
                  </a:lnTo>
                  <a:lnTo>
                    <a:pt x="7229978" y="57797"/>
                  </a:lnTo>
                  <a:lnTo>
                    <a:pt x="7271716" y="74829"/>
                  </a:lnTo>
                  <a:lnTo>
                    <a:pt x="7312375" y="93870"/>
                  </a:lnTo>
                  <a:lnTo>
                    <a:pt x="7351891" y="114858"/>
                  </a:lnTo>
                  <a:lnTo>
                    <a:pt x="7390204" y="137730"/>
                  </a:lnTo>
                  <a:lnTo>
                    <a:pt x="7427251" y="162425"/>
                  </a:lnTo>
                  <a:lnTo>
                    <a:pt x="7462971" y="188880"/>
                  </a:lnTo>
                  <a:lnTo>
                    <a:pt x="7497301" y="217034"/>
                  </a:lnTo>
                  <a:lnTo>
                    <a:pt x="7530181" y="246825"/>
                  </a:lnTo>
                  <a:lnTo>
                    <a:pt x="7561547" y="278192"/>
                  </a:lnTo>
                  <a:lnTo>
                    <a:pt x="7591338" y="311071"/>
                  </a:lnTo>
                  <a:lnTo>
                    <a:pt x="7619492" y="345402"/>
                  </a:lnTo>
                  <a:lnTo>
                    <a:pt x="7645947" y="381122"/>
                  </a:lnTo>
                  <a:lnTo>
                    <a:pt x="7670641" y="418169"/>
                  </a:lnTo>
                  <a:lnTo>
                    <a:pt x="7693513" y="456482"/>
                  </a:lnTo>
                  <a:lnTo>
                    <a:pt x="7714500" y="495999"/>
                  </a:lnTo>
                  <a:lnTo>
                    <a:pt x="7733541" y="536657"/>
                  </a:lnTo>
                  <a:lnTo>
                    <a:pt x="7750574" y="578396"/>
                  </a:lnTo>
                  <a:lnTo>
                    <a:pt x="7765536" y="621152"/>
                  </a:lnTo>
                  <a:lnTo>
                    <a:pt x="7778366" y="664864"/>
                  </a:lnTo>
                  <a:lnTo>
                    <a:pt x="7789003" y="709471"/>
                  </a:lnTo>
                  <a:lnTo>
                    <a:pt x="7797383" y="754910"/>
                  </a:lnTo>
                  <a:lnTo>
                    <a:pt x="7803446" y="801119"/>
                  </a:lnTo>
                  <a:lnTo>
                    <a:pt x="7807129" y="848037"/>
                  </a:lnTo>
                  <a:lnTo>
                    <a:pt x="7808370" y="895601"/>
                  </a:lnTo>
                  <a:lnTo>
                    <a:pt x="7808370" y="4477904"/>
                  </a:lnTo>
                  <a:lnTo>
                    <a:pt x="7807129" y="4525469"/>
                  </a:lnTo>
                  <a:lnTo>
                    <a:pt x="7803446" y="4572386"/>
                  </a:lnTo>
                  <a:lnTo>
                    <a:pt x="7797383" y="4618596"/>
                  </a:lnTo>
                  <a:lnTo>
                    <a:pt x="7789003" y="4664035"/>
                  </a:lnTo>
                  <a:lnTo>
                    <a:pt x="7778366" y="4708641"/>
                  </a:lnTo>
                  <a:lnTo>
                    <a:pt x="7765536" y="4752354"/>
                  </a:lnTo>
                  <a:lnTo>
                    <a:pt x="7750574" y="4795110"/>
                  </a:lnTo>
                  <a:lnTo>
                    <a:pt x="7733541" y="4836848"/>
                  </a:lnTo>
                  <a:lnTo>
                    <a:pt x="7714500" y="4877506"/>
                  </a:lnTo>
                  <a:lnTo>
                    <a:pt x="7693513" y="4917023"/>
                  </a:lnTo>
                  <a:lnTo>
                    <a:pt x="7670641" y="4955336"/>
                  </a:lnTo>
                  <a:lnTo>
                    <a:pt x="7645947" y="4992383"/>
                  </a:lnTo>
                  <a:lnTo>
                    <a:pt x="7619492" y="5028103"/>
                  </a:lnTo>
                  <a:lnTo>
                    <a:pt x="7591338" y="5062433"/>
                  </a:lnTo>
                  <a:lnTo>
                    <a:pt x="7561547" y="5095312"/>
                  </a:lnTo>
                  <a:lnTo>
                    <a:pt x="7530181" y="5126678"/>
                  </a:lnTo>
                  <a:lnTo>
                    <a:pt x="7497301" y="5156469"/>
                  </a:lnTo>
                  <a:lnTo>
                    <a:pt x="7462971" y="5184623"/>
                  </a:lnTo>
                  <a:lnTo>
                    <a:pt x="7427251" y="5211078"/>
                  </a:lnTo>
                  <a:lnTo>
                    <a:pt x="7390204" y="5235773"/>
                  </a:lnTo>
                  <a:lnTo>
                    <a:pt x="7351891" y="5258645"/>
                  </a:lnTo>
                  <a:lnTo>
                    <a:pt x="7312375" y="5279632"/>
                  </a:lnTo>
                  <a:lnTo>
                    <a:pt x="7271716" y="5298673"/>
                  </a:lnTo>
                  <a:lnTo>
                    <a:pt x="7229978" y="5315705"/>
                  </a:lnTo>
                  <a:lnTo>
                    <a:pt x="7187222" y="5330668"/>
                  </a:lnTo>
                  <a:lnTo>
                    <a:pt x="7143510" y="5343498"/>
                  </a:lnTo>
                  <a:lnTo>
                    <a:pt x="7098903" y="5354134"/>
                  </a:lnTo>
                  <a:lnTo>
                    <a:pt x="7053464" y="5362515"/>
                  </a:lnTo>
                  <a:lnTo>
                    <a:pt x="7007255" y="5368577"/>
                  </a:lnTo>
                  <a:lnTo>
                    <a:pt x="6960337" y="5372260"/>
                  </a:lnTo>
                  <a:lnTo>
                    <a:pt x="6912772" y="5373502"/>
                  </a:lnTo>
                  <a:lnTo>
                    <a:pt x="895601" y="5373502"/>
                  </a:lnTo>
                  <a:lnTo>
                    <a:pt x="848037" y="5372260"/>
                  </a:lnTo>
                  <a:lnTo>
                    <a:pt x="801119" y="5368577"/>
                  </a:lnTo>
                  <a:lnTo>
                    <a:pt x="754910" y="5362515"/>
                  </a:lnTo>
                  <a:lnTo>
                    <a:pt x="709471" y="5354134"/>
                  </a:lnTo>
                  <a:lnTo>
                    <a:pt x="664864" y="5343498"/>
                  </a:lnTo>
                  <a:lnTo>
                    <a:pt x="621152" y="5330668"/>
                  </a:lnTo>
                  <a:lnTo>
                    <a:pt x="578396" y="5315705"/>
                  </a:lnTo>
                  <a:lnTo>
                    <a:pt x="536657" y="5298673"/>
                  </a:lnTo>
                  <a:lnTo>
                    <a:pt x="495999" y="5279632"/>
                  </a:lnTo>
                  <a:lnTo>
                    <a:pt x="456482" y="5258645"/>
                  </a:lnTo>
                  <a:lnTo>
                    <a:pt x="418169" y="5235773"/>
                  </a:lnTo>
                  <a:lnTo>
                    <a:pt x="381122" y="5211078"/>
                  </a:lnTo>
                  <a:lnTo>
                    <a:pt x="345402" y="5184623"/>
                  </a:lnTo>
                  <a:lnTo>
                    <a:pt x="311071" y="5156469"/>
                  </a:lnTo>
                  <a:lnTo>
                    <a:pt x="278192" y="5126678"/>
                  </a:lnTo>
                  <a:lnTo>
                    <a:pt x="246825" y="5095312"/>
                  </a:lnTo>
                  <a:lnTo>
                    <a:pt x="217034" y="5062433"/>
                  </a:lnTo>
                  <a:lnTo>
                    <a:pt x="188880" y="5028103"/>
                  </a:lnTo>
                  <a:lnTo>
                    <a:pt x="162425" y="4992383"/>
                  </a:lnTo>
                  <a:lnTo>
                    <a:pt x="137730" y="4955336"/>
                  </a:lnTo>
                  <a:lnTo>
                    <a:pt x="114858" y="4917023"/>
                  </a:lnTo>
                  <a:lnTo>
                    <a:pt x="93870" y="4877506"/>
                  </a:lnTo>
                  <a:lnTo>
                    <a:pt x="74829" y="4836848"/>
                  </a:lnTo>
                  <a:lnTo>
                    <a:pt x="57797" y="4795110"/>
                  </a:lnTo>
                  <a:lnTo>
                    <a:pt x="42834" y="4752354"/>
                  </a:lnTo>
                  <a:lnTo>
                    <a:pt x="30004" y="4708641"/>
                  </a:lnTo>
                  <a:lnTo>
                    <a:pt x="19367" y="4664035"/>
                  </a:lnTo>
                  <a:lnTo>
                    <a:pt x="10987" y="4618596"/>
                  </a:lnTo>
                  <a:lnTo>
                    <a:pt x="4924" y="4572386"/>
                  </a:lnTo>
                  <a:lnTo>
                    <a:pt x="1241" y="4525469"/>
                  </a:lnTo>
                  <a:lnTo>
                    <a:pt x="0" y="4477904"/>
                  </a:lnTo>
                  <a:lnTo>
                    <a:pt x="0" y="895601"/>
                  </a:lnTo>
                  <a:close/>
                </a:path>
              </a:pathLst>
            </a:custGeom>
            <a:ln w="13993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00786" y="2883961"/>
            <a:ext cx="6132195" cy="2026920"/>
          </a:xfrm>
          <a:prstGeom prst="rect"/>
        </p:spPr>
        <p:txBody>
          <a:bodyPr wrap="square" lIns="0" tIns="57785" rIns="0" bIns="0" rtlCol="0" vert="horz">
            <a:spAutoFit/>
          </a:bodyPr>
          <a:lstStyle/>
          <a:p>
            <a:pPr marL="1285875" marR="5080" indent="-1273810">
              <a:lnSpc>
                <a:spcPts val="7820"/>
              </a:lnSpc>
              <a:spcBef>
                <a:spcPts val="455"/>
              </a:spcBef>
            </a:pPr>
            <a:r>
              <a:rPr dirty="0" sz="6600"/>
              <a:t>যাকাত </a:t>
            </a:r>
            <a:r>
              <a:rPr dirty="0" sz="6600" spc="-745"/>
              <a:t>বJেয়র </a:t>
            </a:r>
            <a:r>
              <a:rPr dirty="0" sz="6600" spc="-365"/>
              <a:t>খাত  </a:t>
            </a:r>
            <a:r>
              <a:rPr dirty="0" sz="6600" spc="-445"/>
              <a:t>সমূহ</a:t>
            </a:r>
            <a:r>
              <a:rPr dirty="0" sz="6600" spc="235"/>
              <a:t> </a:t>
            </a:r>
            <a:r>
              <a:rPr dirty="0" sz="6600" spc="-680"/>
              <a:t>Cলখ</a:t>
            </a:r>
            <a:r>
              <a:rPr dirty="0" sz="6600" spc="-680">
                <a:latin typeface="Noto Sans Devanagari UI"/>
                <a:cs typeface="Noto Sans Devanagari UI"/>
              </a:rPr>
              <a:t>।</a:t>
            </a:r>
            <a:endParaRPr sz="6600">
              <a:latin typeface="Noto Sans Devanagari UI"/>
              <a:cs typeface="Noto Sans Devanagari U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763" y="664692"/>
            <a:ext cx="10089515" cy="6416040"/>
            <a:chOff x="-2763" y="664692"/>
            <a:chExt cx="10089515" cy="6416040"/>
          </a:xfrm>
        </p:grpSpPr>
        <p:sp>
          <p:nvSpPr>
            <p:cNvPr id="3" name="object 3"/>
            <p:cNvSpPr/>
            <p:nvPr/>
          </p:nvSpPr>
          <p:spPr>
            <a:xfrm>
              <a:off x="2103259" y="671826"/>
              <a:ext cx="6045190" cy="8393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-2763" y="664692"/>
              <a:ext cx="10089321" cy="6415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72692" y="742950"/>
            <a:ext cx="2292350" cy="62992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950" spc="15">
                <a:solidFill>
                  <a:srgbClr val="000000"/>
                </a:solidFill>
              </a:rPr>
              <a:t>দলীয়</a:t>
            </a:r>
            <a:r>
              <a:rPr dirty="0" sz="3950" spc="-60">
                <a:solidFill>
                  <a:srgbClr val="000000"/>
                </a:solidFill>
              </a:rPr>
              <a:t> </a:t>
            </a:r>
            <a:r>
              <a:rPr dirty="0" sz="3950" spc="20">
                <a:solidFill>
                  <a:srgbClr val="000000"/>
                </a:solidFill>
              </a:rPr>
              <a:t>কাজ</a:t>
            </a:r>
            <a:endParaRPr sz="3950"/>
          </a:p>
        </p:txBody>
      </p:sp>
      <p:sp>
        <p:nvSpPr>
          <p:cNvPr id="6" name="object 6"/>
          <p:cNvSpPr txBox="1"/>
          <p:nvPr/>
        </p:nvSpPr>
        <p:spPr>
          <a:xfrm>
            <a:off x="1817690" y="1981106"/>
            <a:ext cx="6525259" cy="456501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algn="ctr" marL="12700" marR="5080" indent="13335">
              <a:lnSpc>
                <a:spcPts val="7820"/>
              </a:lnSpc>
              <a:spcBef>
                <a:spcPts val="455"/>
              </a:spcBef>
            </a:pPr>
            <a:r>
              <a:rPr dirty="0" sz="6600">
                <a:solidFill>
                  <a:srgbClr val="FFFFFF"/>
                </a:solidFill>
                <a:latin typeface="Noto Sans Bengali UI"/>
                <a:cs typeface="Noto Sans Bengali UI"/>
              </a:rPr>
              <a:t>যাকােতর সামািজক  </a:t>
            </a:r>
            <a:r>
              <a:rPr dirty="0" sz="6600" spc="5">
                <a:solidFill>
                  <a:srgbClr val="FFFFFF"/>
                </a:solidFill>
                <a:latin typeface="Noto Sans Bengali UI"/>
                <a:cs typeface="Noto Sans Bengali UI"/>
              </a:rPr>
              <a:t>ও </a:t>
            </a:r>
            <a:r>
              <a:rPr dirty="0" sz="6600" spc="10">
                <a:solidFill>
                  <a:srgbClr val="FFFFFF"/>
                </a:solidFill>
                <a:latin typeface="Noto Sans Bengali UI"/>
                <a:cs typeface="Noto Sans Bengali UI"/>
              </a:rPr>
              <a:t>অথ´ৈনিতক</a:t>
            </a:r>
            <a:r>
              <a:rPr dirty="0" sz="6600" spc="-275">
                <a:solidFill>
                  <a:srgbClr val="FFFFFF"/>
                </a:solidFill>
                <a:latin typeface="Noto Sans Bengali UI"/>
                <a:cs typeface="Noto Sans Bengali UI"/>
              </a:rPr>
              <a:t> </a:t>
            </a:r>
            <a:r>
              <a:rPr dirty="0" sz="6600" spc="-2025">
                <a:solidFill>
                  <a:srgbClr val="FFFFFF"/>
                </a:solidFill>
                <a:latin typeface="Noto Sans Bengali UI"/>
                <a:cs typeface="Noto Sans Bengali UI"/>
              </a:rPr>
              <a:t>*e9 </a:t>
            </a:r>
            <a:r>
              <a:rPr dirty="0" sz="6600" spc="-1705">
                <a:solidFill>
                  <a:srgbClr val="FFFFFF"/>
                </a:solidFill>
                <a:latin typeface="Noto Sans Bengali UI"/>
                <a:cs typeface="Noto Sans Bengali UI"/>
              </a:rPr>
              <a:t> </a:t>
            </a:r>
            <a:r>
              <a:rPr dirty="0" sz="6600">
                <a:solidFill>
                  <a:srgbClr val="FFFFFF"/>
                </a:solidFill>
                <a:latin typeface="Noto Sans Bengali UI"/>
                <a:cs typeface="Noto Sans Bengali UI"/>
              </a:rPr>
              <a:t>বণ´না</a:t>
            </a:r>
            <a:r>
              <a:rPr dirty="0" sz="6600" spc="-75">
                <a:solidFill>
                  <a:srgbClr val="FFFFFF"/>
                </a:solidFill>
                <a:latin typeface="Noto Sans Bengali UI"/>
                <a:cs typeface="Noto Sans Bengali UI"/>
              </a:rPr>
              <a:t> </a:t>
            </a:r>
            <a:r>
              <a:rPr dirty="0" sz="6600" spc="-5">
                <a:solidFill>
                  <a:srgbClr val="FFFFFF"/>
                </a:solidFill>
                <a:latin typeface="Noto Sans Bengali UI"/>
                <a:cs typeface="Noto Sans Bengali UI"/>
              </a:rPr>
              <a:t>কর</a:t>
            </a:r>
            <a:r>
              <a:rPr dirty="0" sz="6600" spc="-5">
                <a:solidFill>
                  <a:srgbClr val="FFFFFF"/>
                </a:solidFill>
                <a:latin typeface="Noto Sans Devanagari UI"/>
                <a:cs typeface="Noto Sans Devanagari UI"/>
              </a:rPr>
              <a:t>।</a:t>
            </a:r>
            <a:endParaRPr sz="6600">
              <a:latin typeface="Noto Sans Devanagari UI"/>
              <a:cs typeface="Noto Sans Devanagari UI"/>
            </a:endParaRPr>
          </a:p>
          <a:p>
            <a:pPr algn="ctr">
              <a:lnSpc>
                <a:spcPct val="100000"/>
              </a:lnSpc>
              <a:spcBef>
                <a:spcPts val="7720"/>
              </a:spcBef>
            </a:pPr>
            <a:r>
              <a:rPr dirty="0" sz="3500" spc="15">
                <a:solidFill>
                  <a:srgbClr val="FFFFFF"/>
                </a:solidFill>
                <a:latin typeface="Noto Sans Bengali UI"/>
                <a:cs typeface="Noto Sans Bengali UI"/>
              </a:rPr>
              <a:t>৭</a:t>
            </a:r>
            <a:r>
              <a:rPr dirty="0" sz="3500" spc="-30">
                <a:solidFill>
                  <a:srgbClr val="FFFFFF"/>
                </a:solidFill>
                <a:latin typeface="Noto Sans Bengali UI"/>
                <a:cs typeface="Noto Sans Bengali UI"/>
              </a:rPr>
              <a:t> </a:t>
            </a:r>
            <a:r>
              <a:rPr dirty="0" sz="3500" spc="25">
                <a:solidFill>
                  <a:srgbClr val="FFFFFF"/>
                </a:solidFill>
                <a:latin typeface="Noto Sans Bengali UI"/>
                <a:cs typeface="Noto Sans Bengali UI"/>
              </a:rPr>
              <a:t>িমিনট</a:t>
            </a:r>
            <a:endParaRPr sz="3500">
              <a:latin typeface="Noto Sans Bengali UI"/>
              <a:cs typeface="Noto Sans Bengali U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80222" y="1336383"/>
            <a:ext cx="4128135" cy="1021715"/>
            <a:chOff x="2180222" y="1336383"/>
            <a:chExt cx="4128135" cy="1021715"/>
          </a:xfrm>
        </p:grpSpPr>
        <p:sp>
          <p:nvSpPr>
            <p:cNvPr id="3" name="object 3"/>
            <p:cNvSpPr/>
            <p:nvPr/>
          </p:nvSpPr>
          <p:spPr>
            <a:xfrm>
              <a:off x="2187219" y="1343380"/>
              <a:ext cx="4114165" cy="1007744"/>
            </a:xfrm>
            <a:custGeom>
              <a:avLst/>
              <a:gdLst/>
              <a:ahLst/>
              <a:cxnLst/>
              <a:rect l="l" t="t" r="r" b="b"/>
              <a:pathLst>
                <a:path w="4114165" h="1007744">
                  <a:moveTo>
                    <a:pt x="2057043" y="1007531"/>
                  </a:moveTo>
                  <a:lnTo>
                    <a:pt x="2000690" y="1007342"/>
                  </a:lnTo>
                  <a:lnTo>
                    <a:pt x="1944525" y="1006778"/>
                  </a:lnTo>
                  <a:lnTo>
                    <a:pt x="1888575" y="1005840"/>
                  </a:lnTo>
                  <a:lnTo>
                    <a:pt x="1832870" y="1004533"/>
                  </a:lnTo>
                  <a:lnTo>
                    <a:pt x="1777438" y="1002858"/>
                  </a:lnTo>
                  <a:lnTo>
                    <a:pt x="1722307" y="1000819"/>
                  </a:lnTo>
                  <a:lnTo>
                    <a:pt x="1667505" y="998418"/>
                  </a:lnTo>
                  <a:lnTo>
                    <a:pt x="1613060" y="995659"/>
                  </a:lnTo>
                  <a:lnTo>
                    <a:pt x="1559002" y="992545"/>
                  </a:lnTo>
                  <a:lnTo>
                    <a:pt x="1505358" y="989077"/>
                  </a:lnTo>
                  <a:lnTo>
                    <a:pt x="1452157" y="985260"/>
                  </a:lnTo>
                  <a:lnTo>
                    <a:pt x="1399426" y="981095"/>
                  </a:lnTo>
                  <a:lnTo>
                    <a:pt x="1347195" y="976587"/>
                  </a:lnTo>
                  <a:lnTo>
                    <a:pt x="1295491" y="971737"/>
                  </a:lnTo>
                  <a:lnTo>
                    <a:pt x="1244343" y="966548"/>
                  </a:lnTo>
                  <a:lnTo>
                    <a:pt x="1193780" y="961024"/>
                  </a:lnTo>
                  <a:lnTo>
                    <a:pt x="1143828" y="955167"/>
                  </a:lnTo>
                  <a:lnTo>
                    <a:pt x="1094518" y="948981"/>
                  </a:lnTo>
                  <a:lnTo>
                    <a:pt x="1045877" y="942467"/>
                  </a:lnTo>
                  <a:lnTo>
                    <a:pt x="997933" y="935630"/>
                  </a:lnTo>
                  <a:lnTo>
                    <a:pt x="950715" y="928471"/>
                  </a:lnTo>
                  <a:lnTo>
                    <a:pt x="904251" y="920994"/>
                  </a:lnTo>
                  <a:lnTo>
                    <a:pt x="858569" y="913201"/>
                  </a:lnTo>
                  <a:lnTo>
                    <a:pt x="813698" y="905096"/>
                  </a:lnTo>
                  <a:lnTo>
                    <a:pt x="769666" y="896681"/>
                  </a:lnTo>
                  <a:lnTo>
                    <a:pt x="726501" y="887959"/>
                  </a:lnTo>
                  <a:lnTo>
                    <a:pt x="684232" y="878933"/>
                  </a:lnTo>
                  <a:lnTo>
                    <a:pt x="642887" y="869606"/>
                  </a:lnTo>
                  <a:lnTo>
                    <a:pt x="602494" y="859981"/>
                  </a:lnTo>
                  <a:lnTo>
                    <a:pt x="527608" y="840646"/>
                  </a:lnTo>
                  <a:lnTo>
                    <a:pt x="457314" y="820463"/>
                  </a:lnTo>
                  <a:lnTo>
                    <a:pt x="391699" y="799483"/>
                  </a:lnTo>
                  <a:lnTo>
                    <a:pt x="330845" y="777755"/>
                  </a:lnTo>
                  <a:lnTo>
                    <a:pt x="274838" y="755331"/>
                  </a:lnTo>
                  <a:lnTo>
                    <a:pt x="223763" y="732259"/>
                  </a:lnTo>
                  <a:lnTo>
                    <a:pt x="177705" y="708590"/>
                  </a:lnTo>
                  <a:lnTo>
                    <a:pt x="136747" y="684375"/>
                  </a:lnTo>
                  <a:lnTo>
                    <a:pt x="100976" y="659663"/>
                  </a:lnTo>
                  <a:lnTo>
                    <a:pt x="70475" y="634504"/>
                  </a:lnTo>
                  <a:lnTo>
                    <a:pt x="25625" y="583047"/>
                  </a:lnTo>
                  <a:lnTo>
                    <a:pt x="2875" y="530405"/>
                  </a:lnTo>
                  <a:lnTo>
                    <a:pt x="0" y="503765"/>
                  </a:lnTo>
                  <a:lnTo>
                    <a:pt x="1243" y="486080"/>
                  </a:lnTo>
                  <a:lnTo>
                    <a:pt x="19576" y="433981"/>
                  </a:lnTo>
                  <a:lnTo>
                    <a:pt x="43558" y="400147"/>
                  </a:lnTo>
                  <a:lnTo>
                    <a:pt x="76567" y="367125"/>
                  </a:lnTo>
                  <a:lnTo>
                    <a:pt x="118276" y="334996"/>
                  </a:lnTo>
                  <a:lnTo>
                    <a:pt x="168359" y="303838"/>
                  </a:lnTo>
                  <a:lnTo>
                    <a:pt x="226491" y="273732"/>
                  </a:lnTo>
                  <a:lnTo>
                    <a:pt x="292344" y="244758"/>
                  </a:lnTo>
                  <a:lnTo>
                    <a:pt x="328064" y="230720"/>
                  </a:lnTo>
                  <a:lnTo>
                    <a:pt x="365593" y="216995"/>
                  </a:lnTo>
                  <a:lnTo>
                    <a:pt x="404888" y="203593"/>
                  </a:lnTo>
                  <a:lnTo>
                    <a:pt x="445910" y="190524"/>
                  </a:lnTo>
                  <a:lnTo>
                    <a:pt x="488617" y="177798"/>
                  </a:lnTo>
                  <a:lnTo>
                    <a:pt x="532970" y="165425"/>
                  </a:lnTo>
                  <a:lnTo>
                    <a:pt x="578926" y="153415"/>
                  </a:lnTo>
                  <a:lnTo>
                    <a:pt x="626446" y="141777"/>
                  </a:lnTo>
                  <a:lnTo>
                    <a:pt x="675488" y="130523"/>
                  </a:lnTo>
                  <a:lnTo>
                    <a:pt x="726012" y="119661"/>
                  </a:lnTo>
                  <a:lnTo>
                    <a:pt x="777977" y="109202"/>
                  </a:lnTo>
                  <a:lnTo>
                    <a:pt x="831342" y="99156"/>
                  </a:lnTo>
                  <a:lnTo>
                    <a:pt x="886067" y="89532"/>
                  </a:lnTo>
                  <a:lnTo>
                    <a:pt x="942109" y="80342"/>
                  </a:lnTo>
                  <a:lnTo>
                    <a:pt x="999430" y="71594"/>
                  </a:lnTo>
                  <a:lnTo>
                    <a:pt x="1057987" y="63299"/>
                  </a:lnTo>
                  <a:lnTo>
                    <a:pt x="1117741" y="55467"/>
                  </a:lnTo>
                  <a:lnTo>
                    <a:pt x="1178650" y="48107"/>
                  </a:lnTo>
                  <a:lnTo>
                    <a:pt x="1240674" y="41230"/>
                  </a:lnTo>
                  <a:lnTo>
                    <a:pt x="1303771" y="34846"/>
                  </a:lnTo>
                  <a:lnTo>
                    <a:pt x="1367901" y="28965"/>
                  </a:lnTo>
                  <a:lnTo>
                    <a:pt x="1433024" y="23596"/>
                  </a:lnTo>
                  <a:lnTo>
                    <a:pt x="1499097" y="18751"/>
                  </a:lnTo>
                  <a:lnTo>
                    <a:pt x="1566082" y="14437"/>
                  </a:lnTo>
                  <a:lnTo>
                    <a:pt x="1633936" y="10667"/>
                  </a:lnTo>
                  <a:lnTo>
                    <a:pt x="1702619" y="7449"/>
                  </a:lnTo>
                  <a:lnTo>
                    <a:pt x="1772091" y="4794"/>
                  </a:lnTo>
                  <a:lnTo>
                    <a:pt x="1842310" y="2711"/>
                  </a:lnTo>
                  <a:lnTo>
                    <a:pt x="1913235" y="1211"/>
                  </a:lnTo>
                  <a:lnTo>
                    <a:pt x="1984827" y="304"/>
                  </a:lnTo>
                  <a:lnTo>
                    <a:pt x="2057043" y="0"/>
                  </a:lnTo>
                  <a:lnTo>
                    <a:pt x="2129260" y="304"/>
                  </a:lnTo>
                  <a:lnTo>
                    <a:pt x="2200851" y="1211"/>
                  </a:lnTo>
                  <a:lnTo>
                    <a:pt x="2271777" y="2711"/>
                  </a:lnTo>
                  <a:lnTo>
                    <a:pt x="2341996" y="4794"/>
                  </a:lnTo>
                  <a:lnTo>
                    <a:pt x="2411468" y="7449"/>
                  </a:lnTo>
                  <a:lnTo>
                    <a:pt x="2480151" y="10667"/>
                  </a:lnTo>
                  <a:lnTo>
                    <a:pt x="2548005" y="14437"/>
                  </a:lnTo>
                  <a:lnTo>
                    <a:pt x="2614990" y="18751"/>
                  </a:lnTo>
                  <a:lnTo>
                    <a:pt x="2681064" y="23596"/>
                  </a:lnTo>
                  <a:lnTo>
                    <a:pt x="2746186" y="28965"/>
                  </a:lnTo>
                  <a:lnTo>
                    <a:pt x="2810316" y="34846"/>
                  </a:lnTo>
                  <a:lnTo>
                    <a:pt x="2873414" y="41230"/>
                  </a:lnTo>
                  <a:lnTo>
                    <a:pt x="2935437" y="48107"/>
                  </a:lnTo>
                  <a:lnTo>
                    <a:pt x="2996346" y="55467"/>
                  </a:lnTo>
                  <a:lnTo>
                    <a:pt x="3056100" y="63299"/>
                  </a:lnTo>
                  <a:lnTo>
                    <a:pt x="3114657" y="71594"/>
                  </a:lnTo>
                  <a:lnTo>
                    <a:pt x="3171978" y="80342"/>
                  </a:lnTo>
                  <a:lnTo>
                    <a:pt x="3228021" y="89532"/>
                  </a:lnTo>
                  <a:lnTo>
                    <a:pt x="3282745" y="99156"/>
                  </a:lnTo>
                  <a:lnTo>
                    <a:pt x="3336110" y="109202"/>
                  </a:lnTo>
                  <a:lnTo>
                    <a:pt x="3388075" y="119661"/>
                  </a:lnTo>
                  <a:lnTo>
                    <a:pt x="3438599" y="130523"/>
                  </a:lnTo>
                  <a:lnTo>
                    <a:pt x="3487641" y="141777"/>
                  </a:lnTo>
                  <a:lnTo>
                    <a:pt x="3535161" y="153415"/>
                  </a:lnTo>
                  <a:lnTo>
                    <a:pt x="3581117" y="165425"/>
                  </a:lnTo>
                  <a:lnTo>
                    <a:pt x="3625470" y="177798"/>
                  </a:lnTo>
                  <a:lnTo>
                    <a:pt x="3668177" y="190524"/>
                  </a:lnTo>
                  <a:lnTo>
                    <a:pt x="3709199" y="203593"/>
                  </a:lnTo>
                  <a:lnTo>
                    <a:pt x="3748495" y="216995"/>
                  </a:lnTo>
                  <a:lnTo>
                    <a:pt x="3786023" y="230720"/>
                  </a:lnTo>
                  <a:lnTo>
                    <a:pt x="3821743" y="244758"/>
                  </a:lnTo>
                  <a:lnTo>
                    <a:pt x="3887596" y="273732"/>
                  </a:lnTo>
                  <a:lnTo>
                    <a:pt x="3945727" y="303838"/>
                  </a:lnTo>
                  <a:lnTo>
                    <a:pt x="3995811" y="334996"/>
                  </a:lnTo>
                  <a:lnTo>
                    <a:pt x="4037520" y="367125"/>
                  </a:lnTo>
                  <a:lnTo>
                    <a:pt x="4070529" y="400147"/>
                  </a:lnTo>
                  <a:lnTo>
                    <a:pt x="4094510" y="433981"/>
                  </a:lnTo>
                  <a:lnTo>
                    <a:pt x="4112843" y="486080"/>
                  </a:lnTo>
                  <a:lnTo>
                    <a:pt x="4114087" y="503765"/>
                  </a:lnTo>
                  <a:lnTo>
                    <a:pt x="4112843" y="521451"/>
                  </a:lnTo>
                  <a:lnTo>
                    <a:pt x="4094510" y="573550"/>
                  </a:lnTo>
                  <a:lnTo>
                    <a:pt x="4070529" y="607384"/>
                  </a:lnTo>
                  <a:lnTo>
                    <a:pt x="4037520" y="640405"/>
                  </a:lnTo>
                  <a:lnTo>
                    <a:pt x="3995811" y="672535"/>
                  </a:lnTo>
                  <a:lnTo>
                    <a:pt x="3945727" y="703693"/>
                  </a:lnTo>
                  <a:lnTo>
                    <a:pt x="3887596" y="733799"/>
                  </a:lnTo>
                  <a:lnTo>
                    <a:pt x="3821743" y="762773"/>
                  </a:lnTo>
                  <a:lnTo>
                    <a:pt x="3786023" y="776811"/>
                  </a:lnTo>
                  <a:lnTo>
                    <a:pt x="3748495" y="790535"/>
                  </a:lnTo>
                  <a:lnTo>
                    <a:pt x="3709199" y="803937"/>
                  </a:lnTo>
                  <a:lnTo>
                    <a:pt x="3668177" y="817006"/>
                  </a:lnTo>
                  <a:lnTo>
                    <a:pt x="3625470" y="829732"/>
                  </a:lnTo>
                  <a:lnTo>
                    <a:pt x="3581117" y="842106"/>
                  </a:lnTo>
                  <a:lnTo>
                    <a:pt x="3535161" y="854116"/>
                  </a:lnTo>
                  <a:lnTo>
                    <a:pt x="3487641" y="865753"/>
                  </a:lnTo>
                  <a:lnTo>
                    <a:pt x="3438599" y="877008"/>
                  </a:lnTo>
                  <a:lnTo>
                    <a:pt x="3388075" y="887870"/>
                  </a:lnTo>
                  <a:lnTo>
                    <a:pt x="3336110" y="898329"/>
                  </a:lnTo>
                  <a:lnTo>
                    <a:pt x="3282745" y="908375"/>
                  </a:lnTo>
                  <a:lnTo>
                    <a:pt x="3228021" y="917998"/>
                  </a:lnTo>
                  <a:lnTo>
                    <a:pt x="3171978" y="927189"/>
                  </a:lnTo>
                  <a:lnTo>
                    <a:pt x="3114657" y="935937"/>
                  </a:lnTo>
                  <a:lnTo>
                    <a:pt x="3056100" y="944232"/>
                  </a:lnTo>
                  <a:lnTo>
                    <a:pt x="2996346" y="952064"/>
                  </a:lnTo>
                  <a:lnTo>
                    <a:pt x="2935437" y="959423"/>
                  </a:lnTo>
                  <a:lnTo>
                    <a:pt x="2873414" y="966300"/>
                  </a:lnTo>
                  <a:lnTo>
                    <a:pt x="2810316" y="972684"/>
                  </a:lnTo>
                  <a:lnTo>
                    <a:pt x="2746186" y="978566"/>
                  </a:lnTo>
                  <a:lnTo>
                    <a:pt x="2681064" y="983934"/>
                  </a:lnTo>
                  <a:lnTo>
                    <a:pt x="2614990" y="988780"/>
                  </a:lnTo>
                  <a:lnTo>
                    <a:pt x="2548005" y="993093"/>
                  </a:lnTo>
                  <a:lnTo>
                    <a:pt x="2480151" y="996864"/>
                  </a:lnTo>
                  <a:lnTo>
                    <a:pt x="2411468" y="1000082"/>
                  </a:lnTo>
                  <a:lnTo>
                    <a:pt x="2341996" y="1002737"/>
                  </a:lnTo>
                  <a:lnTo>
                    <a:pt x="2271777" y="1004819"/>
                  </a:lnTo>
                  <a:lnTo>
                    <a:pt x="2200851" y="1006319"/>
                  </a:lnTo>
                  <a:lnTo>
                    <a:pt x="2129260" y="1007227"/>
                  </a:lnTo>
                  <a:lnTo>
                    <a:pt x="2057043" y="1007531"/>
                  </a:lnTo>
                  <a:close/>
                </a:path>
              </a:pathLst>
            </a:custGeom>
            <a:solidFill>
              <a:srgbClr val="7670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87219" y="1343380"/>
              <a:ext cx="4114165" cy="1007744"/>
            </a:xfrm>
            <a:custGeom>
              <a:avLst/>
              <a:gdLst/>
              <a:ahLst/>
              <a:cxnLst/>
              <a:rect l="l" t="t" r="r" b="b"/>
              <a:pathLst>
                <a:path w="4114165" h="1007744">
                  <a:moveTo>
                    <a:pt x="0" y="503765"/>
                  </a:moveTo>
                  <a:lnTo>
                    <a:pt x="11073" y="451177"/>
                  </a:lnTo>
                  <a:lnTo>
                    <a:pt x="30418" y="416968"/>
                  </a:lnTo>
                  <a:lnTo>
                    <a:pt x="58954" y="383530"/>
                  </a:lnTo>
                  <a:lnTo>
                    <a:pt x="96354" y="350944"/>
                  </a:lnTo>
                  <a:lnTo>
                    <a:pt x="142291" y="319290"/>
                  </a:lnTo>
                  <a:lnTo>
                    <a:pt x="196440" y="288648"/>
                  </a:lnTo>
                  <a:lnTo>
                    <a:pt x="258473" y="259098"/>
                  </a:lnTo>
                  <a:lnTo>
                    <a:pt x="328064" y="230720"/>
                  </a:lnTo>
                  <a:lnTo>
                    <a:pt x="365593" y="216995"/>
                  </a:lnTo>
                  <a:lnTo>
                    <a:pt x="404888" y="203593"/>
                  </a:lnTo>
                  <a:lnTo>
                    <a:pt x="445910" y="190524"/>
                  </a:lnTo>
                  <a:lnTo>
                    <a:pt x="488617" y="177798"/>
                  </a:lnTo>
                  <a:lnTo>
                    <a:pt x="532970" y="165425"/>
                  </a:lnTo>
                  <a:lnTo>
                    <a:pt x="578926" y="153415"/>
                  </a:lnTo>
                  <a:lnTo>
                    <a:pt x="626446" y="141777"/>
                  </a:lnTo>
                  <a:lnTo>
                    <a:pt x="675488" y="130523"/>
                  </a:lnTo>
                  <a:lnTo>
                    <a:pt x="726012" y="119661"/>
                  </a:lnTo>
                  <a:lnTo>
                    <a:pt x="777977" y="109202"/>
                  </a:lnTo>
                  <a:lnTo>
                    <a:pt x="831342" y="99156"/>
                  </a:lnTo>
                  <a:lnTo>
                    <a:pt x="886067" y="89532"/>
                  </a:lnTo>
                  <a:lnTo>
                    <a:pt x="942109" y="80342"/>
                  </a:lnTo>
                  <a:lnTo>
                    <a:pt x="999430" y="71594"/>
                  </a:lnTo>
                  <a:lnTo>
                    <a:pt x="1057987" y="63299"/>
                  </a:lnTo>
                  <a:lnTo>
                    <a:pt x="1117741" y="55467"/>
                  </a:lnTo>
                  <a:lnTo>
                    <a:pt x="1178650" y="48107"/>
                  </a:lnTo>
                  <a:lnTo>
                    <a:pt x="1240674" y="41230"/>
                  </a:lnTo>
                  <a:lnTo>
                    <a:pt x="1303771" y="34846"/>
                  </a:lnTo>
                  <a:lnTo>
                    <a:pt x="1367901" y="28965"/>
                  </a:lnTo>
                  <a:lnTo>
                    <a:pt x="1433024" y="23596"/>
                  </a:lnTo>
                  <a:lnTo>
                    <a:pt x="1499097" y="18751"/>
                  </a:lnTo>
                  <a:lnTo>
                    <a:pt x="1566082" y="14437"/>
                  </a:lnTo>
                  <a:lnTo>
                    <a:pt x="1633936" y="10667"/>
                  </a:lnTo>
                  <a:lnTo>
                    <a:pt x="1702619" y="7449"/>
                  </a:lnTo>
                  <a:lnTo>
                    <a:pt x="1772091" y="4794"/>
                  </a:lnTo>
                  <a:lnTo>
                    <a:pt x="1842310" y="2711"/>
                  </a:lnTo>
                  <a:lnTo>
                    <a:pt x="1913235" y="1211"/>
                  </a:lnTo>
                  <a:lnTo>
                    <a:pt x="1984827" y="304"/>
                  </a:lnTo>
                  <a:lnTo>
                    <a:pt x="2057043" y="0"/>
                  </a:lnTo>
                  <a:lnTo>
                    <a:pt x="2129260" y="304"/>
                  </a:lnTo>
                  <a:lnTo>
                    <a:pt x="2200851" y="1211"/>
                  </a:lnTo>
                  <a:lnTo>
                    <a:pt x="2271777" y="2711"/>
                  </a:lnTo>
                  <a:lnTo>
                    <a:pt x="2341996" y="4794"/>
                  </a:lnTo>
                  <a:lnTo>
                    <a:pt x="2411468" y="7449"/>
                  </a:lnTo>
                  <a:lnTo>
                    <a:pt x="2480151" y="10667"/>
                  </a:lnTo>
                  <a:lnTo>
                    <a:pt x="2548005" y="14437"/>
                  </a:lnTo>
                  <a:lnTo>
                    <a:pt x="2614990" y="18751"/>
                  </a:lnTo>
                  <a:lnTo>
                    <a:pt x="2681064" y="23596"/>
                  </a:lnTo>
                  <a:lnTo>
                    <a:pt x="2746186" y="28965"/>
                  </a:lnTo>
                  <a:lnTo>
                    <a:pt x="2810316" y="34846"/>
                  </a:lnTo>
                  <a:lnTo>
                    <a:pt x="2873414" y="41230"/>
                  </a:lnTo>
                  <a:lnTo>
                    <a:pt x="2935437" y="48107"/>
                  </a:lnTo>
                  <a:lnTo>
                    <a:pt x="2996346" y="55467"/>
                  </a:lnTo>
                  <a:lnTo>
                    <a:pt x="3056100" y="63299"/>
                  </a:lnTo>
                  <a:lnTo>
                    <a:pt x="3114657" y="71594"/>
                  </a:lnTo>
                  <a:lnTo>
                    <a:pt x="3171978" y="80342"/>
                  </a:lnTo>
                  <a:lnTo>
                    <a:pt x="3228021" y="89532"/>
                  </a:lnTo>
                  <a:lnTo>
                    <a:pt x="3282745" y="99156"/>
                  </a:lnTo>
                  <a:lnTo>
                    <a:pt x="3336110" y="109202"/>
                  </a:lnTo>
                  <a:lnTo>
                    <a:pt x="3388075" y="119661"/>
                  </a:lnTo>
                  <a:lnTo>
                    <a:pt x="3438599" y="130523"/>
                  </a:lnTo>
                  <a:lnTo>
                    <a:pt x="3487641" y="141777"/>
                  </a:lnTo>
                  <a:lnTo>
                    <a:pt x="3535161" y="153415"/>
                  </a:lnTo>
                  <a:lnTo>
                    <a:pt x="3581117" y="165425"/>
                  </a:lnTo>
                  <a:lnTo>
                    <a:pt x="3625470" y="177798"/>
                  </a:lnTo>
                  <a:lnTo>
                    <a:pt x="3668177" y="190524"/>
                  </a:lnTo>
                  <a:lnTo>
                    <a:pt x="3709199" y="203593"/>
                  </a:lnTo>
                  <a:lnTo>
                    <a:pt x="3748495" y="216995"/>
                  </a:lnTo>
                  <a:lnTo>
                    <a:pt x="3786023" y="230720"/>
                  </a:lnTo>
                  <a:lnTo>
                    <a:pt x="3821743" y="244758"/>
                  </a:lnTo>
                  <a:lnTo>
                    <a:pt x="3887596" y="273732"/>
                  </a:lnTo>
                  <a:lnTo>
                    <a:pt x="3945727" y="303838"/>
                  </a:lnTo>
                  <a:lnTo>
                    <a:pt x="3995811" y="334996"/>
                  </a:lnTo>
                  <a:lnTo>
                    <a:pt x="4037520" y="367125"/>
                  </a:lnTo>
                  <a:lnTo>
                    <a:pt x="4070529" y="400147"/>
                  </a:lnTo>
                  <a:lnTo>
                    <a:pt x="4094510" y="433981"/>
                  </a:lnTo>
                  <a:lnTo>
                    <a:pt x="4112843" y="486080"/>
                  </a:lnTo>
                  <a:lnTo>
                    <a:pt x="4114087" y="503765"/>
                  </a:lnTo>
                  <a:lnTo>
                    <a:pt x="4112843" y="521451"/>
                  </a:lnTo>
                  <a:lnTo>
                    <a:pt x="4094510" y="573550"/>
                  </a:lnTo>
                  <a:lnTo>
                    <a:pt x="4070529" y="607384"/>
                  </a:lnTo>
                  <a:lnTo>
                    <a:pt x="4037520" y="640405"/>
                  </a:lnTo>
                  <a:lnTo>
                    <a:pt x="3995811" y="672535"/>
                  </a:lnTo>
                  <a:lnTo>
                    <a:pt x="3945727" y="703693"/>
                  </a:lnTo>
                  <a:lnTo>
                    <a:pt x="3887596" y="733799"/>
                  </a:lnTo>
                  <a:lnTo>
                    <a:pt x="3821743" y="762773"/>
                  </a:lnTo>
                  <a:lnTo>
                    <a:pt x="3786023" y="776811"/>
                  </a:lnTo>
                  <a:lnTo>
                    <a:pt x="3748495" y="790535"/>
                  </a:lnTo>
                  <a:lnTo>
                    <a:pt x="3709199" y="803937"/>
                  </a:lnTo>
                  <a:lnTo>
                    <a:pt x="3668177" y="817006"/>
                  </a:lnTo>
                  <a:lnTo>
                    <a:pt x="3625470" y="829732"/>
                  </a:lnTo>
                  <a:lnTo>
                    <a:pt x="3581117" y="842106"/>
                  </a:lnTo>
                  <a:lnTo>
                    <a:pt x="3535161" y="854116"/>
                  </a:lnTo>
                  <a:lnTo>
                    <a:pt x="3487641" y="865753"/>
                  </a:lnTo>
                  <a:lnTo>
                    <a:pt x="3438599" y="877008"/>
                  </a:lnTo>
                  <a:lnTo>
                    <a:pt x="3388075" y="887870"/>
                  </a:lnTo>
                  <a:lnTo>
                    <a:pt x="3336110" y="898329"/>
                  </a:lnTo>
                  <a:lnTo>
                    <a:pt x="3282745" y="908375"/>
                  </a:lnTo>
                  <a:lnTo>
                    <a:pt x="3228021" y="917998"/>
                  </a:lnTo>
                  <a:lnTo>
                    <a:pt x="3171978" y="927189"/>
                  </a:lnTo>
                  <a:lnTo>
                    <a:pt x="3114657" y="935937"/>
                  </a:lnTo>
                  <a:lnTo>
                    <a:pt x="3056100" y="944232"/>
                  </a:lnTo>
                  <a:lnTo>
                    <a:pt x="2996346" y="952064"/>
                  </a:lnTo>
                  <a:lnTo>
                    <a:pt x="2935437" y="959423"/>
                  </a:lnTo>
                  <a:lnTo>
                    <a:pt x="2873414" y="966300"/>
                  </a:lnTo>
                  <a:lnTo>
                    <a:pt x="2810316" y="972684"/>
                  </a:lnTo>
                  <a:lnTo>
                    <a:pt x="2746186" y="978566"/>
                  </a:lnTo>
                  <a:lnTo>
                    <a:pt x="2681064" y="983934"/>
                  </a:lnTo>
                  <a:lnTo>
                    <a:pt x="2614990" y="988780"/>
                  </a:lnTo>
                  <a:lnTo>
                    <a:pt x="2548005" y="993093"/>
                  </a:lnTo>
                  <a:lnTo>
                    <a:pt x="2480151" y="996864"/>
                  </a:lnTo>
                  <a:lnTo>
                    <a:pt x="2411468" y="1000082"/>
                  </a:lnTo>
                  <a:lnTo>
                    <a:pt x="2341996" y="1002737"/>
                  </a:lnTo>
                  <a:lnTo>
                    <a:pt x="2271777" y="1004819"/>
                  </a:lnTo>
                  <a:lnTo>
                    <a:pt x="2200851" y="1006319"/>
                  </a:lnTo>
                  <a:lnTo>
                    <a:pt x="2129260" y="1007227"/>
                  </a:lnTo>
                  <a:lnTo>
                    <a:pt x="2057043" y="1007531"/>
                  </a:lnTo>
                  <a:lnTo>
                    <a:pt x="2000690" y="1007342"/>
                  </a:lnTo>
                  <a:lnTo>
                    <a:pt x="1944525" y="1006778"/>
                  </a:lnTo>
                  <a:lnTo>
                    <a:pt x="1888575" y="1005840"/>
                  </a:lnTo>
                  <a:lnTo>
                    <a:pt x="1832870" y="1004533"/>
                  </a:lnTo>
                  <a:lnTo>
                    <a:pt x="1777438" y="1002858"/>
                  </a:lnTo>
                  <a:lnTo>
                    <a:pt x="1722307" y="1000819"/>
                  </a:lnTo>
                  <a:lnTo>
                    <a:pt x="1667505" y="998418"/>
                  </a:lnTo>
                  <a:lnTo>
                    <a:pt x="1613060" y="995659"/>
                  </a:lnTo>
                  <a:lnTo>
                    <a:pt x="1559002" y="992545"/>
                  </a:lnTo>
                  <a:lnTo>
                    <a:pt x="1505358" y="989077"/>
                  </a:lnTo>
                  <a:lnTo>
                    <a:pt x="1452157" y="985260"/>
                  </a:lnTo>
                  <a:lnTo>
                    <a:pt x="1399426" y="981095"/>
                  </a:lnTo>
                  <a:lnTo>
                    <a:pt x="1347195" y="976587"/>
                  </a:lnTo>
                  <a:lnTo>
                    <a:pt x="1295491" y="971737"/>
                  </a:lnTo>
                  <a:lnTo>
                    <a:pt x="1244343" y="966548"/>
                  </a:lnTo>
                  <a:lnTo>
                    <a:pt x="1193780" y="961024"/>
                  </a:lnTo>
                  <a:lnTo>
                    <a:pt x="1143828" y="955167"/>
                  </a:lnTo>
                  <a:lnTo>
                    <a:pt x="1094518" y="948981"/>
                  </a:lnTo>
                  <a:lnTo>
                    <a:pt x="1045877" y="942467"/>
                  </a:lnTo>
                  <a:lnTo>
                    <a:pt x="997933" y="935630"/>
                  </a:lnTo>
                  <a:lnTo>
                    <a:pt x="950715" y="928471"/>
                  </a:lnTo>
                  <a:lnTo>
                    <a:pt x="904251" y="920994"/>
                  </a:lnTo>
                  <a:lnTo>
                    <a:pt x="858569" y="913201"/>
                  </a:lnTo>
                  <a:lnTo>
                    <a:pt x="813698" y="905096"/>
                  </a:lnTo>
                  <a:lnTo>
                    <a:pt x="769666" y="896681"/>
                  </a:lnTo>
                  <a:lnTo>
                    <a:pt x="726501" y="887959"/>
                  </a:lnTo>
                  <a:lnTo>
                    <a:pt x="684232" y="878933"/>
                  </a:lnTo>
                  <a:lnTo>
                    <a:pt x="642887" y="869606"/>
                  </a:lnTo>
                  <a:lnTo>
                    <a:pt x="602494" y="859981"/>
                  </a:lnTo>
                  <a:lnTo>
                    <a:pt x="527608" y="840646"/>
                  </a:lnTo>
                  <a:lnTo>
                    <a:pt x="457314" y="820463"/>
                  </a:lnTo>
                  <a:lnTo>
                    <a:pt x="391699" y="799483"/>
                  </a:lnTo>
                  <a:lnTo>
                    <a:pt x="330845" y="777755"/>
                  </a:lnTo>
                  <a:lnTo>
                    <a:pt x="274838" y="755331"/>
                  </a:lnTo>
                  <a:lnTo>
                    <a:pt x="223763" y="732259"/>
                  </a:lnTo>
                  <a:lnTo>
                    <a:pt x="177705" y="708590"/>
                  </a:lnTo>
                  <a:lnTo>
                    <a:pt x="136747" y="684375"/>
                  </a:lnTo>
                  <a:lnTo>
                    <a:pt x="100976" y="659663"/>
                  </a:lnTo>
                  <a:lnTo>
                    <a:pt x="70475" y="634504"/>
                  </a:lnTo>
                  <a:lnTo>
                    <a:pt x="25625" y="583047"/>
                  </a:lnTo>
                  <a:lnTo>
                    <a:pt x="2875" y="530405"/>
                  </a:lnTo>
                  <a:lnTo>
                    <a:pt x="0" y="503765"/>
                  </a:lnTo>
                  <a:close/>
                </a:path>
              </a:pathLst>
            </a:custGeom>
            <a:ln w="13993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5"/>
              <a:t>ম</a:t>
            </a:r>
            <a:r>
              <a:rPr dirty="0"/>
              <a:t>ূ</a:t>
            </a:r>
            <a:r>
              <a:rPr dirty="0" spc="-20"/>
              <a:t>ল</a:t>
            </a:r>
            <a:r>
              <a:rPr dirty="0" spc="-4145"/>
              <a:t>J</a:t>
            </a:r>
            <a:r>
              <a:rPr dirty="0" spc="50"/>
              <a:t>া</a:t>
            </a:r>
            <a:r>
              <a:rPr dirty="0" spc="10"/>
              <a:t>য়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44703" y="1764474"/>
            <a:ext cx="582930" cy="11341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250" spc="10">
                <a:solidFill>
                  <a:srgbClr val="FFFFFF"/>
                </a:solidFill>
                <a:latin typeface="Noto Sans Bengali UI"/>
                <a:cs typeface="Noto Sans Bengali UI"/>
              </a:rPr>
              <a:t>ন</a:t>
            </a:r>
            <a:endParaRPr sz="7250">
              <a:latin typeface="Noto Sans Bengali UI"/>
              <a:cs typeface="Noto Sans Bengali U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04770" y="2679764"/>
            <a:ext cx="6479540" cy="685800"/>
            <a:chOff x="1004770" y="2679764"/>
            <a:chExt cx="6479540" cy="685800"/>
          </a:xfrm>
        </p:grpSpPr>
        <p:sp>
          <p:nvSpPr>
            <p:cNvPr id="8" name="object 8"/>
            <p:cNvSpPr/>
            <p:nvPr/>
          </p:nvSpPr>
          <p:spPr>
            <a:xfrm>
              <a:off x="1011767" y="2686761"/>
              <a:ext cx="6465570" cy="671830"/>
            </a:xfrm>
            <a:custGeom>
              <a:avLst/>
              <a:gdLst/>
              <a:ahLst/>
              <a:cxnLst/>
              <a:rect l="l" t="t" r="r" b="b"/>
              <a:pathLst>
                <a:path w="6465570" h="671829">
                  <a:moveTo>
                    <a:pt x="6464994" y="671687"/>
                  </a:moveTo>
                  <a:lnTo>
                    <a:pt x="0" y="671687"/>
                  </a:lnTo>
                  <a:lnTo>
                    <a:pt x="0" y="0"/>
                  </a:lnTo>
                  <a:lnTo>
                    <a:pt x="6464994" y="0"/>
                  </a:lnTo>
                  <a:lnTo>
                    <a:pt x="6464994" y="671687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11767" y="2686761"/>
              <a:ext cx="6465570" cy="671830"/>
            </a:xfrm>
            <a:custGeom>
              <a:avLst/>
              <a:gdLst/>
              <a:ahLst/>
              <a:cxnLst/>
              <a:rect l="l" t="t" r="r" b="b"/>
              <a:pathLst>
                <a:path w="6465570" h="671829">
                  <a:moveTo>
                    <a:pt x="0" y="0"/>
                  </a:moveTo>
                  <a:lnTo>
                    <a:pt x="6464994" y="0"/>
                  </a:lnTo>
                  <a:lnTo>
                    <a:pt x="6464994" y="671687"/>
                  </a:lnTo>
                  <a:lnTo>
                    <a:pt x="0" y="671687"/>
                  </a:lnTo>
                  <a:lnTo>
                    <a:pt x="0" y="0"/>
                  </a:lnTo>
                  <a:close/>
                </a:path>
              </a:pathLst>
            </a:custGeom>
            <a:ln w="13993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125542" y="2639065"/>
            <a:ext cx="423672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050" spc="25">
                <a:solidFill>
                  <a:srgbClr val="FFFFFF"/>
                </a:solidFill>
                <a:latin typeface="Noto Sans Bengali UI"/>
                <a:cs typeface="Noto Sans Bengali UI"/>
              </a:rPr>
              <a:t>১</a:t>
            </a:r>
            <a:r>
              <a:rPr dirty="0" sz="3050" spc="25">
                <a:solidFill>
                  <a:srgbClr val="FFFFFF"/>
                </a:solidFill>
                <a:latin typeface="Noto Sans Devanagari UI"/>
                <a:cs typeface="Noto Sans Devanagari UI"/>
              </a:rPr>
              <a:t>।</a:t>
            </a:r>
            <a:r>
              <a:rPr dirty="0" sz="3050" spc="25">
                <a:solidFill>
                  <a:srgbClr val="FFFFFF"/>
                </a:solidFill>
                <a:latin typeface="Noto Sans Bengali UI"/>
                <a:cs typeface="Noto Sans Bengali UI"/>
              </a:rPr>
              <a:t>যাকাত </a:t>
            </a:r>
            <a:r>
              <a:rPr dirty="0" sz="3050" spc="395">
                <a:solidFill>
                  <a:srgbClr val="FFFFFF"/>
                </a:solidFill>
                <a:latin typeface="Noto Sans Bengali UI"/>
                <a:cs typeface="Noto Sans Bengali UI"/>
              </a:rPr>
              <a:t>শে@র </a:t>
            </a:r>
            <a:r>
              <a:rPr dirty="0" sz="3050" spc="-35">
                <a:solidFill>
                  <a:srgbClr val="FFFFFF"/>
                </a:solidFill>
                <a:latin typeface="Noto Sans Bengali UI"/>
                <a:cs typeface="Noto Sans Bengali UI"/>
              </a:rPr>
              <a:t>অথ´</a:t>
            </a:r>
            <a:r>
              <a:rPr dirty="0" sz="3050" spc="-285">
                <a:solidFill>
                  <a:srgbClr val="FFFFFF"/>
                </a:solidFill>
                <a:latin typeface="Noto Sans Bengali UI"/>
                <a:cs typeface="Noto Sans Bengali UI"/>
              </a:rPr>
              <a:t> </a:t>
            </a:r>
            <a:r>
              <a:rPr dirty="0" sz="3050" spc="-969">
                <a:solidFill>
                  <a:srgbClr val="FFFFFF"/>
                </a:solidFill>
                <a:latin typeface="Noto Sans Bengali UI"/>
                <a:cs typeface="Noto Sans Bengali UI"/>
              </a:rPr>
              <a:t>বল </a:t>
            </a:r>
            <a:r>
              <a:rPr dirty="0" sz="3050" spc="-785">
                <a:solidFill>
                  <a:srgbClr val="FFFFFF"/>
                </a:solidFill>
                <a:latin typeface="Noto Sans Bengali UI"/>
                <a:cs typeface="Noto Sans Bengali UI"/>
              </a:rPr>
              <a:t> </a:t>
            </a:r>
            <a:r>
              <a:rPr dirty="0" sz="4400" spc="5">
                <a:solidFill>
                  <a:srgbClr val="FFFFFF"/>
                </a:solidFill>
                <a:latin typeface="RobotoRegular"/>
                <a:cs typeface="RobotoRegular"/>
              </a:rPr>
              <a:t>?</a:t>
            </a:r>
            <a:endParaRPr sz="4400">
              <a:latin typeface="RobotoRegular"/>
              <a:cs typeface="RobotoRegular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11767" y="3628999"/>
            <a:ext cx="6465570" cy="671830"/>
          </a:xfrm>
          <a:custGeom>
            <a:avLst/>
            <a:gdLst/>
            <a:ahLst/>
            <a:cxnLst/>
            <a:rect l="l" t="t" r="r" b="b"/>
            <a:pathLst>
              <a:path w="6465570" h="671829">
                <a:moveTo>
                  <a:pt x="0" y="0"/>
                </a:moveTo>
                <a:lnTo>
                  <a:pt x="6464994" y="0"/>
                </a:lnTo>
                <a:lnTo>
                  <a:pt x="6464994" y="671687"/>
                </a:lnTo>
                <a:lnTo>
                  <a:pt x="0" y="671687"/>
                </a:lnTo>
                <a:lnTo>
                  <a:pt x="0" y="0"/>
                </a:lnTo>
                <a:close/>
              </a:path>
            </a:pathLst>
          </a:custGeom>
          <a:ln w="13993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18763" y="3635996"/>
            <a:ext cx="6451600" cy="674370"/>
          </a:xfrm>
          <a:prstGeom prst="rect">
            <a:avLst/>
          </a:prstGeom>
          <a:solidFill>
            <a:srgbClr val="5B9BD4"/>
          </a:solidFill>
        </p:spPr>
        <p:txBody>
          <a:bodyPr wrap="square" lIns="0" tIns="0" rIns="0" bIns="0" rtlCol="0" vert="horz">
            <a:spAutoFit/>
          </a:bodyPr>
          <a:lstStyle/>
          <a:p>
            <a:pPr marL="55880">
              <a:lnSpc>
                <a:spcPts val="4700"/>
              </a:lnSpc>
            </a:pPr>
            <a:r>
              <a:rPr dirty="0" sz="3950" spc="-110" b="1">
                <a:solidFill>
                  <a:srgbClr val="171616"/>
                </a:solidFill>
                <a:latin typeface="Noto Sans Bengali UI"/>
                <a:cs typeface="Noto Sans Bengali UI"/>
              </a:rPr>
              <a:t>২</a:t>
            </a:r>
            <a:r>
              <a:rPr dirty="0" sz="3950" spc="-110" b="1">
                <a:solidFill>
                  <a:srgbClr val="171616"/>
                </a:solidFill>
                <a:latin typeface="Noto Sans Devanagari UI"/>
                <a:cs typeface="Noto Sans Devanagari UI"/>
              </a:rPr>
              <a:t>। </a:t>
            </a:r>
            <a:r>
              <a:rPr dirty="0" sz="3950" spc="65" b="1">
                <a:solidFill>
                  <a:srgbClr val="171616"/>
                </a:solidFill>
                <a:latin typeface="Noto Sans Bengali UI"/>
                <a:cs typeface="Noto Sans Bengali UI"/>
              </a:rPr>
              <a:t>Bেণ´র </a:t>
            </a:r>
            <a:r>
              <a:rPr dirty="0" sz="3950" spc="-145" b="1">
                <a:solidFill>
                  <a:srgbClr val="171616"/>
                </a:solidFill>
                <a:latin typeface="Noto Sans Bengali UI"/>
                <a:cs typeface="Noto Sans Bengali UI"/>
              </a:rPr>
              <a:t>যাকােতর </a:t>
            </a:r>
            <a:r>
              <a:rPr dirty="0" sz="3950" spc="-415" b="1">
                <a:solidFill>
                  <a:srgbClr val="171616"/>
                </a:solidFill>
                <a:latin typeface="Noto Sans Bengali UI"/>
                <a:cs typeface="Noto Sans Bengali UI"/>
              </a:rPr>
              <a:t>Cনসাব </a:t>
            </a:r>
            <a:r>
              <a:rPr dirty="0" sz="3950" spc="-1855" b="1">
                <a:solidFill>
                  <a:srgbClr val="171616"/>
                </a:solidFill>
                <a:latin typeface="Noto Sans Bengali UI"/>
                <a:cs typeface="Noto Sans Bengali UI"/>
              </a:rPr>
              <a:t>কত </a:t>
            </a:r>
            <a:r>
              <a:rPr dirty="0" sz="3950" spc="-725" b="1">
                <a:solidFill>
                  <a:srgbClr val="171616"/>
                </a:solidFill>
                <a:latin typeface="Noto Sans Bengali UI"/>
                <a:cs typeface="Noto Sans Bengali UI"/>
              </a:rPr>
              <a:t> </a:t>
            </a:r>
            <a:r>
              <a:rPr dirty="0" sz="3950" spc="5">
                <a:solidFill>
                  <a:srgbClr val="171616"/>
                </a:solidFill>
                <a:latin typeface="RobotoRegular"/>
                <a:cs typeface="RobotoRegular"/>
              </a:rPr>
              <a:t>?</a:t>
            </a:r>
            <a:endParaRPr sz="3950">
              <a:latin typeface="RobotoRegular"/>
              <a:cs typeface="Roboto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1767" y="4333392"/>
            <a:ext cx="6465570" cy="671830"/>
          </a:xfrm>
          <a:custGeom>
            <a:avLst/>
            <a:gdLst/>
            <a:ahLst/>
            <a:cxnLst/>
            <a:rect l="l" t="t" r="r" b="b"/>
            <a:pathLst>
              <a:path w="6465570" h="671829">
                <a:moveTo>
                  <a:pt x="0" y="0"/>
                </a:moveTo>
                <a:lnTo>
                  <a:pt x="6464994" y="0"/>
                </a:lnTo>
                <a:lnTo>
                  <a:pt x="6464994" y="671687"/>
                </a:lnTo>
                <a:lnTo>
                  <a:pt x="0" y="671687"/>
                </a:lnTo>
                <a:lnTo>
                  <a:pt x="0" y="0"/>
                </a:lnTo>
                <a:close/>
              </a:path>
            </a:pathLst>
          </a:custGeom>
          <a:ln w="13993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018763" y="4324036"/>
            <a:ext cx="6451600" cy="674370"/>
          </a:xfrm>
          <a:prstGeom prst="rect">
            <a:avLst/>
          </a:prstGeom>
          <a:solidFill>
            <a:srgbClr val="5B9BD4"/>
          </a:solidFill>
        </p:spPr>
        <p:txBody>
          <a:bodyPr wrap="square" lIns="0" tIns="90805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715"/>
              </a:spcBef>
            </a:pPr>
            <a:r>
              <a:rPr dirty="0" sz="3050" spc="35">
                <a:solidFill>
                  <a:srgbClr val="FFFFFF"/>
                </a:solidFill>
                <a:latin typeface="Noto Sans Bengali UI"/>
                <a:cs typeface="Noto Sans Bengali UI"/>
              </a:rPr>
              <a:t>৩</a:t>
            </a:r>
            <a:r>
              <a:rPr dirty="0" sz="3050" spc="35">
                <a:solidFill>
                  <a:srgbClr val="FFFFFF"/>
                </a:solidFill>
                <a:latin typeface="Noto Sans Devanagari UI"/>
                <a:cs typeface="Noto Sans Devanagari UI"/>
              </a:rPr>
              <a:t>। </a:t>
            </a:r>
            <a:r>
              <a:rPr dirty="0" sz="3050" spc="340">
                <a:solidFill>
                  <a:srgbClr val="FFFFFF"/>
                </a:solidFill>
                <a:latin typeface="Noto Sans Bengali UI"/>
                <a:cs typeface="Noto Sans Bengali UI"/>
              </a:rPr>
              <a:t>গeর </a:t>
            </a:r>
            <a:r>
              <a:rPr dirty="0" sz="3050" spc="20">
                <a:solidFill>
                  <a:srgbClr val="FFFFFF"/>
                </a:solidFill>
                <a:latin typeface="Noto Sans Bengali UI"/>
                <a:cs typeface="Noto Sans Bengali UI"/>
              </a:rPr>
              <a:t>যাকােতর </a:t>
            </a:r>
            <a:r>
              <a:rPr dirty="0" sz="3050" spc="-245">
                <a:solidFill>
                  <a:srgbClr val="FFFFFF"/>
                </a:solidFill>
                <a:latin typeface="Noto Sans Bengali UI"/>
                <a:cs typeface="Noto Sans Bengali UI"/>
              </a:rPr>
              <a:t>Cনসাব </a:t>
            </a:r>
            <a:r>
              <a:rPr dirty="0" sz="3050" spc="45">
                <a:solidFill>
                  <a:srgbClr val="FFFFFF"/>
                </a:solidFill>
                <a:latin typeface="Noto Sans Bengali UI"/>
                <a:cs typeface="Noto Sans Bengali UI"/>
              </a:rPr>
              <a:t>কত</a:t>
            </a:r>
            <a:r>
              <a:rPr dirty="0" sz="3050" spc="-114">
                <a:solidFill>
                  <a:srgbClr val="FFFFFF"/>
                </a:solidFill>
                <a:latin typeface="Noto Sans Bengali UI"/>
                <a:cs typeface="Noto Sans Bengali UI"/>
              </a:rPr>
              <a:t> </a:t>
            </a:r>
            <a:r>
              <a:rPr dirty="0" sz="3050" spc="15">
                <a:solidFill>
                  <a:srgbClr val="FFFFFF"/>
                </a:solidFill>
                <a:latin typeface="RobotoRegular"/>
                <a:cs typeface="RobotoRegular"/>
              </a:rPr>
              <a:t>?</a:t>
            </a:r>
            <a:endParaRPr sz="3050">
              <a:latin typeface="RobotoRegular"/>
              <a:cs typeface="RobotoRegular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87764" y="664692"/>
            <a:ext cx="4296410" cy="1441450"/>
            <a:chOff x="3187764" y="664692"/>
            <a:chExt cx="4296410" cy="1441450"/>
          </a:xfrm>
        </p:grpSpPr>
        <p:sp>
          <p:nvSpPr>
            <p:cNvPr id="3" name="object 3"/>
            <p:cNvSpPr/>
            <p:nvPr/>
          </p:nvSpPr>
          <p:spPr>
            <a:xfrm>
              <a:off x="3194761" y="671689"/>
              <a:ext cx="4282009" cy="14273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94761" y="671689"/>
              <a:ext cx="4282440" cy="1427480"/>
            </a:xfrm>
            <a:custGeom>
              <a:avLst/>
              <a:gdLst/>
              <a:ahLst/>
              <a:cxnLst/>
              <a:rect l="l" t="t" r="r" b="b"/>
              <a:pathLst>
                <a:path w="4282440" h="1427480">
                  <a:moveTo>
                    <a:pt x="0" y="713668"/>
                  </a:moveTo>
                  <a:lnTo>
                    <a:pt x="4378" y="667657"/>
                  </a:lnTo>
                  <a:lnTo>
                    <a:pt x="17335" y="622422"/>
                  </a:lnTo>
                  <a:lnTo>
                    <a:pt x="38605" y="578054"/>
                  </a:lnTo>
                  <a:lnTo>
                    <a:pt x="67923" y="534641"/>
                  </a:lnTo>
                  <a:lnTo>
                    <a:pt x="105022" y="492270"/>
                  </a:lnTo>
                  <a:lnTo>
                    <a:pt x="149636" y="451031"/>
                  </a:lnTo>
                  <a:lnTo>
                    <a:pt x="201501" y="411012"/>
                  </a:lnTo>
                  <a:lnTo>
                    <a:pt x="260349" y="372302"/>
                  </a:lnTo>
                  <a:lnTo>
                    <a:pt x="325916" y="334990"/>
                  </a:lnTo>
                  <a:lnTo>
                    <a:pt x="361135" y="316886"/>
                  </a:lnTo>
                  <a:lnTo>
                    <a:pt x="397934" y="299164"/>
                  </a:lnTo>
                  <a:lnTo>
                    <a:pt x="436280" y="281836"/>
                  </a:lnTo>
                  <a:lnTo>
                    <a:pt x="476140" y="264912"/>
                  </a:lnTo>
                  <a:lnTo>
                    <a:pt x="517479" y="248405"/>
                  </a:lnTo>
                  <a:lnTo>
                    <a:pt x="560265" y="232324"/>
                  </a:lnTo>
                  <a:lnTo>
                    <a:pt x="604465" y="216682"/>
                  </a:lnTo>
                  <a:lnTo>
                    <a:pt x="650046" y="201488"/>
                  </a:lnTo>
                  <a:lnTo>
                    <a:pt x="696973" y="186755"/>
                  </a:lnTo>
                  <a:lnTo>
                    <a:pt x="745215" y="172493"/>
                  </a:lnTo>
                  <a:lnTo>
                    <a:pt x="794738" y="158713"/>
                  </a:lnTo>
                  <a:lnTo>
                    <a:pt x="845508" y="145427"/>
                  </a:lnTo>
                  <a:lnTo>
                    <a:pt x="897492" y="132645"/>
                  </a:lnTo>
                  <a:lnTo>
                    <a:pt x="950657" y="120378"/>
                  </a:lnTo>
                  <a:lnTo>
                    <a:pt x="1004970" y="108638"/>
                  </a:lnTo>
                  <a:lnTo>
                    <a:pt x="1060398" y="97436"/>
                  </a:lnTo>
                  <a:lnTo>
                    <a:pt x="1116907" y="86783"/>
                  </a:lnTo>
                  <a:lnTo>
                    <a:pt x="1174464" y="76689"/>
                  </a:lnTo>
                  <a:lnTo>
                    <a:pt x="1233037" y="67167"/>
                  </a:lnTo>
                  <a:lnTo>
                    <a:pt x="1292590" y="58226"/>
                  </a:lnTo>
                  <a:lnTo>
                    <a:pt x="1353093" y="49879"/>
                  </a:lnTo>
                  <a:lnTo>
                    <a:pt x="1414510" y="42135"/>
                  </a:lnTo>
                  <a:lnTo>
                    <a:pt x="1476810" y="35007"/>
                  </a:lnTo>
                  <a:lnTo>
                    <a:pt x="1539958" y="28505"/>
                  </a:lnTo>
                  <a:lnTo>
                    <a:pt x="1603922" y="22641"/>
                  </a:lnTo>
                  <a:lnTo>
                    <a:pt x="1668668" y="17425"/>
                  </a:lnTo>
                  <a:lnTo>
                    <a:pt x="1734163" y="12868"/>
                  </a:lnTo>
                  <a:lnTo>
                    <a:pt x="1800374" y="8982"/>
                  </a:lnTo>
                  <a:lnTo>
                    <a:pt x="1867268" y="5778"/>
                  </a:lnTo>
                  <a:lnTo>
                    <a:pt x="1934811" y="3266"/>
                  </a:lnTo>
                  <a:lnTo>
                    <a:pt x="2002970" y="1459"/>
                  </a:lnTo>
                  <a:lnTo>
                    <a:pt x="2071712" y="366"/>
                  </a:lnTo>
                  <a:lnTo>
                    <a:pt x="2141004" y="0"/>
                  </a:lnTo>
                  <a:lnTo>
                    <a:pt x="2210296" y="366"/>
                  </a:lnTo>
                  <a:lnTo>
                    <a:pt x="2279039" y="1459"/>
                  </a:lnTo>
                  <a:lnTo>
                    <a:pt x="2347198" y="3266"/>
                  </a:lnTo>
                  <a:lnTo>
                    <a:pt x="2414742" y="5778"/>
                  </a:lnTo>
                  <a:lnTo>
                    <a:pt x="2481635" y="8982"/>
                  </a:lnTo>
                  <a:lnTo>
                    <a:pt x="2547847" y="12868"/>
                  </a:lnTo>
                  <a:lnTo>
                    <a:pt x="2613342" y="17425"/>
                  </a:lnTo>
                  <a:lnTo>
                    <a:pt x="2678088" y="22641"/>
                  </a:lnTo>
                  <a:lnTo>
                    <a:pt x="2742052" y="28505"/>
                  </a:lnTo>
                  <a:lnTo>
                    <a:pt x="2805201" y="35007"/>
                  </a:lnTo>
                  <a:lnTo>
                    <a:pt x="2867500" y="42135"/>
                  </a:lnTo>
                  <a:lnTo>
                    <a:pt x="2928918" y="49879"/>
                  </a:lnTo>
                  <a:lnTo>
                    <a:pt x="2989421" y="58226"/>
                  </a:lnTo>
                  <a:lnTo>
                    <a:pt x="3048974" y="67167"/>
                  </a:lnTo>
                  <a:lnTo>
                    <a:pt x="3107547" y="76689"/>
                  </a:lnTo>
                  <a:lnTo>
                    <a:pt x="3165104" y="86783"/>
                  </a:lnTo>
                  <a:lnTo>
                    <a:pt x="3221613" y="97436"/>
                  </a:lnTo>
                  <a:lnTo>
                    <a:pt x="3277041" y="108638"/>
                  </a:lnTo>
                  <a:lnTo>
                    <a:pt x="3331354" y="120378"/>
                  </a:lnTo>
                  <a:lnTo>
                    <a:pt x="3384519" y="132645"/>
                  </a:lnTo>
                  <a:lnTo>
                    <a:pt x="3436503" y="145427"/>
                  </a:lnTo>
                  <a:lnTo>
                    <a:pt x="3487273" y="158713"/>
                  </a:lnTo>
                  <a:lnTo>
                    <a:pt x="3536796" y="172493"/>
                  </a:lnTo>
                  <a:lnTo>
                    <a:pt x="3585037" y="186755"/>
                  </a:lnTo>
                  <a:lnTo>
                    <a:pt x="3631965" y="201488"/>
                  </a:lnTo>
                  <a:lnTo>
                    <a:pt x="3677545" y="216682"/>
                  </a:lnTo>
                  <a:lnTo>
                    <a:pt x="3721745" y="232324"/>
                  </a:lnTo>
                  <a:lnTo>
                    <a:pt x="3764531" y="248405"/>
                  </a:lnTo>
                  <a:lnTo>
                    <a:pt x="3805871" y="264912"/>
                  </a:lnTo>
                  <a:lnTo>
                    <a:pt x="3845730" y="281836"/>
                  </a:lnTo>
                  <a:lnTo>
                    <a:pt x="3884076" y="299164"/>
                  </a:lnTo>
                  <a:lnTo>
                    <a:pt x="3920875" y="316886"/>
                  </a:lnTo>
                  <a:lnTo>
                    <a:pt x="3956094" y="334990"/>
                  </a:lnTo>
                  <a:lnTo>
                    <a:pt x="3989701" y="353466"/>
                  </a:lnTo>
                  <a:lnTo>
                    <a:pt x="4051941" y="391488"/>
                  </a:lnTo>
                  <a:lnTo>
                    <a:pt x="4107330" y="430863"/>
                  </a:lnTo>
                  <a:lnTo>
                    <a:pt x="4155603" y="471503"/>
                  </a:lnTo>
                  <a:lnTo>
                    <a:pt x="4196493" y="513319"/>
                  </a:lnTo>
                  <a:lnTo>
                    <a:pt x="4229734" y="556223"/>
                  </a:lnTo>
                  <a:lnTo>
                    <a:pt x="4255061" y="600125"/>
                  </a:lnTo>
                  <a:lnTo>
                    <a:pt x="4272208" y="644937"/>
                  </a:lnTo>
                  <a:lnTo>
                    <a:pt x="4280909" y="690571"/>
                  </a:lnTo>
                  <a:lnTo>
                    <a:pt x="4282009" y="713668"/>
                  </a:lnTo>
                  <a:lnTo>
                    <a:pt x="4280909" y="736765"/>
                  </a:lnTo>
                  <a:lnTo>
                    <a:pt x="4272208" y="782399"/>
                  </a:lnTo>
                  <a:lnTo>
                    <a:pt x="4255061" y="827211"/>
                  </a:lnTo>
                  <a:lnTo>
                    <a:pt x="4229734" y="871113"/>
                  </a:lnTo>
                  <a:lnTo>
                    <a:pt x="4196493" y="914016"/>
                  </a:lnTo>
                  <a:lnTo>
                    <a:pt x="4155603" y="955832"/>
                  </a:lnTo>
                  <a:lnTo>
                    <a:pt x="4107330" y="996472"/>
                  </a:lnTo>
                  <a:lnTo>
                    <a:pt x="4051941" y="1035848"/>
                  </a:lnTo>
                  <a:lnTo>
                    <a:pt x="3989701" y="1073870"/>
                  </a:lnTo>
                  <a:lnTo>
                    <a:pt x="3956094" y="1092346"/>
                  </a:lnTo>
                  <a:lnTo>
                    <a:pt x="3920875" y="1110450"/>
                  </a:lnTo>
                  <a:lnTo>
                    <a:pt x="3884076" y="1128172"/>
                  </a:lnTo>
                  <a:lnTo>
                    <a:pt x="3845730" y="1145500"/>
                  </a:lnTo>
                  <a:lnTo>
                    <a:pt x="3805871" y="1162423"/>
                  </a:lnTo>
                  <a:lnTo>
                    <a:pt x="3764531" y="1178931"/>
                  </a:lnTo>
                  <a:lnTo>
                    <a:pt x="3721745" y="1195011"/>
                  </a:lnTo>
                  <a:lnTo>
                    <a:pt x="3677545" y="1210654"/>
                  </a:lnTo>
                  <a:lnTo>
                    <a:pt x="3631965" y="1225847"/>
                  </a:lnTo>
                  <a:lnTo>
                    <a:pt x="3585037" y="1240581"/>
                  </a:lnTo>
                  <a:lnTo>
                    <a:pt x="3536796" y="1254843"/>
                  </a:lnTo>
                  <a:lnTo>
                    <a:pt x="3487273" y="1268623"/>
                  </a:lnTo>
                  <a:lnTo>
                    <a:pt x="3436503" y="1281909"/>
                  </a:lnTo>
                  <a:lnTo>
                    <a:pt x="3384519" y="1294691"/>
                  </a:lnTo>
                  <a:lnTo>
                    <a:pt x="3331354" y="1306957"/>
                  </a:lnTo>
                  <a:lnTo>
                    <a:pt x="3277041" y="1318697"/>
                  </a:lnTo>
                  <a:lnTo>
                    <a:pt x="3221613" y="1329899"/>
                  </a:lnTo>
                  <a:lnTo>
                    <a:pt x="3165104" y="1340553"/>
                  </a:lnTo>
                  <a:lnTo>
                    <a:pt x="3107547" y="1350646"/>
                  </a:lnTo>
                  <a:lnTo>
                    <a:pt x="3048974" y="1360169"/>
                  </a:lnTo>
                  <a:lnTo>
                    <a:pt x="2989421" y="1369109"/>
                  </a:lnTo>
                  <a:lnTo>
                    <a:pt x="2928918" y="1377457"/>
                  </a:lnTo>
                  <a:lnTo>
                    <a:pt x="2867500" y="1385200"/>
                  </a:lnTo>
                  <a:lnTo>
                    <a:pt x="2805201" y="1392329"/>
                  </a:lnTo>
                  <a:lnTo>
                    <a:pt x="2742052" y="1398830"/>
                  </a:lnTo>
                  <a:lnTo>
                    <a:pt x="2678088" y="1404695"/>
                  </a:lnTo>
                  <a:lnTo>
                    <a:pt x="2613342" y="1409911"/>
                  </a:lnTo>
                  <a:lnTo>
                    <a:pt x="2547847" y="1414468"/>
                  </a:lnTo>
                  <a:lnTo>
                    <a:pt x="2481635" y="1418353"/>
                  </a:lnTo>
                  <a:lnTo>
                    <a:pt x="2414742" y="1421558"/>
                  </a:lnTo>
                  <a:lnTo>
                    <a:pt x="2347198" y="1424069"/>
                  </a:lnTo>
                  <a:lnTo>
                    <a:pt x="2279039" y="1425877"/>
                  </a:lnTo>
                  <a:lnTo>
                    <a:pt x="2210296" y="1426969"/>
                  </a:lnTo>
                  <a:lnTo>
                    <a:pt x="2141004" y="1427336"/>
                  </a:lnTo>
                  <a:lnTo>
                    <a:pt x="2084303" y="1427086"/>
                  </a:lnTo>
                  <a:lnTo>
                    <a:pt x="2027784" y="1426338"/>
                  </a:lnTo>
                  <a:lnTo>
                    <a:pt x="1971473" y="1425097"/>
                  </a:lnTo>
                  <a:lnTo>
                    <a:pt x="1915397" y="1423365"/>
                  </a:lnTo>
                  <a:lnTo>
                    <a:pt x="1859583" y="1421147"/>
                  </a:lnTo>
                  <a:lnTo>
                    <a:pt x="1804056" y="1418446"/>
                  </a:lnTo>
                  <a:lnTo>
                    <a:pt x="1748845" y="1415265"/>
                  </a:lnTo>
                  <a:lnTo>
                    <a:pt x="1693974" y="1411609"/>
                  </a:lnTo>
                  <a:lnTo>
                    <a:pt x="1639472" y="1407481"/>
                  </a:lnTo>
                  <a:lnTo>
                    <a:pt x="1585365" y="1402885"/>
                  </a:lnTo>
                  <a:lnTo>
                    <a:pt x="1531678" y="1397825"/>
                  </a:lnTo>
                  <a:lnTo>
                    <a:pt x="1478440" y="1392303"/>
                  </a:lnTo>
                  <a:lnTo>
                    <a:pt x="1425676" y="1386325"/>
                  </a:lnTo>
                  <a:lnTo>
                    <a:pt x="1373413" y="1379893"/>
                  </a:lnTo>
                  <a:lnTo>
                    <a:pt x="1321678" y="1373011"/>
                  </a:lnTo>
                  <a:lnTo>
                    <a:pt x="1270497" y="1365683"/>
                  </a:lnTo>
                  <a:lnTo>
                    <a:pt x="1219897" y="1357913"/>
                  </a:lnTo>
                  <a:lnTo>
                    <a:pt x="1169905" y="1349704"/>
                  </a:lnTo>
                  <a:lnTo>
                    <a:pt x="1120547" y="1341059"/>
                  </a:lnTo>
                  <a:lnTo>
                    <a:pt x="1071850" y="1331984"/>
                  </a:lnTo>
                  <a:lnTo>
                    <a:pt x="1023841" y="1322480"/>
                  </a:lnTo>
                  <a:lnTo>
                    <a:pt x="976546" y="1312553"/>
                  </a:lnTo>
                  <a:lnTo>
                    <a:pt x="929991" y="1302205"/>
                  </a:lnTo>
                  <a:lnTo>
                    <a:pt x="884204" y="1291440"/>
                  </a:lnTo>
                  <a:lnTo>
                    <a:pt x="839210" y="1280262"/>
                  </a:lnTo>
                  <a:lnTo>
                    <a:pt x="795038" y="1268675"/>
                  </a:lnTo>
                  <a:lnTo>
                    <a:pt x="751712" y="1256683"/>
                  </a:lnTo>
                  <a:lnTo>
                    <a:pt x="709261" y="1244288"/>
                  </a:lnTo>
                  <a:lnTo>
                    <a:pt x="667710" y="1231495"/>
                  </a:lnTo>
                  <a:lnTo>
                    <a:pt x="627086" y="1218307"/>
                  </a:lnTo>
                  <a:lnTo>
                    <a:pt x="561804" y="1195566"/>
                  </a:lnTo>
                  <a:lnTo>
                    <a:pt x="499832" y="1171983"/>
                  </a:lnTo>
                  <a:lnTo>
                    <a:pt x="441219" y="1147599"/>
                  </a:lnTo>
                  <a:lnTo>
                    <a:pt x="386019" y="1122455"/>
                  </a:lnTo>
                  <a:lnTo>
                    <a:pt x="334281" y="1096592"/>
                  </a:lnTo>
                  <a:lnTo>
                    <a:pt x="286056" y="1070052"/>
                  </a:lnTo>
                  <a:lnTo>
                    <a:pt x="241396" y="1042875"/>
                  </a:lnTo>
                  <a:lnTo>
                    <a:pt x="200352" y="1015103"/>
                  </a:lnTo>
                  <a:lnTo>
                    <a:pt x="162974" y="986777"/>
                  </a:lnTo>
                  <a:lnTo>
                    <a:pt x="129314" y="957937"/>
                  </a:lnTo>
                  <a:lnTo>
                    <a:pt x="99423" y="928624"/>
                  </a:lnTo>
                  <a:lnTo>
                    <a:pt x="73351" y="898881"/>
                  </a:lnTo>
                  <a:lnTo>
                    <a:pt x="32873" y="838265"/>
                  </a:lnTo>
                  <a:lnTo>
                    <a:pt x="8286" y="776418"/>
                  </a:lnTo>
                  <a:lnTo>
                    <a:pt x="0" y="713668"/>
                  </a:lnTo>
                  <a:close/>
                </a:path>
              </a:pathLst>
            </a:custGeom>
            <a:ln w="13993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4574412" y="603014"/>
            <a:ext cx="1526540" cy="149225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38430" marR="5080" indent="-126364">
              <a:lnSpc>
                <a:spcPts val="5730"/>
              </a:lnSpc>
              <a:spcBef>
                <a:spcPts val="365"/>
              </a:spcBef>
            </a:pPr>
            <a:r>
              <a:rPr dirty="0" sz="4850" spc="-190" b="1">
                <a:latin typeface="Noto Sans Bengali UI"/>
                <a:cs typeface="Noto Sans Bengali UI"/>
              </a:rPr>
              <a:t>ব</a:t>
            </a:r>
            <a:r>
              <a:rPr dirty="0" sz="4850" spc="-160" b="1">
                <a:latin typeface="Noto Sans Bengali UI"/>
                <a:cs typeface="Noto Sans Bengali UI"/>
              </a:rPr>
              <a:t>াি</a:t>
            </a:r>
            <a:r>
              <a:rPr dirty="0" sz="4850" spc="-180" b="1">
                <a:latin typeface="Noto Sans Bengali UI"/>
                <a:cs typeface="Noto Sans Bengali UI"/>
              </a:rPr>
              <a:t>ড়</a:t>
            </a:r>
            <a:r>
              <a:rPr dirty="0" sz="4850" spc="-100" b="1">
                <a:latin typeface="Noto Sans Bengali UI"/>
                <a:cs typeface="Noto Sans Bengali UI"/>
              </a:rPr>
              <a:t>র  </a:t>
            </a:r>
            <a:r>
              <a:rPr dirty="0" sz="4850" spc="-254" b="1">
                <a:latin typeface="Noto Sans Bengali UI"/>
                <a:cs typeface="Noto Sans Bengali UI"/>
              </a:rPr>
              <a:t>কাজ</a:t>
            </a:r>
            <a:endParaRPr sz="4850">
              <a:latin typeface="Noto Sans Bengali UI"/>
              <a:cs typeface="Noto Sans Bengali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2763" y="3267482"/>
            <a:ext cx="10047605" cy="1693545"/>
            <a:chOff x="-2763" y="3267482"/>
            <a:chExt cx="10047605" cy="1693545"/>
          </a:xfrm>
        </p:grpSpPr>
        <p:sp>
          <p:nvSpPr>
            <p:cNvPr id="7" name="object 7"/>
            <p:cNvSpPr/>
            <p:nvPr/>
          </p:nvSpPr>
          <p:spPr>
            <a:xfrm>
              <a:off x="4233" y="3274479"/>
              <a:ext cx="10033336" cy="16792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33" y="3274479"/>
              <a:ext cx="10033635" cy="1679575"/>
            </a:xfrm>
            <a:custGeom>
              <a:avLst/>
              <a:gdLst/>
              <a:ahLst/>
              <a:cxnLst/>
              <a:rect l="l" t="t" r="r" b="b"/>
              <a:pathLst>
                <a:path w="10033635" h="1679575">
                  <a:moveTo>
                    <a:pt x="0" y="133950"/>
                  </a:moveTo>
                  <a:lnTo>
                    <a:pt x="39993" y="81973"/>
                  </a:lnTo>
                  <a:lnTo>
                    <a:pt x="72604" y="53999"/>
                  </a:lnTo>
                  <a:lnTo>
                    <a:pt x="109276" y="31239"/>
                  </a:lnTo>
                  <a:lnTo>
                    <a:pt x="149432" y="14268"/>
                  </a:lnTo>
                  <a:lnTo>
                    <a:pt x="192497" y="3663"/>
                  </a:lnTo>
                  <a:lnTo>
                    <a:pt x="237894" y="0"/>
                  </a:lnTo>
                  <a:lnTo>
                    <a:pt x="9753466" y="0"/>
                  </a:lnTo>
                  <a:lnTo>
                    <a:pt x="9798860" y="3663"/>
                  </a:lnTo>
                  <a:lnTo>
                    <a:pt x="9841923" y="14268"/>
                  </a:lnTo>
                  <a:lnTo>
                    <a:pt x="9882078" y="31239"/>
                  </a:lnTo>
                  <a:lnTo>
                    <a:pt x="9918749" y="53999"/>
                  </a:lnTo>
                  <a:lnTo>
                    <a:pt x="9951360" y="81973"/>
                  </a:lnTo>
                  <a:lnTo>
                    <a:pt x="9979334" y="114584"/>
                  </a:lnTo>
                  <a:lnTo>
                    <a:pt x="10002095" y="151256"/>
                  </a:lnTo>
                  <a:lnTo>
                    <a:pt x="10019067" y="191413"/>
                  </a:lnTo>
                  <a:lnTo>
                    <a:pt x="10029672" y="234478"/>
                  </a:lnTo>
                  <a:lnTo>
                    <a:pt x="10033336" y="279875"/>
                  </a:lnTo>
                  <a:lnTo>
                    <a:pt x="10033336" y="1399343"/>
                  </a:lnTo>
                  <a:lnTo>
                    <a:pt x="10029673" y="1444742"/>
                  </a:lnTo>
                  <a:lnTo>
                    <a:pt x="10019068" y="1487808"/>
                  </a:lnTo>
                  <a:lnTo>
                    <a:pt x="10002098" y="1527965"/>
                  </a:lnTo>
                  <a:lnTo>
                    <a:pt x="9979338" y="1564637"/>
                  </a:lnTo>
                  <a:lnTo>
                    <a:pt x="9951365" y="1597248"/>
                  </a:lnTo>
                  <a:lnTo>
                    <a:pt x="9918755" y="1625221"/>
                  </a:lnTo>
                  <a:lnTo>
                    <a:pt x="9882084" y="1647981"/>
                  </a:lnTo>
                  <a:lnTo>
                    <a:pt x="9841928" y="1664951"/>
                  </a:lnTo>
                  <a:lnTo>
                    <a:pt x="9798863" y="1675556"/>
                  </a:lnTo>
                  <a:lnTo>
                    <a:pt x="9753466" y="1679219"/>
                  </a:lnTo>
                  <a:lnTo>
                    <a:pt x="237894" y="1679219"/>
                  </a:lnTo>
                  <a:lnTo>
                    <a:pt x="192497" y="1675556"/>
                  </a:lnTo>
                  <a:lnTo>
                    <a:pt x="149432" y="1664951"/>
                  </a:lnTo>
                  <a:lnTo>
                    <a:pt x="109276" y="1647981"/>
                  </a:lnTo>
                  <a:lnTo>
                    <a:pt x="72604" y="1625221"/>
                  </a:lnTo>
                  <a:lnTo>
                    <a:pt x="39993" y="1597248"/>
                  </a:lnTo>
                  <a:lnTo>
                    <a:pt x="12019" y="1564637"/>
                  </a:lnTo>
                  <a:lnTo>
                    <a:pt x="0" y="1545272"/>
                  </a:lnTo>
                </a:path>
              </a:pathLst>
            </a:custGeom>
            <a:ln w="13993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32278" y="3275781"/>
            <a:ext cx="8187690" cy="159321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200"/>
              </a:spcBef>
            </a:pPr>
            <a:r>
              <a:rPr dirty="0" sz="5950">
                <a:latin typeface="Noto Sans Bengali UI"/>
                <a:cs typeface="Noto Sans Bengali UI"/>
              </a:rPr>
              <a:t>১</a:t>
            </a:r>
            <a:r>
              <a:rPr dirty="0" sz="5950">
                <a:latin typeface="Noto Sans Devanagari UI"/>
                <a:cs typeface="Noto Sans Devanagari UI"/>
              </a:rPr>
              <a:t>। </a:t>
            </a:r>
            <a:r>
              <a:rPr dirty="0" sz="4400" spc="5">
                <a:latin typeface="Noto Sans Bengali UI"/>
                <a:cs typeface="Noto Sans Bengali UI"/>
              </a:rPr>
              <a:t>যাকােতর </a:t>
            </a:r>
            <a:r>
              <a:rPr dirty="0" sz="4400" spc="-409">
                <a:latin typeface="Noto Sans Bengali UI"/>
                <a:cs typeface="Noto Sans Bengali UI"/>
              </a:rPr>
              <a:t>মাধJেম </a:t>
            </a:r>
            <a:r>
              <a:rPr dirty="0" sz="4400" spc="15">
                <a:latin typeface="Noto Sans Bengali UI"/>
                <a:cs typeface="Noto Sans Bengali UI"/>
              </a:rPr>
              <a:t>সমােজর </a:t>
            </a:r>
            <a:r>
              <a:rPr dirty="0" sz="4400" spc="20">
                <a:latin typeface="Noto Sans Bengali UI"/>
                <a:cs typeface="Noto Sans Bengali UI"/>
              </a:rPr>
              <a:t>িক </a:t>
            </a:r>
            <a:r>
              <a:rPr dirty="0" sz="4400" spc="-345">
                <a:latin typeface="Noto Sans Bengali UI"/>
                <a:cs typeface="Noto Sans Bengali UI"/>
              </a:rPr>
              <a:t>িক  </a:t>
            </a:r>
            <a:r>
              <a:rPr dirty="0" sz="4400" spc="-95">
                <a:latin typeface="Noto Sans Bengali UI"/>
                <a:cs typeface="Noto Sans Bengali UI"/>
              </a:rPr>
              <a:t>পিরবত´ </a:t>
            </a:r>
            <a:r>
              <a:rPr dirty="0" sz="4400">
                <a:latin typeface="Noto Sans Bengali UI"/>
                <a:cs typeface="Noto Sans Bengali UI"/>
              </a:rPr>
              <a:t>ন</a:t>
            </a:r>
            <a:r>
              <a:rPr dirty="0" sz="4400" spc="-450">
                <a:latin typeface="Noto Sans Bengali UI"/>
                <a:cs typeface="Noto Sans Bengali UI"/>
              </a:rPr>
              <a:t> </a:t>
            </a:r>
            <a:r>
              <a:rPr dirty="0" sz="4400" spc="-5">
                <a:latin typeface="Noto Sans Bengali UI"/>
                <a:cs typeface="Noto Sans Bengali UI"/>
              </a:rPr>
              <a:t>আেস</a:t>
            </a:r>
            <a:endParaRPr sz="4400">
              <a:latin typeface="Noto Sans Bengali UI"/>
              <a:cs typeface="Noto Sans Bengali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37"/>
            <a:ext cx="7556499" cy="10075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64582" y="601084"/>
            <a:ext cx="5654040" cy="23431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200" spc="-35">
                <a:solidFill>
                  <a:srgbClr val="FF0000"/>
                </a:solidFill>
              </a:rPr>
              <a:t>ধন</a:t>
            </a:r>
            <a:r>
              <a:rPr dirty="0" sz="15200" spc="-8760">
                <a:solidFill>
                  <a:srgbClr val="FF0000"/>
                </a:solidFill>
              </a:rPr>
              <a:t>J</a:t>
            </a:r>
            <a:r>
              <a:rPr dirty="0" sz="15200" spc="-35">
                <a:solidFill>
                  <a:srgbClr val="FF0000"/>
                </a:solidFill>
              </a:rPr>
              <a:t>ব</a:t>
            </a:r>
            <a:r>
              <a:rPr dirty="0" sz="15200" spc="30">
                <a:solidFill>
                  <a:srgbClr val="FF0000"/>
                </a:solidFill>
              </a:rPr>
              <a:t>া</a:t>
            </a:r>
            <a:r>
              <a:rPr dirty="0" sz="15200">
                <a:solidFill>
                  <a:srgbClr val="FF0000"/>
                </a:solidFill>
              </a:rPr>
              <a:t>দ</a:t>
            </a:r>
            <a:endParaRPr sz="15200"/>
          </a:p>
        </p:txBody>
      </p:sp>
      <p:sp>
        <p:nvSpPr>
          <p:cNvPr id="4" name="object 4"/>
          <p:cNvSpPr/>
          <p:nvPr/>
        </p:nvSpPr>
        <p:spPr>
          <a:xfrm>
            <a:off x="7048500" y="4235450"/>
            <a:ext cx="304800" cy="161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2154" y="3610330"/>
            <a:ext cx="5289550" cy="3946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72153" y="0"/>
            <a:ext cx="9907905" cy="7556500"/>
            <a:chOff x="172153" y="0"/>
            <a:chExt cx="9907905" cy="7556500"/>
          </a:xfrm>
        </p:grpSpPr>
        <p:sp>
          <p:nvSpPr>
            <p:cNvPr id="4" name="object 4"/>
            <p:cNvSpPr/>
            <p:nvPr/>
          </p:nvSpPr>
          <p:spPr>
            <a:xfrm>
              <a:off x="6217361" y="0"/>
              <a:ext cx="3862209" cy="3778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333923" y="3647922"/>
              <a:ext cx="4745647" cy="39085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2153" y="0"/>
              <a:ext cx="5310873" cy="36103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35450" y="7048500"/>
              <a:ext cx="1612900" cy="3048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8325" y="6364587"/>
            <a:ext cx="9945370" cy="1169035"/>
            <a:chOff x="118325" y="6364587"/>
            <a:chExt cx="9945370" cy="1169035"/>
          </a:xfrm>
        </p:grpSpPr>
        <p:sp>
          <p:nvSpPr>
            <p:cNvPr id="3" name="object 3"/>
            <p:cNvSpPr/>
            <p:nvPr/>
          </p:nvSpPr>
          <p:spPr>
            <a:xfrm>
              <a:off x="118325" y="6364587"/>
              <a:ext cx="1475295" cy="11688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53045" y="6670585"/>
              <a:ext cx="916424" cy="5568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228888" y="6364587"/>
              <a:ext cx="1475295" cy="11688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339706" y="6364587"/>
              <a:ext cx="1475295" cy="11688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674412" y="6670585"/>
              <a:ext cx="916424" cy="5568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450255" y="6364587"/>
              <a:ext cx="1475295" cy="11688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477762" y="6364587"/>
              <a:ext cx="1475295" cy="11688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812468" y="6670585"/>
              <a:ext cx="916424" cy="5568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588311" y="6364587"/>
              <a:ext cx="1475295" cy="11688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79908" y="0"/>
            <a:ext cx="9945370" cy="981075"/>
            <a:chOff x="79908" y="0"/>
            <a:chExt cx="9945370" cy="981075"/>
          </a:xfrm>
        </p:grpSpPr>
        <p:sp>
          <p:nvSpPr>
            <p:cNvPr id="13" name="object 13"/>
            <p:cNvSpPr/>
            <p:nvPr/>
          </p:nvSpPr>
          <p:spPr>
            <a:xfrm>
              <a:off x="79908" y="0"/>
              <a:ext cx="1475295" cy="980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414614" y="117676"/>
              <a:ext cx="916424" cy="556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90457" y="0"/>
              <a:ext cx="1475295" cy="9805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301276" y="0"/>
              <a:ext cx="1475295" cy="9805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635982" y="117675"/>
              <a:ext cx="916424" cy="55687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411825" y="0"/>
              <a:ext cx="1475295" cy="9805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439331" y="0"/>
              <a:ext cx="1475295" cy="98054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774051" y="117674"/>
              <a:ext cx="916424" cy="556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8549881" y="0"/>
              <a:ext cx="1475295" cy="9805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11916" y="0"/>
            <a:ext cx="1169035" cy="7556500"/>
            <a:chOff x="11916" y="0"/>
            <a:chExt cx="1169035" cy="7556500"/>
          </a:xfrm>
        </p:grpSpPr>
        <p:sp>
          <p:nvSpPr>
            <p:cNvPr id="23" name="object 23"/>
            <p:cNvSpPr/>
            <p:nvPr/>
          </p:nvSpPr>
          <p:spPr>
            <a:xfrm>
              <a:off x="317914" y="6966478"/>
              <a:ext cx="556870" cy="5900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1920" y="5631764"/>
              <a:ext cx="1168862" cy="14752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917" y="4520946"/>
              <a:ext cx="1168862" cy="14752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17912" y="3745110"/>
              <a:ext cx="556872" cy="9164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1918" y="2410396"/>
              <a:ext cx="1168862" cy="14752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1916" y="1382890"/>
              <a:ext cx="1168862" cy="14752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17911" y="607054"/>
              <a:ext cx="556872" cy="9164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1917" y="0"/>
              <a:ext cx="1168862" cy="7476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530829" y="0"/>
            <a:ext cx="9465310" cy="7564120"/>
            <a:chOff x="530829" y="0"/>
            <a:chExt cx="9465310" cy="7564120"/>
          </a:xfrm>
        </p:grpSpPr>
        <p:sp>
          <p:nvSpPr>
            <p:cNvPr id="32" name="object 32"/>
            <p:cNvSpPr/>
            <p:nvPr/>
          </p:nvSpPr>
          <p:spPr>
            <a:xfrm>
              <a:off x="9133014" y="0"/>
              <a:ext cx="556872" cy="1800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827020" y="39509"/>
              <a:ext cx="1168862" cy="14752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827020" y="1150327"/>
              <a:ext cx="1168862" cy="14752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133026" y="2485047"/>
              <a:ext cx="556872" cy="9164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827020" y="3260877"/>
              <a:ext cx="1168862" cy="14752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827033" y="4288383"/>
              <a:ext cx="1168862" cy="14752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133026" y="5623102"/>
              <a:ext cx="556872" cy="91642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827020" y="6398933"/>
              <a:ext cx="1168862" cy="115756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38132" y="0"/>
              <a:ext cx="9152255" cy="6949440"/>
            </a:xfrm>
            <a:custGeom>
              <a:avLst/>
              <a:gdLst/>
              <a:ahLst/>
              <a:cxnLst/>
              <a:rect l="l" t="t" r="r" b="b"/>
              <a:pathLst>
                <a:path w="9152255" h="6949440">
                  <a:moveTo>
                    <a:pt x="4575872" y="6949002"/>
                  </a:moveTo>
                  <a:lnTo>
                    <a:pt x="2936507" y="4686002"/>
                  </a:lnTo>
                  <a:lnTo>
                    <a:pt x="0" y="3422641"/>
                  </a:lnTo>
                  <a:lnTo>
                    <a:pt x="2936507" y="2159280"/>
                  </a:lnTo>
                  <a:lnTo>
                    <a:pt x="4500736" y="0"/>
                  </a:lnTo>
                  <a:lnTo>
                    <a:pt x="4651009" y="0"/>
                  </a:lnTo>
                  <a:lnTo>
                    <a:pt x="6215238" y="2159280"/>
                  </a:lnTo>
                  <a:lnTo>
                    <a:pt x="9151745" y="3422641"/>
                  </a:lnTo>
                  <a:lnTo>
                    <a:pt x="6215238" y="4686002"/>
                  </a:lnTo>
                  <a:lnTo>
                    <a:pt x="4575872" y="694900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38132" y="0"/>
              <a:ext cx="9152255" cy="6949440"/>
            </a:xfrm>
            <a:custGeom>
              <a:avLst/>
              <a:gdLst/>
              <a:ahLst/>
              <a:cxnLst/>
              <a:rect l="l" t="t" r="r" b="b"/>
              <a:pathLst>
                <a:path w="9152255" h="6949440">
                  <a:moveTo>
                    <a:pt x="0" y="3422641"/>
                  </a:moveTo>
                  <a:lnTo>
                    <a:pt x="2936507" y="2159280"/>
                  </a:lnTo>
                  <a:lnTo>
                    <a:pt x="4500736" y="0"/>
                  </a:lnTo>
                </a:path>
                <a:path w="9152255" h="6949440">
                  <a:moveTo>
                    <a:pt x="4651009" y="0"/>
                  </a:moveTo>
                  <a:lnTo>
                    <a:pt x="6215238" y="2159280"/>
                  </a:lnTo>
                  <a:lnTo>
                    <a:pt x="9151746" y="3422641"/>
                  </a:lnTo>
                  <a:lnTo>
                    <a:pt x="6215238" y="4686002"/>
                  </a:lnTo>
                  <a:lnTo>
                    <a:pt x="4575873" y="6949002"/>
                  </a:lnTo>
                  <a:lnTo>
                    <a:pt x="2936507" y="4686002"/>
                  </a:lnTo>
                  <a:lnTo>
                    <a:pt x="0" y="3422641"/>
                  </a:lnTo>
                </a:path>
              </a:pathLst>
            </a:custGeom>
            <a:ln w="13993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3778920" y="1597787"/>
            <a:ext cx="2663825" cy="3204845"/>
          </a:xfrm>
          <a:prstGeom prst="rect"/>
        </p:spPr>
        <p:txBody>
          <a:bodyPr wrap="square" lIns="0" tIns="102235" rIns="0" bIns="0" rtlCol="0" vert="horz">
            <a:spAutoFit/>
          </a:bodyPr>
          <a:lstStyle/>
          <a:p>
            <a:pPr marL="852169" marR="5080" indent="-840105">
              <a:lnSpc>
                <a:spcPts val="12340"/>
              </a:lnSpc>
              <a:spcBef>
                <a:spcPts val="805"/>
              </a:spcBef>
            </a:pPr>
            <a:r>
              <a:rPr dirty="0" sz="10550"/>
              <a:t>য</a:t>
            </a:r>
            <a:r>
              <a:rPr dirty="0" sz="10550" spc="50"/>
              <a:t>া</a:t>
            </a:r>
            <a:r>
              <a:rPr dirty="0" sz="10550" spc="-35"/>
              <a:t>ক</a:t>
            </a:r>
            <a:r>
              <a:rPr dirty="0" sz="10550" spc="5"/>
              <a:t>া  </a:t>
            </a:r>
            <a:r>
              <a:rPr dirty="0" sz="10550" spc="15"/>
              <a:t>ত</a:t>
            </a:r>
            <a:endParaRPr sz="10550"/>
          </a:p>
        </p:txBody>
      </p:sp>
      <p:sp>
        <p:nvSpPr>
          <p:cNvPr id="43" name="object 4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023" y="1168306"/>
            <a:ext cx="8911969" cy="4971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18325" y="6364587"/>
            <a:ext cx="9961245" cy="1192530"/>
            <a:chOff x="118325" y="6364587"/>
            <a:chExt cx="9961245" cy="1192530"/>
          </a:xfrm>
        </p:grpSpPr>
        <p:sp>
          <p:nvSpPr>
            <p:cNvPr id="4" name="object 4"/>
            <p:cNvSpPr/>
            <p:nvPr/>
          </p:nvSpPr>
          <p:spPr>
            <a:xfrm>
              <a:off x="118325" y="6364587"/>
              <a:ext cx="1475295" cy="11688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53045" y="6670585"/>
              <a:ext cx="916424" cy="5568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228888" y="6364587"/>
              <a:ext cx="1475295" cy="11688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39706" y="6364587"/>
              <a:ext cx="1475295" cy="11688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674412" y="6670585"/>
              <a:ext cx="916424" cy="5568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450255" y="6364587"/>
              <a:ext cx="1475295" cy="11688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477762" y="6364587"/>
              <a:ext cx="1475295" cy="11688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812468" y="6670585"/>
              <a:ext cx="916424" cy="5568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8588311" y="6364587"/>
              <a:ext cx="1491250" cy="11919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60413" y="0"/>
            <a:ext cx="9945370" cy="920750"/>
            <a:chOff x="60413" y="0"/>
            <a:chExt cx="9945370" cy="920750"/>
          </a:xfrm>
        </p:grpSpPr>
        <p:sp>
          <p:nvSpPr>
            <p:cNvPr id="14" name="object 14"/>
            <p:cNvSpPr/>
            <p:nvPr/>
          </p:nvSpPr>
          <p:spPr>
            <a:xfrm>
              <a:off x="60413" y="0"/>
              <a:ext cx="1475295" cy="9202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395120" y="57407"/>
              <a:ext cx="916424" cy="5568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70963" y="0"/>
              <a:ext cx="1475295" cy="9202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281781" y="0"/>
              <a:ext cx="1475295" cy="9202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616500" y="57406"/>
              <a:ext cx="916424" cy="556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392331" y="0"/>
              <a:ext cx="1475295" cy="9202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6419837" y="0"/>
              <a:ext cx="1475295" cy="9202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754556" y="57405"/>
              <a:ext cx="916424" cy="5568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8530399" y="0"/>
              <a:ext cx="1475295" cy="92027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9227497" y="0"/>
            <a:ext cx="852169" cy="7556500"/>
            <a:chOff x="9227497" y="0"/>
            <a:chExt cx="852169" cy="7556500"/>
          </a:xfrm>
        </p:grpSpPr>
        <p:sp>
          <p:nvSpPr>
            <p:cNvPr id="24" name="object 24"/>
            <p:cNvSpPr/>
            <p:nvPr/>
          </p:nvSpPr>
          <p:spPr>
            <a:xfrm>
              <a:off x="9533496" y="6764439"/>
              <a:ext cx="546068" cy="7920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227509" y="5429719"/>
              <a:ext cx="852052" cy="14752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227497" y="4318901"/>
              <a:ext cx="852064" cy="14752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533496" y="3543071"/>
              <a:ext cx="546069" cy="91641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227497" y="2208352"/>
              <a:ext cx="852064" cy="14752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227497" y="1180849"/>
              <a:ext cx="852064" cy="147529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533496" y="405010"/>
              <a:ext cx="546070" cy="9164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227497" y="0"/>
              <a:ext cx="852064" cy="54559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4233" y="0"/>
            <a:ext cx="853440" cy="7556500"/>
            <a:chOff x="4233" y="0"/>
            <a:chExt cx="853440" cy="7556500"/>
          </a:xfrm>
        </p:grpSpPr>
        <p:sp>
          <p:nvSpPr>
            <p:cNvPr id="33" name="object 33"/>
            <p:cNvSpPr/>
            <p:nvPr/>
          </p:nvSpPr>
          <p:spPr>
            <a:xfrm>
              <a:off x="4233" y="7498613"/>
              <a:ext cx="853236" cy="5788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233" y="6722783"/>
              <a:ext cx="547240" cy="83371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233" y="5388063"/>
              <a:ext cx="853237" cy="14752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233" y="4277245"/>
              <a:ext cx="853235" cy="14752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233" y="3501415"/>
              <a:ext cx="547240" cy="9164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233" y="2166696"/>
              <a:ext cx="853236" cy="14752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233" y="1139192"/>
              <a:ext cx="853235" cy="14752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233" y="363354"/>
              <a:ext cx="547239" cy="91642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233" y="0"/>
              <a:ext cx="853235" cy="50393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2692" y="916575"/>
            <a:ext cx="7822565" cy="770255"/>
            <a:chOff x="1172692" y="916575"/>
            <a:chExt cx="7822565" cy="770255"/>
          </a:xfrm>
        </p:grpSpPr>
        <p:sp>
          <p:nvSpPr>
            <p:cNvPr id="3" name="object 3"/>
            <p:cNvSpPr/>
            <p:nvPr/>
          </p:nvSpPr>
          <p:spPr>
            <a:xfrm>
              <a:off x="1179689" y="923571"/>
              <a:ext cx="7808370" cy="7556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79689" y="923571"/>
              <a:ext cx="7808595" cy="755650"/>
            </a:xfrm>
            <a:custGeom>
              <a:avLst/>
              <a:gdLst/>
              <a:ahLst/>
              <a:cxnLst/>
              <a:rect l="l" t="t" r="r" b="b"/>
              <a:pathLst>
                <a:path w="7808595" h="755650">
                  <a:moveTo>
                    <a:pt x="0" y="125943"/>
                  </a:moveTo>
                  <a:lnTo>
                    <a:pt x="9897" y="76920"/>
                  </a:lnTo>
                  <a:lnTo>
                    <a:pt x="36888" y="36888"/>
                  </a:lnTo>
                  <a:lnTo>
                    <a:pt x="76920" y="9897"/>
                  </a:lnTo>
                  <a:lnTo>
                    <a:pt x="125943" y="0"/>
                  </a:lnTo>
                  <a:lnTo>
                    <a:pt x="7682428" y="0"/>
                  </a:lnTo>
                  <a:lnTo>
                    <a:pt x="7731447" y="9897"/>
                  </a:lnTo>
                  <a:lnTo>
                    <a:pt x="7771480" y="36888"/>
                  </a:lnTo>
                  <a:lnTo>
                    <a:pt x="7798472" y="76920"/>
                  </a:lnTo>
                  <a:lnTo>
                    <a:pt x="7808370" y="125943"/>
                  </a:lnTo>
                  <a:lnTo>
                    <a:pt x="7808370" y="629704"/>
                  </a:lnTo>
                  <a:lnTo>
                    <a:pt x="7798472" y="678727"/>
                  </a:lnTo>
                  <a:lnTo>
                    <a:pt x="7771480" y="718760"/>
                  </a:lnTo>
                  <a:lnTo>
                    <a:pt x="7731447" y="745751"/>
                  </a:lnTo>
                  <a:lnTo>
                    <a:pt x="7682428" y="755648"/>
                  </a:lnTo>
                  <a:lnTo>
                    <a:pt x="125943" y="755648"/>
                  </a:lnTo>
                  <a:lnTo>
                    <a:pt x="76920" y="745751"/>
                  </a:lnTo>
                  <a:lnTo>
                    <a:pt x="36888" y="718760"/>
                  </a:lnTo>
                  <a:lnTo>
                    <a:pt x="9897" y="678727"/>
                  </a:lnTo>
                  <a:lnTo>
                    <a:pt x="0" y="629704"/>
                  </a:lnTo>
                  <a:lnTo>
                    <a:pt x="0" y="125943"/>
                  </a:lnTo>
                  <a:close/>
                </a:path>
              </a:pathLst>
            </a:custGeom>
            <a:ln w="13993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4632" y="239182"/>
            <a:ext cx="4545330" cy="202692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7870"/>
              </a:lnSpc>
              <a:spcBef>
                <a:spcPts val="110"/>
              </a:spcBef>
            </a:pPr>
            <a:r>
              <a:rPr dirty="0" sz="6600" spc="30">
                <a:solidFill>
                  <a:srgbClr val="000000"/>
                </a:solidFill>
              </a:rPr>
              <a:t>এই </a:t>
            </a:r>
            <a:r>
              <a:rPr dirty="0" sz="6600" spc="5">
                <a:solidFill>
                  <a:srgbClr val="000000"/>
                </a:solidFill>
              </a:rPr>
              <a:t>পাঠ</a:t>
            </a:r>
            <a:r>
              <a:rPr dirty="0" sz="6600" spc="-250">
                <a:solidFill>
                  <a:srgbClr val="000000"/>
                </a:solidFill>
              </a:rPr>
              <a:t> </a:t>
            </a:r>
            <a:r>
              <a:rPr dirty="0" sz="6600" spc="-1040">
                <a:solidFill>
                  <a:srgbClr val="000000"/>
                </a:solidFill>
              </a:rPr>
              <a:t>Cশেষ</a:t>
            </a:r>
            <a:endParaRPr sz="6600"/>
          </a:p>
          <a:p>
            <a:pPr marL="12700">
              <a:lnSpc>
                <a:spcPts val="7870"/>
              </a:lnSpc>
            </a:pPr>
            <a:r>
              <a:rPr dirty="0" sz="6600" spc="35">
                <a:solidFill>
                  <a:srgbClr val="000000"/>
                </a:solidFill>
              </a:rPr>
              <a:t>িশBাথ™রা-</a:t>
            </a:r>
            <a:endParaRPr sz="6600"/>
          </a:p>
        </p:txBody>
      </p:sp>
      <p:grpSp>
        <p:nvGrpSpPr>
          <p:cNvPr id="6" name="object 6"/>
          <p:cNvGrpSpPr/>
          <p:nvPr/>
        </p:nvGrpSpPr>
        <p:grpSpPr>
          <a:xfrm>
            <a:off x="1172692" y="2343912"/>
            <a:ext cx="7822565" cy="601980"/>
            <a:chOff x="1172692" y="2343912"/>
            <a:chExt cx="7822565" cy="601980"/>
          </a:xfrm>
        </p:grpSpPr>
        <p:sp>
          <p:nvSpPr>
            <p:cNvPr id="7" name="object 7"/>
            <p:cNvSpPr/>
            <p:nvPr/>
          </p:nvSpPr>
          <p:spPr>
            <a:xfrm>
              <a:off x="1179689" y="2350909"/>
              <a:ext cx="7808370" cy="587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79689" y="2350909"/>
              <a:ext cx="7808595" cy="588010"/>
            </a:xfrm>
            <a:custGeom>
              <a:avLst/>
              <a:gdLst/>
              <a:ahLst/>
              <a:cxnLst/>
              <a:rect l="l" t="t" r="r" b="b"/>
              <a:pathLst>
                <a:path w="7808595" h="588010">
                  <a:moveTo>
                    <a:pt x="0" y="97956"/>
                  </a:moveTo>
                  <a:lnTo>
                    <a:pt x="7697" y="59827"/>
                  </a:lnTo>
                  <a:lnTo>
                    <a:pt x="59827" y="7697"/>
                  </a:lnTo>
                  <a:lnTo>
                    <a:pt x="97956" y="0"/>
                  </a:lnTo>
                  <a:lnTo>
                    <a:pt x="7710415" y="0"/>
                  </a:lnTo>
                  <a:lnTo>
                    <a:pt x="7748544" y="7697"/>
                  </a:lnTo>
                  <a:lnTo>
                    <a:pt x="7779680" y="28690"/>
                  </a:lnTo>
                  <a:lnTo>
                    <a:pt x="7800672" y="59827"/>
                  </a:lnTo>
                  <a:lnTo>
                    <a:pt x="7808370" y="97956"/>
                  </a:lnTo>
                  <a:lnTo>
                    <a:pt x="7808370" y="489770"/>
                  </a:lnTo>
                  <a:lnTo>
                    <a:pt x="7800672" y="527899"/>
                  </a:lnTo>
                  <a:lnTo>
                    <a:pt x="7779680" y="559035"/>
                  </a:lnTo>
                  <a:lnTo>
                    <a:pt x="7748544" y="580028"/>
                  </a:lnTo>
                  <a:lnTo>
                    <a:pt x="7710415" y="587726"/>
                  </a:lnTo>
                  <a:lnTo>
                    <a:pt x="97956" y="587726"/>
                  </a:lnTo>
                  <a:lnTo>
                    <a:pt x="59827" y="580028"/>
                  </a:lnTo>
                  <a:lnTo>
                    <a:pt x="7697" y="527899"/>
                  </a:lnTo>
                  <a:lnTo>
                    <a:pt x="0" y="489770"/>
                  </a:lnTo>
                  <a:lnTo>
                    <a:pt x="0" y="97956"/>
                  </a:lnTo>
                  <a:close/>
                </a:path>
              </a:pathLst>
            </a:custGeom>
            <a:ln w="1399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1172692" y="3393428"/>
            <a:ext cx="7822565" cy="601980"/>
            <a:chOff x="1172692" y="3393428"/>
            <a:chExt cx="7822565" cy="601980"/>
          </a:xfrm>
        </p:grpSpPr>
        <p:sp>
          <p:nvSpPr>
            <p:cNvPr id="10" name="object 10"/>
            <p:cNvSpPr/>
            <p:nvPr/>
          </p:nvSpPr>
          <p:spPr>
            <a:xfrm>
              <a:off x="1179689" y="3400424"/>
              <a:ext cx="7808370" cy="58772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179689" y="3400424"/>
              <a:ext cx="7808595" cy="588010"/>
            </a:xfrm>
            <a:custGeom>
              <a:avLst/>
              <a:gdLst/>
              <a:ahLst/>
              <a:cxnLst/>
              <a:rect l="l" t="t" r="r" b="b"/>
              <a:pathLst>
                <a:path w="7808595" h="588010">
                  <a:moveTo>
                    <a:pt x="0" y="97956"/>
                  </a:moveTo>
                  <a:lnTo>
                    <a:pt x="7697" y="59827"/>
                  </a:lnTo>
                  <a:lnTo>
                    <a:pt x="59827" y="7697"/>
                  </a:lnTo>
                  <a:lnTo>
                    <a:pt x="97956" y="0"/>
                  </a:lnTo>
                  <a:lnTo>
                    <a:pt x="7710415" y="0"/>
                  </a:lnTo>
                  <a:lnTo>
                    <a:pt x="7748544" y="7697"/>
                  </a:lnTo>
                  <a:lnTo>
                    <a:pt x="7779680" y="28690"/>
                  </a:lnTo>
                  <a:lnTo>
                    <a:pt x="7800672" y="59827"/>
                  </a:lnTo>
                  <a:lnTo>
                    <a:pt x="7808370" y="97956"/>
                  </a:lnTo>
                  <a:lnTo>
                    <a:pt x="7808370" y="489770"/>
                  </a:lnTo>
                  <a:lnTo>
                    <a:pt x="7800672" y="527899"/>
                  </a:lnTo>
                  <a:lnTo>
                    <a:pt x="7779680" y="559035"/>
                  </a:lnTo>
                  <a:lnTo>
                    <a:pt x="7748544" y="580028"/>
                  </a:lnTo>
                  <a:lnTo>
                    <a:pt x="7710415" y="587726"/>
                  </a:lnTo>
                  <a:lnTo>
                    <a:pt x="97956" y="587726"/>
                  </a:lnTo>
                  <a:lnTo>
                    <a:pt x="59827" y="580028"/>
                  </a:lnTo>
                  <a:lnTo>
                    <a:pt x="7697" y="527899"/>
                  </a:lnTo>
                  <a:lnTo>
                    <a:pt x="0" y="489770"/>
                  </a:lnTo>
                  <a:lnTo>
                    <a:pt x="0" y="97956"/>
                  </a:lnTo>
                  <a:close/>
                </a:path>
              </a:pathLst>
            </a:custGeom>
            <a:ln w="1399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172692" y="4442943"/>
            <a:ext cx="7822565" cy="601980"/>
            <a:chOff x="1172692" y="4442943"/>
            <a:chExt cx="7822565" cy="601980"/>
          </a:xfrm>
        </p:grpSpPr>
        <p:sp>
          <p:nvSpPr>
            <p:cNvPr id="13" name="object 13"/>
            <p:cNvSpPr/>
            <p:nvPr/>
          </p:nvSpPr>
          <p:spPr>
            <a:xfrm>
              <a:off x="1179689" y="4449940"/>
              <a:ext cx="7808370" cy="5877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179689" y="4449940"/>
              <a:ext cx="7808595" cy="588010"/>
            </a:xfrm>
            <a:custGeom>
              <a:avLst/>
              <a:gdLst/>
              <a:ahLst/>
              <a:cxnLst/>
              <a:rect l="l" t="t" r="r" b="b"/>
              <a:pathLst>
                <a:path w="7808595" h="588010">
                  <a:moveTo>
                    <a:pt x="0" y="97956"/>
                  </a:moveTo>
                  <a:lnTo>
                    <a:pt x="7697" y="59827"/>
                  </a:lnTo>
                  <a:lnTo>
                    <a:pt x="59827" y="7697"/>
                  </a:lnTo>
                  <a:lnTo>
                    <a:pt x="97956" y="0"/>
                  </a:lnTo>
                  <a:lnTo>
                    <a:pt x="7710415" y="0"/>
                  </a:lnTo>
                  <a:lnTo>
                    <a:pt x="7748544" y="7697"/>
                  </a:lnTo>
                  <a:lnTo>
                    <a:pt x="7779680" y="28690"/>
                  </a:lnTo>
                  <a:lnTo>
                    <a:pt x="7800672" y="59827"/>
                  </a:lnTo>
                  <a:lnTo>
                    <a:pt x="7808370" y="97956"/>
                  </a:lnTo>
                  <a:lnTo>
                    <a:pt x="7808370" y="489770"/>
                  </a:lnTo>
                  <a:lnTo>
                    <a:pt x="7800672" y="527899"/>
                  </a:lnTo>
                  <a:lnTo>
                    <a:pt x="7779680" y="559035"/>
                  </a:lnTo>
                  <a:lnTo>
                    <a:pt x="7748544" y="580028"/>
                  </a:lnTo>
                  <a:lnTo>
                    <a:pt x="7710415" y="587726"/>
                  </a:lnTo>
                  <a:lnTo>
                    <a:pt x="97956" y="587726"/>
                  </a:lnTo>
                  <a:lnTo>
                    <a:pt x="59827" y="580028"/>
                  </a:lnTo>
                  <a:lnTo>
                    <a:pt x="7697" y="527899"/>
                  </a:lnTo>
                  <a:lnTo>
                    <a:pt x="0" y="489770"/>
                  </a:lnTo>
                  <a:lnTo>
                    <a:pt x="0" y="97956"/>
                  </a:lnTo>
                  <a:close/>
                </a:path>
              </a:pathLst>
            </a:custGeom>
            <a:ln w="13993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91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80"/>
              </a:spcBef>
            </a:pPr>
            <a:r>
              <a:rPr dirty="0" spc="-160"/>
              <a:t>যাকাত </a:t>
            </a:r>
            <a:r>
              <a:rPr dirty="0" spc="370"/>
              <a:t>শে@র </a:t>
            </a:r>
            <a:r>
              <a:rPr dirty="0" spc="-285"/>
              <a:t>অথ´ </a:t>
            </a:r>
            <a:r>
              <a:rPr dirty="0" spc="-170"/>
              <a:t>বলেত </a:t>
            </a:r>
            <a:r>
              <a:rPr dirty="0" spc="-980"/>
              <a:t>পারেব  </a:t>
            </a:r>
            <a:r>
              <a:rPr dirty="0" spc="-85">
                <a:latin typeface="Noto Sans Devanagari UI"/>
                <a:cs typeface="Noto Sans Devanagari UI"/>
              </a:rPr>
              <a:t>।</a:t>
            </a:r>
          </a:p>
          <a:p>
            <a:pPr marL="12700" marR="394970">
              <a:lnSpc>
                <a:spcPct val="102800"/>
              </a:lnSpc>
              <a:spcBef>
                <a:spcPts val="2835"/>
              </a:spcBef>
            </a:pPr>
            <a:r>
              <a:rPr dirty="0" spc="-170"/>
              <a:t>যাকােতর </a:t>
            </a:r>
            <a:r>
              <a:rPr dirty="0" spc="-484"/>
              <a:t>Cনসাব </a:t>
            </a:r>
            <a:r>
              <a:rPr dirty="0" spc="-170"/>
              <a:t>বলেত </a:t>
            </a:r>
            <a:r>
              <a:rPr dirty="0" spc="-160"/>
              <a:t>পারেব  যাকাত </a:t>
            </a:r>
            <a:r>
              <a:rPr dirty="0" spc="-560"/>
              <a:t>বJােয়র </a:t>
            </a:r>
            <a:r>
              <a:rPr dirty="0" spc="-155"/>
              <a:t>খাত </a:t>
            </a:r>
            <a:r>
              <a:rPr dirty="0" spc="-125"/>
              <a:t>বণ´না </a:t>
            </a:r>
            <a:r>
              <a:rPr dirty="0" spc="-1465"/>
              <a:t>করেত </a:t>
            </a:r>
            <a:r>
              <a:rPr dirty="0" spc="-905"/>
              <a:t> </a:t>
            </a:r>
            <a:r>
              <a:rPr dirty="0" spc="-145"/>
              <a:t>পারেব</a:t>
            </a:r>
            <a:r>
              <a:rPr dirty="0" spc="-145">
                <a:latin typeface="Noto Sans Devanagari UI"/>
                <a:cs typeface="Noto Sans Devanagari UI"/>
              </a:rPr>
              <a:t>।</a:t>
            </a:r>
          </a:p>
        </p:txBody>
      </p:sp>
      <p:sp>
        <p:nvSpPr>
          <p:cNvPr id="16" name="object 16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027" y="1341917"/>
            <a:ext cx="9601200" cy="3065145"/>
          </a:xfrm>
          <a:prstGeom prst="rect"/>
        </p:spPr>
        <p:txBody>
          <a:bodyPr wrap="square" lIns="0" tIns="163830" rIns="0" bIns="0" rtlCol="0" vert="horz">
            <a:spAutoFit/>
          </a:bodyPr>
          <a:lstStyle/>
          <a:p>
            <a:pPr algn="ctr" marL="12700" marR="5080">
              <a:lnSpc>
                <a:spcPts val="7600"/>
              </a:lnSpc>
              <a:spcBef>
                <a:spcPts val="1290"/>
              </a:spcBef>
            </a:pPr>
            <a:r>
              <a:rPr dirty="0" spc="15">
                <a:solidFill>
                  <a:srgbClr val="000000"/>
                </a:solidFill>
              </a:rPr>
              <a:t>যাকাত </a:t>
            </a:r>
            <a:r>
              <a:rPr dirty="0" spc="865">
                <a:solidFill>
                  <a:srgbClr val="000000"/>
                </a:solidFill>
              </a:rPr>
              <a:t>শে@র</a:t>
            </a:r>
            <a:r>
              <a:rPr dirty="0" spc="-295">
                <a:solidFill>
                  <a:srgbClr val="000000"/>
                </a:solidFill>
              </a:rPr>
              <a:t> </a:t>
            </a:r>
            <a:r>
              <a:rPr dirty="0" spc="-509">
                <a:solidFill>
                  <a:srgbClr val="000000"/>
                </a:solidFill>
              </a:rPr>
              <a:t>আিভধািনক  </a:t>
            </a:r>
            <a:r>
              <a:rPr dirty="0" spc="-130">
                <a:solidFill>
                  <a:srgbClr val="000000"/>
                </a:solidFill>
              </a:rPr>
              <a:t>অথ´ </a:t>
            </a:r>
            <a:r>
              <a:rPr dirty="0">
                <a:solidFill>
                  <a:srgbClr val="000000"/>
                </a:solidFill>
                <a:latin typeface="RobotoRegular"/>
                <a:cs typeface="RobotoRegular"/>
              </a:rPr>
              <a:t>; </a:t>
            </a:r>
            <a:r>
              <a:rPr dirty="0" spc="550">
                <a:solidFill>
                  <a:srgbClr val="000000"/>
                </a:solidFill>
              </a:rPr>
              <a:t>বৃি¶ </a:t>
            </a:r>
            <a:r>
              <a:rPr dirty="0" spc="15">
                <a:solidFill>
                  <a:srgbClr val="000000"/>
                </a:solidFill>
              </a:rPr>
              <a:t>পাওয়া,  </a:t>
            </a:r>
            <a:r>
              <a:rPr dirty="0" spc="-1725">
                <a:solidFill>
                  <a:srgbClr val="000000"/>
                </a:solidFill>
              </a:rPr>
              <a:t>পিবu</a:t>
            </a:r>
            <a:r>
              <a:rPr dirty="0" spc="-170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করা,</a:t>
            </a:r>
          </a:p>
        </p:txBody>
      </p:sp>
      <p:sp>
        <p:nvSpPr>
          <p:cNvPr id="3" name="object 3"/>
          <p:cNvSpPr/>
          <p:nvPr/>
        </p:nvSpPr>
        <p:spPr>
          <a:xfrm>
            <a:off x="4235450" y="7048500"/>
            <a:ext cx="1612900" cy="30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" y="0"/>
            <a:ext cx="10075545" cy="1543685"/>
          </a:xfrm>
          <a:custGeom>
            <a:avLst/>
            <a:gdLst/>
            <a:ahLst/>
            <a:cxnLst/>
            <a:rect l="l" t="t" r="r" b="b"/>
            <a:pathLst>
              <a:path w="10075545" h="1543685">
                <a:moveTo>
                  <a:pt x="10075316" y="1543174"/>
                </a:moveTo>
                <a:lnTo>
                  <a:pt x="0" y="1543174"/>
                </a:lnTo>
                <a:lnTo>
                  <a:pt x="0" y="0"/>
                </a:lnTo>
                <a:lnTo>
                  <a:pt x="10075316" y="0"/>
                </a:lnTo>
                <a:lnTo>
                  <a:pt x="10075316" y="1543174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9632" y="0"/>
            <a:ext cx="6222365" cy="154559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ts val="5960"/>
              </a:lnSpc>
              <a:spcBef>
                <a:spcPts val="135"/>
              </a:spcBef>
            </a:pPr>
            <a:r>
              <a:rPr dirty="0" sz="5250" spc="-335">
                <a:solidFill>
                  <a:srgbClr val="000000"/>
                </a:solidFill>
              </a:rPr>
              <a:t>Cসানার</a:t>
            </a:r>
            <a:r>
              <a:rPr dirty="0" sz="5250" spc="-10">
                <a:solidFill>
                  <a:srgbClr val="000000"/>
                </a:solidFill>
              </a:rPr>
              <a:t> </a:t>
            </a:r>
            <a:r>
              <a:rPr dirty="0" sz="5250" spc="-409">
                <a:solidFill>
                  <a:srgbClr val="000000"/>
                </a:solidFill>
              </a:rPr>
              <a:t>Cনসাব</a:t>
            </a:r>
            <a:endParaRPr sz="5250"/>
          </a:p>
          <a:p>
            <a:pPr algn="ctr">
              <a:lnSpc>
                <a:spcPts val="5960"/>
              </a:lnSpc>
            </a:pPr>
            <a:r>
              <a:rPr dirty="0" sz="5250" spc="5">
                <a:solidFill>
                  <a:srgbClr val="000000"/>
                </a:solidFill>
              </a:rPr>
              <a:t>৭.৫ </a:t>
            </a:r>
            <a:r>
              <a:rPr dirty="0" sz="5250" spc="-550">
                <a:solidFill>
                  <a:srgbClr val="000000"/>
                </a:solidFill>
              </a:rPr>
              <a:t>ত </a:t>
            </a:r>
            <a:r>
              <a:rPr dirty="0" sz="5250" spc="10">
                <a:solidFill>
                  <a:srgbClr val="000000"/>
                </a:solidFill>
              </a:rPr>
              <a:t>লা </a:t>
            </a:r>
            <a:r>
              <a:rPr dirty="0" sz="5250" spc="35">
                <a:solidFill>
                  <a:srgbClr val="000000"/>
                </a:solidFill>
              </a:rPr>
              <a:t>বা </a:t>
            </a:r>
            <a:r>
              <a:rPr dirty="0" sz="5250" spc="-10">
                <a:solidFill>
                  <a:srgbClr val="000000"/>
                </a:solidFill>
              </a:rPr>
              <a:t>৮৭,৪৫</a:t>
            </a:r>
            <a:r>
              <a:rPr dirty="0" sz="5250" spc="-805">
                <a:solidFill>
                  <a:srgbClr val="000000"/>
                </a:solidFill>
              </a:rPr>
              <a:t> </a:t>
            </a:r>
            <a:r>
              <a:rPr dirty="0" sz="5250" spc="-850">
                <a:solidFill>
                  <a:srgbClr val="000000"/>
                </a:solidFill>
              </a:rPr>
              <a:t>Mাম</a:t>
            </a:r>
            <a:endParaRPr sz="5250"/>
          </a:p>
        </p:txBody>
      </p:sp>
      <p:grpSp>
        <p:nvGrpSpPr>
          <p:cNvPr id="4" name="object 4"/>
          <p:cNvGrpSpPr/>
          <p:nvPr/>
        </p:nvGrpSpPr>
        <p:grpSpPr>
          <a:xfrm>
            <a:off x="48212" y="2182990"/>
            <a:ext cx="10031730" cy="5170805"/>
            <a:chOff x="48212" y="2182990"/>
            <a:chExt cx="10031730" cy="5170805"/>
          </a:xfrm>
        </p:grpSpPr>
        <p:sp>
          <p:nvSpPr>
            <p:cNvPr id="5" name="object 5"/>
            <p:cNvSpPr/>
            <p:nvPr/>
          </p:nvSpPr>
          <p:spPr>
            <a:xfrm>
              <a:off x="48212" y="2182990"/>
              <a:ext cx="6169139" cy="4854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217361" y="2182990"/>
              <a:ext cx="3862209" cy="48067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235449" y="7048500"/>
              <a:ext cx="1612900" cy="304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" y="0"/>
            <a:ext cx="10075545" cy="1619885"/>
          </a:xfrm>
          <a:custGeom>
            <a:avLst/>
            <a:gdLst/>
            <a:ahLst/>
            <a:cxnLst/>
            <a:rect l="l" t="t" r="r" b="b"/>
            <a:pathLst>
              <a:path w="10075545" h="1619885">
                <a:moveTo>
                  <a:pt x="10075316" y="1619747"/>
                </a:moveTo>
                <a:lnTo>
                  <a:pt x="0" y="1619747"/>
                </a:lnTo>
                <a:lnTo>
                  <a:pt x="0" y="0"/>
                </a:lnTo>
                <a:lnTo>
                  <a:pt x="10075316" y="0"/>
                </a:lnTo>
                <a:lnTo>
                  <a:pt x="10075316" y="1619747"/>
                </a:lnTo>
                <a:close/>
              </a:path>
            </a:pathLst>
          </a:custGeom>
          <a:solidFill>
            <a:srgbClr val="F4B0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7814" y="36976"/>
            <a:ext cx="7005955" cy="1545590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algn="ctr" marR="8890">
              <a:lnSpc>
                <a:spcPts val="5960"/>
              </a:lnSpc>
              <a:spcBef>
                <a:spcPts val="135"/>
              </a:spcBef>
            </a:pPr>
            <a:r>
              <a:rPr dirty="0" sz="5250" spc="475">
                <a:solidFill>
                  <a:srgbClr val="FF0000"/>
                </a:solidFill>
              </a:rPr>
              <a:t>eপার</a:t>
            </a:r>
            <a:r>
              <a:rPr dirty="0" sz="5250" spc="-10">
                <a:solidFill>
                  <a:srgbClr val="FF0000"/>
                </a:solidFill>
              </a:rPr>
              <a:t> </a:t>
            </a:r>
            <a:r>
              <a:rPr dirty="0" sz="5250" spc="-409">
                <a:solidFill>
                  <a:srgbClr val="FF0000"/>
                </a:solidFill>
              </a:rPr>
              <a:t>Cনসাব</a:t>
            </a:r>
            <a:endParaRPr sz="5250"/>
          </a:p>
          <a:p>
            <a:pPr algn="ctr">
              <a:lnSpc>
                <a:spcPts val="5960"/>
              </a:lnSpc>
            </a:pPr>
            <a:r>
              <a:rPr dirty="0" sz="5250" spc="-5">
                <a:solidFill>
                  <a:srgbClr val="000000"/>
                </a:solidFill>
              </a:rPr>
              <a:t>৫২.৫ </a:t>
            </a:r>
            <a:r>
              <a:rPr dirty="0" sz="5250" spc="-550">
                <a:solidFill>
                  <a:srgbClr val="000000"/>
                </a:solidFill>
              </a:rPr>
              <a:t>ত </a:t>
            </a:r>
            <a:r>
              <a:rPr dirty="0" sz="5250" spc="10">
                <a:solidFill>
                  <a:srgbClr val="000000"/>
                </a:solidFill>
              </a:rPr>
              <a:t>লা </a:t>
            </a:r>
            <a:r>
              <a:rPr dirty="0" sz="5250" spc="35">
                <a:solidFill>
                  <a:srgbClr val="000000"/>
                </a:solidFill>
              </a:rPr>
              <a:t>বা </a:t>
            </a:r>
            <a:r>
              <a:rPr dirty="0" sz="5250" spc="-10">
                <a:solidFill>
                  <a:srgbClr val="000000"/>
                </a:solidFill>
              </a:rPr>
              <a:t>৬১২,৫৩</a:t>
            </a:r>
            <a:r>
              <a:rPr dirty="0" sz="5250" spc="-795">
                <a:solidFill>
                  <a:srgbClr val="000000"/>
                </a:solidFill>
              </a:rPr>
              <a:t> </a:t>
            </a:r>
            <a:r>
              <a:rPr dirty="0" sz="5250" spc="-850">
                <a:solidFill>
                  <a:srgbClr val="000000"/>
                </a:solidFill>
              </a:rPr>
              <a:t>Mাম</a:t>
            </a:r>
            <a:endParaRPr sz="5250"/>
          </a:p>
        </p:txBody>
      </p:sp>
      <p:grpSp>
        <p:nvGrpSpPr>
          <p:cNvPr id="4" name="object 4"/>
          <p:cNvGrpSpPr/>
          <p:nvPr/>
        </p:nvGrpSpPr>
        <p:grpSpPr>
          <a:xfrm>
            <a:off x="4233" y="1679219"/>
            <a:ext cx="10075545" cy="5877560"/>
            <a:chOff x="4233" y="1679219"/>
            <a:chExt cx="10075545" cy="5877560"/>
          </a:xfrm>
        </p:grpSpPr>
        <p:sp>
          <p:nvSpPr>
            <p:cNvPr id="5" name="object 5"/>
            <p:cNvSpPr/>
            <p:nvPr/>
          </p:nvSpPr>
          <p:spPr>
            <a:xfrm>
              <a:off x="4233" y="1679219"/>
              <a:ext cx="10075329" cy="5877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35450" y="7048500"/>
              <a:ext cx="1612900" cy="30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2020-08-25T13:52:41Z</dcterms:created>
  <dcterms:modified xsi:type="dcterms:W3CDTF">2020-08-25T13:52:41Z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2020-08-25T00:00:00Z</vt:filetime>
  </property>
</Properties>
</file>