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7" r:id="rId2"/>
    <p:sldId id="258" r:id="rId3"/>
    <p:sldId id="262" r:id="rId4"/>
    <p:sldId id="269" r:id="rId5"/>
    <p:sldId id="260" r:id="rId6"/>
    <p:sldId id="259" r:id="rId7"/>
    <p:sldId id="265" r:id="rId8"/>
    <p:sldId id="263" r:id="rId9"/>
    <p:sldId id="273" r:id="rId10"/>
    <p:sldId id="270" r:id="rId11"/>
    <p:sldId id="261" r:id="rId12"/>
    <p:sldId id="272" r:id="rId13"/>
    <p:sldId id="271" r:id="rId14"/>
    <p:sldId id="276" r:id="rId15"/>
    <p:sldId id="264" r:id="rId16"/>
    <p:sldId id="268" r:id="rId17"/>
    <p:sldId id="266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16" autoAdjust="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A33-7C21-47FC-A326-6750495D046C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1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3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5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4" y="3055622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7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4392C83-5FB0-4783-8BB8-5847043A59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7"/>
            <a:ext cx="6755167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4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A33-7C21-47FC-A326-6750495D046C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2C83-5FB0-4783-8BB8-5847043A5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3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10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8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A33-7C21-47FC-A326-6750495D046C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2C83-5FB0-4783-8BB8-5847043A5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A33-7C21-47FC-A326-6750495D046C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2C83-5FB0-4783-8BB8-5847043A5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A33-7C21-47FC-A326-6750495D046C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1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2C83-5FB0-4783-8BB8-5847043A59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400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1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1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8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A33-7C21-47FC-A326-6750495D046C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2C83-5FB0-4783-8BB8-5847043A5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9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9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A33-7C21-47FC-A326-6750495D046C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2C83-5FB0-4783-8BB8-5847043A5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A33-7C21-47FC-A326-6750495D046C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2C83-5FB0-4783-8BB8-5847043A5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A33-7C21-47FC-A326-6750495D046C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2C83-5FB0-4783-8BB8-5847043A5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1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A33-7C21-47FC-A326-6750495D046C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2C83-5FB0-4783-8BB8-5847043A59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7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3"/>
            <a:ext cx="248325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3"/>
            <a:ext cx="229863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8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A33-7C21-47FC-A326-6750495D046C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2C83-5FB0-4783-8BB8-5847043A59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" y="5029201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5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1"/>
            <a:ext cx="7328515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1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5D3AA33-7C21-47FC-A326-6750495D046C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4392C83-5FB0-4783-8BB8-5847043A59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3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6046608_2870101053112684_512733545299592912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62000" y="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646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(21).png"/>
          <p:cNvPicPr>
            <a:picLocks noChangeAspect="1"/>
          </p:cNvPicPr>
          <p:nvPr/>
        </p:nvPicPr>
        <p:blipFill rotWithShape="1">
          <a:blip r:embed="rId2" cstate="print"/>
          <a:srcRect l="-3510" r="-3510"/>
          <a:stretch/>
        </p:blipFill>
        <p:spPr>
          <a:xfrm>
            <a:off x="5014604" y="2362200"/>
            <a:ext cx="4110062" cy="2895600"/>
          </a:xfrm>
          <a:prstGeom prst="rect">
            <a:avLst/>
          </a:prstGeom>
        </p:spPr>
      </p:pic>
      <p:pic>
        <p:nvPicPr>
          <p:cNvPr id="3" name="Picture 2" descr="Screenshot (23).pn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505"/>
                    </a14:imgEffect>
                  </a14:imgLayer>
                </a14:imgProps>
              </a:ext>
            </a:extLst>
          </a:blip>
          <a:srcRect l="-10181" r="-10181"/>
          <a:stretch/>
        </p:blipFill>
        <p:spPr>
          <a:xfrm>
            <a:off x="-4549" y="2362200"/>
            <a:ext cx="5172730" cy="2834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609600"/>
            <a:ext cx="5393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8674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অসুস্থ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অস্বভাবী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আওতায়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20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0520" y="620885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5460" y="2366470"/>
            <a:ext cx="81207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ও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কাউন্সেলিং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download - 2020-06-21T114849.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9505" y="38862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88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- 2020-07-12T132107.757.jpg"/>
          <p:cNvPicPr>
            <a:picLocks noChangeAspect="1"/>
          </p:cNvPicPr>
          <p:nvPr/>
        </p:nvPicPr>
        <p:blipFill>
          <a:blip r:embed="rId2" cstate="print"/>
          <a:srcRect t="14845" b="14845"/>
          <a:stretch>
            <a:fillRect/>
          </a:stretch>
        </p:blipFill>
        <p:spPr>
          <a:xfrm>
            <a:off x="2438400" y="2438400"/>
            <a:ext cx="4070509" cy="2143701"/>
          </a:xfrm>
          <a:prstGeom prst="rect">
            <a:avLst/>
          </a:prstGeom>
          <a:effectLst>
            <a:softEdge rad="88900"/>
          </a:effectLst>
          <a:scene3d>
            <a:camera prst="orthographicFront"/>
            <a:lightRig rig="flat" dir="t">
              <a:rot lat="0" lon="0" rev="6000000"/>
            </a:lightRig>
          </a:scene3d>
          <a:sp3d extrusionH="95250" prstMaterial="dkEdge">
            <a:bevelT w="101600"/>
          </a:sp3d>
        </p:spPr>
      </p:pic>
      <p:sp>
        <p:nvSpPr>
          <p:cNvPr id="3" name="TextBox 2"/>
          <p:cNvSpPr txBox="1"/>
          <p:nvPr/>
        </p:nvSpPr>
        <p:spPr>
          <a:xfrm>
            <a:off x="1524000" y="5257800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ও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নিরসনে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কাউন্সেলিং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949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- 2020-07-12T130941.488.jpg"/>
          <p:cNvPicPr>
            <a:picLocks noChangeAspect="1"/>
          </p:cNvPicPr>
          <p:nvPr/>
        </p:nvPicPr>
        <p:blipFill>
          <a:blip r:embed="rId3" cstate="print">
            <a:lum bright="15000" contrast="20000"/>
          </a:blip>
          <a:stretch>
            <a:fillRect/>
          </a:stretch>
        </p:blipFill>
        <p:spPr>
          <a:xfrm>
            <a:off x="685800" y="2057400"/>
            <a:ext cx="4206240" cy="2304411"/>
          </a:xfrm>
          <a:prstGeom prst="rect">
            <a:avLst/>
          </a:prstGeom>
          <a:scene3d>
            <a:camera prst="orthographicFront"/>
            <a:lightRig rig="flat" dir="t"/>
          </a:scene3d>
          <a:sp3d extrusionH="31750">
            <a:bevelT w="133350"/>
            <a:bevelB w="50800"/>
          </a:sp3d>
        </p:spPr>
      </p:pic>
      <p:pic>
        <p:nvPicPr>
          <p:cNvPr id="4" name="Picture 3" descr="download - 2020-07-12T131459.329.jpg"/>
          <p:cNvPicPr>
            <a:picLocks noChangeAspect="1"/>
          </p:cNvPicPr>
          <p:nvPr/>
        </p:nvPicPr>
        <p:blipFill>
          <a:blip r:embed="rId4" cstate="print">
            <a:lum bright="15000" contrast="25000"/>
          </a:blip>
          <a:stretch>
            <a:fillRect/>
          </a:stretch>
        </p:blipFill>
        <p:spPr>
          <a:xfrm>
            <a:off x="5181600" y="2262287"/>
            <a:ext cx="3383280" cy="1894635"/>
          </a:xfrm>
          <a:prstGeom prst="rect">
            <a:avLst/>
          </a:prstGeom>
          <a:scene3d>
            <a:camera prst="orthographicFront"/>
            <a:lightRig rig="threePt" dir="t"/>
          </a:scene3d>
          <a:sp3d extrusionH="57150">
            <a:bevelT w="88900"/>
          </a:sp3d>
        </p:spPr>
      </p:pic>
      <p:sp>
        <p:nvSpPr>
          <p:cNvPr id="2" name="TextBox 1"/>
          <p:cNvSpPr txBox="1"/>
          <p:nvPr/>
        </p:nvSpPr>
        <p:spPr>
          <a:xfrm>
            <a:off x="1371600" y="518160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কাউন্সেলিং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57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531" y="7620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সম্পর্কঃ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5510" y="2286000"/>
            <a:ext cx="800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ও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প্রানীর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জ্ঞানীয়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বিজ্ঞানসম্মত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অনুধ্যান।জীবের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সম্পর্কীয়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রয়েছে,যেমন-শারীরবিজ্ঞান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চিকিৎসাবিজ্ঞান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নৃ-বিজ্ঞান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শিক্ষাবিজ্ঞান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সমাজকল্যান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প্রভৃতি।এসব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পরোক্ষ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489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6940" y="469095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24000"/>
            <a:ext cx="8727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ও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নৃ-বিজ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নৃ-বিজ্ঞানের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পোস্টার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download - 2020-06-21T115051.300.jpg"/>
          <p:cNvPicPr>
            <a:picLocks noChangeAspect="1"/>
          </p:cNvPicPr>
          <p:nvPr/>
        </p:nvPicPr>
        <p:blipFill>
          <a:blip r:embed="rId2" cstate="print"/>
          <a:srcRect t="5134" b="5134"/>
          <a:stretch>
            <a:fillRect/>
          </a:stretch>
        </p:blipFill>
        <p:spPr>
          <a:xfrm>
            <a:off x="3657600" y="3505200"/>
            <a:ext cx="4855413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5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8205" y="620885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9040" y="2442365"/>
            <a:ext cx="68518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নেবেন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ও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442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0520" y="393200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447800"/>
            <a:ext cx="8196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শাখাসমূহ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images - 2020-06-21T115453.640.jpg"/>
          <p:cNvPicPr>
            <a:picLocks noChangeAspect="1"/>
          </p:cNvPicPr>
          <p:nvPr/>
        </p:nvPicPr>
        <p:blipFill>
          <a:blip r:embed="rId2" cstate="print">
            <a:lum bright="15000" contrast="22000"/>
          </a:blip>
          <a:stretch>
            <a:fillRect/>
          </a:stretch>
        </p:blipFill>
        <p:spPr>
          <a:xfrm>
            <a:off x="3352800" y="2286000"/>
            <a:ext cx="5120640" cy="4100596"/>
          </a:xfrm>
          <a:prstGeom prst="rect">
            <a:avLst/>
          </a:prstGeom>
          <a:ln w="793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56606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- 2020-06-20T170647.7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8"/>
          <p:cNvSpPr txBox="1"/>
          <p:nvPr/>
        </p:nvSpPr>
        <p:spPr>
          <a:xfrm>
            <a:off x="2209800" y="228600"/>
            <a:ext cx="47798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605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9995" y="544990"/>
            <a:ext cx="2355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 err="1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w Cen MT"/>
                <a:ea typeface="+mn-ea"/>
                <a:cs typeface="+mn-cs"/>
              </a:rPr>
              <a:t>পরিচিতি</a:t>
            </a:r>
            <a:endParaRPr kumimoji="0" lang="en-US" sz="5400" b="1" i="0" u="none" strike="noStrike" kern="1200" cap="all" spc="0" normalizeH="0" baseline="0" noProof="0" dirty="0">
              <a:ln w="0"/>
              <a:solidFill>
                <a:sysClr val="windowText" lastClr="00000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8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55" y="1379835"/>
            <a:ext cx="1737360" cy="1737360"/>
          </a:xfrm>
          <a:prstGeom prst="rect">
            <a:avLst/>
          </a:prstGeom>
          <a:effectLst>
            <a:glow rad="127000">
              <a:schemeClr val="accent1">
                <a:lumMod val="20000"/>
                <a:lumOff val="80000"/>
              </a:schemeClr>
            </a:glow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flat" dir="t"/>
          </a:scene3d>
          <a:sp3d>
            <a:bevelT w="889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1000"/>
                    </a14:imgEffect>
                    <a14:imgEffect>
                      <a14:brightnessContrast bright="-12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745" y="1000360"/>
            <a:ext cx="1762125" cy="2524125"/>
          </a:xfrm>
          <a:prstGeom prst="rect">
            <a:avLst/>
          </a:prstGeom>
          <a:scene3d>
            <a:camera prst="orthographicFront"/>
            <a:lightRig rig="flat" dir="t"/>
          </a:scene3d>
          <a:sp3d>
            <a:bevelT w="101600"/>
          </a:sp3d>
        </p:spPr>
      </p:pic>
      <p:sp>
        <p:nvSpPr>
          <p:cNvPr id="5" name="TextBox 2"/>
          <p:cNvSpPr txBox="1"/>
          <p:nvPr/>
        </p:nvSpPr>
        <p:spPr>
          <a:xfrm>
            <a:off x="94195" y="3808475"/>
            <a:ext cx="457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মোছাঃমাকছুদা বেগম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প্রভাষক(মনোবিজ্ঞান)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সাঘাটা পাইলট বালিকা উচ্চ বিদ্যালয় ও কলেজ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সাঘাটা ,গাইবান্ধা।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5710425" y="3808475"/>
            <a:ext cx="3124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বিষয়ঃমনোবিজ্ঞান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অধ্যায়ঃ১ম</a:t>
            </a:r>
            <a:endParaRPr kumimoji="0" lang="as-IN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শ্রেনীঃএকাদশ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kumimoji="0" lang="as-IN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৪৫মিনি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তারিখঃ25/08/2020ইং</a:t>
            </a:r>
            <a:endParaRPr kumimoji="0" lang="as-IN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193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762000" y="304800"/>
            <a:ext cx="7384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75" y="1343111"/>
            <a:ext cx="4501991" cy="3569494"/>
          </a:xfrm>
          <a:prstGeom prst="rect">
            <a:avLst/>
          </a:prstGeom>
          <a:scene3d>
            <a:camera prst="orthographicFront"/>
            <a:lightRig rig="flat" dir="t"/>
          </a:scene3d>
          <a:sp3d contourW="12700" prstMaterial="powder">
            <a:contourClr>
              <a:schemeClr val="bg1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375258"/>
            <a:ext cx="4022671" cy="3505200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/>
        </p:spPr>
      </p:pic>
      <p:sp>
        <p:nvSpPr>
          <p:cNvPr id="5" name="TextBox 4"/>
          <p:cNvSpPr txBox="1"/>
          <p:nvPr/>
        </p:nvSpPr>
        <p:spPr>
          <a:xfrm>
            <a:off x="2133601" y="5410200"/>
            <a:ext cx="525780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64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1).png"/>
          <p:cNvPicPr>
            <a:picLocks noChangeAspect="1"/>
          </p:cNvPicPr>
          <p:nvPr/>
        </p:nvPicPr>
        <p:blipFill>
          <a:blip r:embed="rId2" cstate="print">
            <a:lum bright="20000" contrast="30000"/>
          </a:blip>
          <a:stretch>
            <a:fillRect/>
          </a:stretch>
        </p:blipFill>
        <p:spPr>
          <a:xfrm>
            <a:off x="4953000" y="1937400"/>
            <a:ext cx="4023360" cy="3002041"/>
          </a:xfrm>
          <a:prstGeom prst="rect">
            <a:avLst/>
          </a:prstGeom>
          <a:ln w="47625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ln>
          <a:scene3d>
            <a:camera prst="orthographicFront"/>
            <a:lightRig rig="flat" dir="t"/>
          </a:scene3d>
          <a:sp3d>
            <a:bevelT w="107950"/>
          </a:sp3d>
        </p:spPr>
      </p:pic>
      <p:pic>
        <p:nvPicPr>
          <p:cNvPr id="3" name="Picture 2" descr="images (9).jpg"/>
          <p:cNvPicPr>
            <a:picLocks noChangeAspect="1"/>
          </p:cNvPicPr>
          <p:nvPr/>
        </p:nvPicPr>
        <p:blipFill>
          <a:blip r:embed="rId3" cstate="print">
            <a:lum bright="19000" contrast="28000"/>
          </a:blip>
          <a:stretch>
            <a:fillRect/>
          </a:stretch>
        </p:blipFill>
        <p:spPr>
          <a:xfrm>
            <a:off x="228600" y="1828800"/>
            <a:ext cx="4572000" cy="3219242"/>
          </a:xfrm>
          <a:prstGeom prst="rect">
            <a:avLst/>
          </a:prstGeom>
          <a:ln w="41275"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  <a:scene3d>
            <a:camera prst="orthographicFront"/>
            <a:lightRig rig="flat" dir="t"/>
          </a:scene3d>
          <a:sp3d>
            <a:bevelT w="88900"/>
          </a:sp3d>
        </p:spPr>
      </p:pic>
      <p:sp>
        <p:nvSpPr>
          <p:cNvPr id="4" name="TextBox 3"/>
          <p:cNvSpPr txBox="1"/>
          <p:nvPr/>
        </p:nvSpPr>
        <p:spPr>
          <a:xfrm>
            <a:off x="3200400" y="57912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5334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059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36200" y="69678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2295150" y="19111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425" y="3201315"/>
            <a:ext cx="1792287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363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1384410" y="469095"/>
            <a:ext cx="4170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2620" y="1455730"/>
            <a:ext cx="5549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এই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পাঠ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শেষে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শিক্ষার্থীরা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9565" y="2973630"/>
            <a:ext cx="84243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শাখাসমূহ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559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533400"/>
            <a:ext cx="1219200" cy="40011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মনোবিজ্ঞান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 flipH="1">
            <a:off x="4419600" y="960118"/>
            <a:ext cx="76200" cy="4114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0" y="1371600"/>
            <a:ext cx="94488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1219200" y="1371600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8153400" y="1371600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60119" y="1866446"/>
            <a:ext cx="1600200" cy="381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64781" y="1881732"/>
            <a:ext cx="2057400" cy="3693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ফলিত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1676401" y="2285092"/>
            <a:ext cx="49926" cy="3449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>
            <a:off x="533400" y="2662565"/>
            <a:ext cx="33528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3430138" y="2691224"/>
            <a:ext cx="45719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5460588" y="2634701"/>
            <a:ext cx="33528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2217988" y="2708284"/>
            <a:ext cx="45719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960119" y="2685424"/>
            <a:ext cx="45719" cy="2819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910419" y="2657561"/>
            <a:ext cx="45719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7069028" y="2657561"/>
            <a:ext cx="45719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8344981" y="2668991"/>
            <a:ext cx="45719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6781800" y="2247446"/>
            <a:ext cx="82186" cy="3826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73156" y="3002936"/>
            <a:ext cx="1216978" cy="646331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1355" y="2974557"/>
            <a:ext cx="1143000" cy="64633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77275" y="2996113"/>
            <a:ext cx="1073857" cy="64633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99012" y="2996113"/>
            <a:ext cx="1097280" cy="64633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03794" y="3012035"/>
            <a:ext cx="1097280" cy="64633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42060" y="3012035"/>
            <a:ext cx="1097280" cy="64633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2743202" y="2668818"/>
            <a:ext cx="68308" cy="15221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7620463" y="2656138"/>
            <a:ext cx="60172" cy="15348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inus 27"/>
          <p:cNvSpPr/>
          <p:nvPr/>
        </p:nvSpPr>
        <p:spPr>
          <a:xfrm flipV="1">
            <a:off x="133171" y="4209875"/>
            <a:ext cx="4854296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inus 28"/>
          <p:cNvSpPr/>
          <p:nvPr/>
        </p:nvSpPr>
        <p:spPr>
          <a:xfrm>
            <a:off x="5872229" y="4203400"/>
            <a:ext cx="3298137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758784" y="4217518"/>
            <a:ext cx="45719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2374116" y="4236719"/>
            <a:ext cx="45719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4351451" y="4217518"/>
            <a:ext cx="45719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6314018" y="4203429"/>
            <a:ext cx="45719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>
            <a:off x="8723660" y="4203400"/>
            <a:ext cx="45719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44716" y="4588553"/>
            <a:ext cx="1073857" cy="64633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অস্বভাবী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83478" y="4574906"/>
            <a:ext cx="1296449" cy="64633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শারিরবৃত্তীয়</a:t>
            </a: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86200" y="4574907"/>
            <a:ext cx="1073857" cy="64633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90129" y="4574907"/>
            <a:ext cx="1073857" cy="64633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প্রকৌশল</a:t>
            </a: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80635" y="4541519"/>
            <a:ext cx="1294491" cy="64633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কাউন্সেলিং</a:t>
            </a: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12461" y="5769794"/>
            <a:ext cx="600883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শাখাসমূহ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654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6415" y="54499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828800"/>
            <a:ext cx="8196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৩টি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download (5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2667000"/>
            <a:ext cx="2834640" cy="376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4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59).jpg"/>
          <p:cNvPicPr>
            <a:picLocks noChangeAspect="1"/>
          </p:cNvPicPr>
          <p:nvPr/>
        </p:nvPicPr>
        <p:blipFill>
          <a:blip r:embed="rId2" cstate="print">
            <a:lum bright="11000" contrast="28000"/>
          </a:blip>
          <a:stretch>
            <a:fillRect/>
          </a:stretch>
        </p:blipFill>
        <p:spPr>
          <a:xfrm>
            <a:off x="1600200" y="1447800"/>
            <a:ext cx="6035040" cy="4016039"/>
          </a:xfrm>
          <a:prstGeom prst="rect">
            <a:avLst/>
          </a:prstGeom>
          <a:ln>
            <a:noFill/>
          </a:ln>
          <a:effectLst>
            <a:glow rad="127000">
              <a:schemeClr val="bg2"/>
            </a:glow>
            <a:softEdge rad="112500"/>
          </a:effectLst>
          <a:scene3d>
            <a:camera prst="orthographicFront"/>
            <a:lightRig rig="flat" dir="t">
              <a:rot lat="0" lon="0" rev="3000000"/>
            </a:lightRig>
          </a:scene3d>
          <a:sp3d extrusionH="31750" contourW="38100" prstMaterial="powder">
            <a:bevelT w="107950"/>
            <a:bevelB w="95250"/>
            <a:contourClr>
              <a:schemeClr val="bg2"/>
            </a:contourClr>
          </a:sp3d>
        </p:spPr>
      </p:pic>
      <p:sp>
        <p:nvSpPr>
          <p:cNvPr id="4" name="TextBox 8"/>
          <p:cNvSpPr txBox="1"/>
          <p:nvPr/>
        </p:nvSpPr>
        <p:spPr>
          <a:xfrm>
            <a:off x="1066800" y="304800"/>
            <a:ext cx="7384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2473" y="5606565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4493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290</TotalTime>
  <Words>301</Words>
  <Application>Microsoft Office PowerPoint</Application>
  <PresentationFormat>On-screen Show (4:3)</PresentationFormat>
  <Paragraphs>65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Book Antiqua</vt:lpstr>
      <vt:lpstr>Calibri</vt:lpstr>
      <vt:lpstr>Century Gothic</vt:lpstr>
      <vt:lpstr>NikoshBAN</vt:lpstr>
      <vt:lpstr>Tw Cen MT</vt:lpstr>
      <vt:lpstr>Apothecary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Sensation</dc:title>
  <dc:creator>PC</dc:creator>
  <dc:description/>
  <cp:lastModifiedBy>PC</cp:lastModifiedBy>
  <cp:revision>60</cp:revision>
  <dcterms:created xsi:type="dcterms:W3CDTF">2020-03-11T16:06:27Z</dcterms:created>
  <dcterms:modified xsi:type="dcterms:W3CDTF">2020-08-25T05:34:16Z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Sensation</vt:lpwstr>
  </property>
  <property fmtid="{D5CDD505-2E9C-101B-9397-08002B2CF9AE}" pid="3" name="SlideDescription">
    <vt:lpwstr/>
  </property>
</Properties>
</file>