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9" r:id="rId11"/>
    <p:sldId id="280" r:id="rId12"/>
    <p:sldId id="281" r:id="rId13"/>
    <p:sldId id="283" r:id="rId14"/>
    <p:sldId id="284" r:id="rId15"/>
    <p:sldId id="264" r:id="rId16"/>
    <p:sldId id="265" r:id="rId17"/>
    <p:sldId id="275" r:id="rId18"/>
    <p:sldId id="285" r:id="rId19"/>
    <p:sldId id="282" r:id="rId20"/>
    <p:sldId id="267" r:id="rId21"/>
    <p:sldId id="286" r:id="rId22"/>
    <p:sldId id="269" r:id="rId23"/>
    <p:sldId id="270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78504-04F4-4EAE-82AE-49DB538A1D9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DCA95-E4A1-4BD8-B59D-149ABF80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4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F843-32B1-4D58-B92C-FBF01D22A9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4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6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8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5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2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1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5472-EB29-4C7A-87E5-F8129D74322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D29A-A808-4867-9071-9F987FA0F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3225" y="1235122"/>
            <a:ext cx="4703360" cy="10082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92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92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6" y="2243350"/>
            <a:ext cx="6837528" cy="36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A7E522-F21B-4F8E-9464-3AF22A7AF2D1}"/>
              </a:ext>
            </a:extLst>
          </p:cNvPr>
          <p:cNvSpPr txBox="1"/>
          <p:nvPr/>
        </p:nvSpPr>
        <p:spPr>
          <a:xfrm>
            <a:off x="94371" y="3581400"/>
            <a:ext cx="8955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/>
              <a:buChar char="F"/>
            </a:pP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ভাইরাসের কারণে আমরা মাঝে মাঝে অসুস্থ হয়ে পড়ি। আমরা তখন ঠিকমত কাজ করতে পারিনা। কম্পিউটার ভাইরাস ঠিক সেরকম এক ধরনের কম্পিউটার প্রোগ্রাম যার কারণে কম্পিউটার কাজ করতে পারে না। </a:t>
            </a:r>
          </a:p>
          <a:p>
            <a:pPr marL="342900" indent="-342900" algn="just">
              <a:buFont typeface="Wingdings"/>
              <a:buChar char="F"/>
            </a:pP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সত্যিকারের ভাইরাস মানুষের শরীরে এলে বংশবৃদ্ধি করে অসংখ্য ভাইরাসে পরিণত হয়, কম্পিউটার ভাইরাসও সেরকম।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A377E1-B8EB-4840-8F9C-AD819CECABC1}"/>
              </a:ext>
            </a:extLst>
          </p:cNvPr>
          <p:cNvSpPr/>
          <p:nvPr/>
        </p:nvSpPr>
        <p:spPr>
          <a:xfrm>
            <a:off x="609601" y="1103143"/>
            <a:ext cx="3657600" cy="220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মারাত্মক ইবোলা ভাইরাস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860379-D2E0-409F-A338-8116E4452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36676"/>
            <a:ext cx="3397348" cy="2570871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xmlns="" id="{98578F30-8C8A-48EA-BBBA-877803C67B3A}"/>
              </a:ext>
            </a:extLst>
          </p:cNvPr>
          <p:cNvSpPr/>
          <p:nvPr/>
        </p:nvSpPr>
        <p:spPr>
          <a:xfrm>
            <a:off x="1066799" y="228600"/>
            <a:ext cx="7467599" cy="533400"/>
          </a:xfrm>
          <a:prstGeom prst="round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সত্যিকারের ভাইরাস ও কম্পিউটার ভাইরাস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6297"/>
          <a:stretch/>
        </p:blipFill>
        <p:spPr>
          <a:xfrm>
            <a:off x="228600" y="398208"/>
            <a:ext cx="3809999" cy="2192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2"/>
          <a:stretch/>
        </p:blipFill>
        <p:spPr>
          <a:xfrm>
            <a:off x="4343400" y="525486"/>
            <a:ext cx="3483070" cy="2065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9423" r="25126" b="29380"/>
          <a:stretch/>
        </p:blipFill>
        <p:spPr>
          <a:xfrm>
            <a:off x="2665156" y="3940618"/>
            <a:ext cx="3347886" cy="200298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90600" y="3093985"/>
            <a:ext cx="1820504" cy="367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0573" y="2971800"/>
            <a:ext cx="1759975" cy="377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ওয়র্ম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2800" y="6199257"/>
            <a:ext cx="1747685" cy="3865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ট্রোজান হর্স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 rot="14779465">
            <a:off x="3573813" y="2601715"/>
            <a:ext cx="1106945" cy="4572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1737099">
            <a:off x="2738145" y="3112370"/>
            <a:ext cx="1106945" cy="4572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885452">
            <a:off x="2856596" y="4068007"/>
            <a:ext cx="1106945" cy="4572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6022745">
            <a:off x="3809701" y="4443599"/>
            <a:ext cx="1106945" cy="4572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493683">
            <a:off x="4935728" y="4148684"/>
            <a:ext cx="1106945" cy="4572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1200712">
            <a:off x="5257800" y="3442599"/>
            <a:ext cx="1106945" cy="4572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363453">
            <a:off x="4750995" y="2576385"/>
            <a:ext cx="1139575" cy="45720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581400" y="3124200"/>
            <a:ext cx="1905000" cy="12192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00800" y="2971800"/>
            <a:ext cx="1905000" cy="12192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তথ্য চুরি করে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000" y="4572000"/>
            <a:ext cx="1905000" cy="12192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 মুছে দেয়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5257800"/>
            <a:ext cx="1905000" cy="121920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বার্তা প্রদর্শন করে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4114800"/>
            <a:ext cx="1905000" cy="1219200"/>
          </a:xfrm>
          <a:prstGeom prst="ellipse">
            <a:avLst/>
          </a:prstGeom>
          <a:gradFill flip="none" rotWithShape="1">
            <a:gsLst>
              <a:gs pos="0">
                <a:srgbClr val="864D2E">
                  <a:tint val="66000"/>
                  <a:satMod val="160000"/>
                </a:srgbClr>
              </a:gs>
              <a:gs pos="50000">
                <a:srgbClr val="864D2E">
                  <a:tint val="44500"/>
                  <a:satMod val="160000"/>
                </a:srgbClr>
              </a:gs>
              <a:gs pos="100000">
                <a:srgbClr val="864D2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হার্ডওয়্যারকে অক্ষম করে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2286000"/>
            <a:ext cx="1905000" cy="1219200"/>
          </a:xfrm>
          <a:prstGeom prst="ellipse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 বিকৃতি করে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990600"/>
            <a:ext cx="1905000" cy="12192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 গতি কমিয়ে দেয়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1143000"/>
            <a:ext cx="1905000" cy="12192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 কম্পিউটারকে নিজের নিয়ন্ত্রণে নিয়ে নেয়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228600"/>
            <a:ext cx="4800600" cy="5334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ভাইরাসের ক্ষতিকর দিক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81500" y="5426354"/>
            <a:ext cx="609600" cy="40938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046336" y="228600"/>
            <a:ext cx="4610100" cy="8382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ছড়ায়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057400"/>
            <a:ext cx="2971800" cy="6858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 করার সময়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7024" y="2057400"/>
            <a:ext cx="2971800" cy="6858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মাধ্যমে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066800"/>
            <a:ext cx="0" cy="3048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1371599"/>
            <a:ext cx="4495800" cy="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71700" y="1371600"/>
            <a:ext cx="8604" cy="6858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99904" y="1371599"/>
            <a:ext cx="0" cy="68580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92541"/>
            <a:ext cx="3505200" cy="2851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53000"/>
            <a:ext cx="1631298" cy="1100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40322"/>
            <a:ext cx="1752600" cy="12036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1000" y="635655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মাধ্যমে ভাইরাস ছড়িয়ে পড়ছে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4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0.03217 L 0.10382 -0.16435 C 0.12552 -0.19421 0.15816 -0.20995 0.19201 -0.20995 C 0.23073 -0.20995 0.26181 -0.19421 0.28351 -0.16435 L 0.3875 -0.03217 " pathEditMode="relative" rAng="0" ptsTypes="FffFF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888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 rot="16200000">
            <a:off x="6702607" y="3482093"/>
            <a:ext cx="1219200" cy="190947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1" y="1231060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 r="6222" b="15303"/>
          <a:stretch/>
        </p:blipFill>
        <p:spPr>
          <a:xfrm>
            <a:off x="2654940" y="3124200"/>
            <a:ext cx="2069460" cy="1771194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11784" r="22429" b="22231"/>
          <a:stretch/>
        </p:blipFill>
        <p:spPr>
          <a:xfrm>
            <a:off x="473081" y="2900281"/>
            <a:ext cx="1298993" cy="827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1" y="4068164"/>
            <a:ext cx="1510314" cy="1016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85" y="4200346"/>
            <a:ext cx="3275992" cy="232410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6794" r="4293" b="4000"/>
          <a:stretch/>
        </p:blipFill>
        <p:spPr>
          <a:xfrm>
            <a:off x="1437211" y="5429807"/>
            <a:ext cx="1468231" cy="10662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76898"/>
            <a:ext cx="1981200" cy="1955338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36" y="1231060"/>
            <a:ext cx="1946321" cy="102790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5400000">
            <a:off x="7014032" y="3482328"/>
            <a:ext cx="1219200" cy="190947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58498" y="2057400"/>
            <a:ext cx="105698" cy="9517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40475" y="2057400"/>
            <a:ext cx="964967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564232" y="3447618"/>
            <a:ext cx="903665" cy="130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909796" y="4200346"/>
            <a:ext cx="745144" cy="23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397727" y="4895394"/>
            <a:ext cx="659102" cy="6379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9792453">
            <a:off x="473081" y="1286787"/>
            <a:ext cx="109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9933103">
            <a:off x="-2325" y="2559109"/>
            <a:ext cx="133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পোর্টেবল হার্ডডিস্ক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0880069">
            <a:off x="322381" y="3914415"/>
            <a:ext cx="134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মেমোরী কার্ড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2051009">
            <a:off x="724132" y="5831803"/>
            <a:ext cx="98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 algn="ctr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052583">
            <a:off x="2673074" y="888715"/>
            <a:ext cx="13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ular Callout 50"/>
          <p:cNvSpPr/>
          <p:nvPr/>
        </p:nvSpPr>
        <p:spPr>
          <a:xfrm rot="2891728">
            <a:off x="4250074" y="2852972"/>
            <a:ext cx="1681276" cy="804290"/>
          </a:xfrm>
          <a:prstGeom prst="wedgeRectCallout">
            <a:avLst>
              <a:gd name="adj1" fmla="val -25915"/>
              <a:gd name="adj2" fmla="val 11714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ইউএসবি পোর্টের মাধ্যমে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2958" y="228600"/>
            <a:ext cx="504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 করার সময় ভাইরাস ছড়িয়ে পড়ছে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962400" y="5371302"/>
            <a:ext cx="1447800" cy="867410"/>
          </a:xfrm>
          <a:prstGeom prst="wedgeRectCallout">
            <a:avLst>
              <a:gd name="adj1" fmla="val 148966"/>
              <a:gd name="adj2" fmla="val -516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/ ডিভিডি রমের মাধ্যমে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9" grpId="0" animBg="1"/>
      <p:bldP spid="19" grpId="1" animBg="1"/>
      <p:bldP spid="45" grpId="0"/>
      <p:bldP spid="46" grpId="0"/>
      <p:bldP spid="47" grpId="0"/>
      <p:bldP spid="48" grpId="0"/>
      <p:bldP spid="49" grpId="0"/>
      <p:bldP spid="5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13896305">
            <a:off x="1010272" y="2809968"/>
            <a:ext cx="2391797" cy="170763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3260948">
            <a:off x="1203503" y="2452784"/>
            <a:ext cx="2125210" cy="201795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8884619">
            <a:off x="4308316" y="2779942"/>
            <a:ext cx="1867916" cy="230818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672881" flipV="1">
            <a:off x="4473895" y="3158212"/>
            <a:ext cx="1723912" cy="222755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8" y="1031705"/>
            <a:ext cx="137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35" y="3176100"/>
            <a:ext cx="2409865" cy="1941662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 rot="19792453">
            <a:off x="199675" y="1283423"/>
            <a:ext cx="138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4871" y="268069"/>
            <a:ext cx="5741850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 করার সময় ভাইরাস ছড়িয়ে প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200400" y="5371302"/>
            <a:ext cx="2438400" cy="540142"/>
          </a:xfrm>
          <a:prstGeom prst="wedgeRectCallout">
            <a:avLst>
              <a:gd name="adj1" fmla="val 105040"/>
              <a:gd name="adj2" fmla="val -450116"/>
            </a:avLst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 রমের মাধ্যমে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83" y="1457509"/>
            <a:ext cx="1914723" cy="1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710" y="768928"/>
            <a:ext cx="8305800" cy="9905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অন্য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কপি করার সময় ভাইরাসও কপি হয়ে যেতে পারে।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63324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virus_remov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143000"/>
            <a:ext cx="48768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1001"/>
            <a:ext cx="7696200" cy="4571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2000"/>
            <a:ext cx="4191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177225"/>
            <a:ext cx="651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ভাইরাসমুক্ত রাখার উপায়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914400"/>
            <a:ext cx="4343401" cy="6858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এন্টিভাইরাস প্রোগ্রাম ব্যবহার করা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5791200"/>
            <a:ext cx="7848600" cy="7620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মুক্ত সফটওয়্যার বা ওপেন সোর্স সফটওয়্যার ব্যবহার করা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2585" r="17527" b="4731"/>
          <a:stretch/>
        </p:blipFill>
        <p:spPr>
          <a:xfrm>
            <a:off x="979437" y="1768093"/>
            <a:ext cx="1660291" cy="15013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15999"/>
            <a:ext cx="1506592" cy="14477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r="3599" b="8574"/>
          <a:stretch/>
        </p:blipFill>
        <p:spPr>
          <a:xfrm>
            <a:off x="5267663" y="1858807"/>
            <a:ext cx="1401065" cy="13639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2584" r="20107" b="2796"/>
          <a:stretch/>
        </p:blipFill>
        <p:spPr>
          <a:xfrm>
            <a:off x="717912" y="3429000"/>
            <a:ext cx="1415688" cy="14099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7333" r="22129" b="15677"/>
          <a:stretch/>
        </p:blipFill>
        <p:spPr>
          <a:xfrm>
            <a:off x="4715872" y="3389194"/>
            <a:ext cx="1952855" cy="1447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2968" r="15935" b="11871"/>
          <a:stretch/>
        </p:blipFill>
        <p:spPr>
          <a:xfrm>
            <a:off x="7086601" y="1858807"/>
            <a:ext cx="1801040" cy="13844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r="4372" b="13636"/>
          <a:stretch/>
        </p:blipFill>
        <p:spPr>
          <a:xfrm>
            <a:off x="7086601" y="3473029"/>
            <a:ext cx="1747807" cy="13639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10" y="3337501"/>
            <a:ext cx="2086925" cy="156231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17912" y="4927398"/>
            <a:ext cx="4549751" cy="72369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কোনটা বিনামূল্যে এবং কোনটা কিনে ব্যবহার করতে হয়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52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কয়েকটি ক্ষতিকর ভাইরাস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990601"/>
            <a:ext cx="4724400" cy="1020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মেলিসা </a:t>
            </a:r>
          </a:p>
          <a:p>
            <a:pPr algn="ctr"/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Melissa</a:t>
            </a:r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NikoshBAN" panose="02000000000000000000" pitchFamily="2" charset="0"/>
              </a:rPr>
              <a:t>1998, March 26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8082" y="4953000"/>
            <a:ext cx="4720718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কোড রেড </a:t>
            </a:r>
          </a:p>
          <a:p>
            <a:pPr algn="ctr"/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Red</a:t>
            </a:r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NikoshBAN" panose="02000000000000000000" pitchFamily="2" charset="0"/>
              </a:rPr>
              <a:t>2014, January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1768" y="3505200"/>
            <a:ext cx="4717032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আই লাভ ইউ </a:t>
            </a:r>
          </a:p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YOU</a:t>
            </a:r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NikoshBAN" panose="02000000000000000000" pitchFamily="2" charset="0"/>
              </a:rPr>
              <a:t>2000, May 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758" y="2209800"/>
            <a:ext cx="4760042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সি আই এইচ ভাইরাস </a:t>
            </a:r>
          </a:p>
          <a:p>
            <a:pPr algn="ctr"/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</a:t>
            </a:r>
            <a:r>
              <a:rPr lang="bn-BD" b="1" dirty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NikoshBAN" panose="02000000000000000000" pitchFamily="2" charset="0"/>
              </a:rPr>
              <a:t>1998, June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64008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সূত্রঃ উইকিপিডিয়া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5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87070" y="-92666"/>
            <a:ext cx="5562600" cy="12192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31750" cap="flat" cmpd="dbl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normalizeH="0" baseline="0" noProof="0" dirty="0" smtClean="0">
                <a:ln w="31750" cap="flat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 w="31750" cap="flat" cmpd="dbl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 w="31750" cap="flat" cmpd="dbl">
                <a:solidFill>
                  <a:schemeClr val="tx1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71484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0340" y="1295400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4700" y="2104910"/>
            <a:ext cx="3578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: ষষ্ঠ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অধ্যায়: তৃতীয় অধ্যায়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3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5" y="1220515"/>
            <a:ext cx="2969009" cy="2987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3980381"/>
            <a:ext cx="5066215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191869"/>
            <a:ext cx="65151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ভাইরাসমুক্ত রাখার উপায়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4343401" cy="6858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এন্টিভাইরাস প্রোগ্রাম ব্যবহার করা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5240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 সফটওয়্যার বা ওপেনসোর্স সফটওয়্যার ব্যবহার করা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313709"/>
            <a:ext cx="2521134" cy="401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4520"/>
            <a:ext cx="5647375" cy="423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219200" y="1873044"/>
            <a:ext cx="75438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174"/>
            <a:ext cx="1637071" cy="1592826"/>
          </a:xfrm>
          <a:prstGeom prst="ellipse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/>
          <p:cNvSpPr/>
          <p:nvPr/>
        </p:nvSpPr>
        <p:spPr>
          <a:xfrm>
            <a:off x="3169257" y="838200"/>
            <a:ext cx="203613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591812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বলতে কী বোঝ?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কম্পিউটার ভাইরাসের নাম বল।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কীভাবে ভাইরাস আক্রান্ত হয়?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 কীভাবে নির্মূল করা যায়?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এন্টি ভাইরাস প্রোগ্রামের নাম বল।</a:t>
            </a:r>
          </a:p>
        </p:txBody>
      </p:sp>
    </p:spTree>
    <p:extLst>
      <p:ext uri="{BB962C8B-B14F-4D97-AF65-F5344CB8AC3E}">
        <p14:creationId xmlns:p14="http://schemas.microsoft.com/office/powerpoint/2010/main" val="19838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7218" y="2173214"/>
            <a:ext cx="1906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উত্তরটি সঠিক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(ক)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7963" y="2733855"/>
            <a:ext cx="4267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ট্রাজন হর্স ভাইরাস ঢুকতে পারে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063" y="2634879"/>
            <a:ext cx="2971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ওয়ার্ম ভাইরাস ঢুকতে পারে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7963" y="2145754"/>
            <a:ext cx="3031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ভাইরাস ঢুকতে পারে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063" y="2111659"/>
            <a:ext cx="327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 ঢুকতে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 না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8653" y="1800998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85444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কম্পিউটার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সাধার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কয়টা অংশ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1834" y="5320282"/>
            <a:ext cx="193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উত্তরটি সঠিক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1189" y="4495800"/>
            <a:ext cx="1221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৫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1989" y="4495800"/>
            <a:ext cx="1043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৪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0389" y="4520625"/>
            <a:ext cx="1190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৩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8789" y="4495800"/>
            <a:ext cx="1104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২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1409" y="4936865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1524000"/>
            <a:ext cx="79248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ওপেনসোর্স বা  মুক্ত  অপারেটিং সিস্টে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সুবিধা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90800" y="304800"/>
            <a:ext cx="2971800" cy="7153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65949" y="4567324"/>
            <a:ext cx="489512" cy="5386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8452" y="2130366"/>
            <a:ext cx="489512" cy="5386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  <p:bldP spid="7" grpId="0"/>
      <p:bldP spid="10" grpId="0"/>
      <p:bldP spid="11" grpId="0"/>
      <p:bldP spid="11" grpId="1"/>
      <p:bldP spid="12" grpId="0"/>
      <p:bldP spid="13" grpId="0"/>
      <p:bldP spid="14" grpId="0"/>
      <p:bldP spid="15" grpId="0"/>
      <p:bldP spid="16" grpId="0"/>
      <p:bldP spid="19" grpId="0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5301" y="613201"/>
            <a:ext cx="379789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0" dirty="0">
              <a:ln w="11430"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164" y="2286000"/>
            <a:ext cx="8382000" cy="1446550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 প্রবেশ করে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-বর্ণনা কর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" y="969844"/>
            <a:ext cx="8915400" cy="49234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85974" y="2445367"/>
            <a:ext cx="49720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372446"/>
            <a:ext cx="3276600" cy="28985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36576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3287389"/>
            <a:ext cx="2964873" cy="2608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9355" y="6019800"/>
            <a:ext cx="4759036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75277"/>
            <a:ext cx="4343400" cy="328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57400"/>
            <a:ext cx="8153400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সফটওয়্যার রক্ষণাবেক্ষণ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8600"/>
            <a:ext cx="6705600" cy="293827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23900" y="457200"/>
            <a:ext cx="7467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আজকের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পাঠ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268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8763000" cy="501675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১।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 ব্যাখ্যা করতে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২।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ভাইরাস দ্বারা আক্রান্ত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হওয়ার কারণ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৩।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ভাইরাস থেকে কম্পিউটারকে রক্ষা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 উপায় ব্যাখ্যা করতে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608942" y="228600"/>
            <a:ext cx="3087915" cy="923330"/>
          </a:xfrm>
          <a:prstGeom prst="rect">
            <a:avLst/>
          </a:prstGeom>
          <a:solidFill>
            <a:schemeClr val="accent5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MoolBoran" pitchFamily="34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2060"/>
                </a:solidFill>
                <a:latin typeface="MoolBoran" pitchFamily="34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7510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05200" y="609600"/>
            <a:ext cx="1524000" cy="990600"/>
            <a:chOff x="3505200" y="228600"/>
            <a:chExt cx="1524000" cy="990600"/>
          </a:xfrm>
        </p:grpSpPr>
        <p:pic>
          <p:nvPicPr>
            <p:cNvPr id="3" name="Picture 2" descr="computer.jpg"/>
            <p:cNvPicPr>
              <a:picLocks noChangeAspect="1"/>
            </p:cNvPicPr>
            <p:nvPr/>
          </p:nvPicPr>
          <p:blipFill>
            <a:blip r:embed="rId2" cstate="print"/>
            <a:srcRect l="9375" t="11636" r="31250" b="37943"/>
            <a:stretch>
              <a:fillRect/>
            </a:stretch>
          </p:blipFill>
          <p:spPr>
            <a:xfrm>
              <a:off x="3581400" y="228600"/>
              <a:ext cx="1447800" cy="990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505200" y="380999"/>
              <a:ext cx="1524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3200400"/>
            <a:ext cx="3048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3200400"/>
            <a:ext cx="23622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5345" y="3842030"/>
            <a:ext cx="2895601" cy="292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ent Arrow 9"/>
          <p:cNvSpPr/>
          <p:nvPr/>
        </p:nvSpPr>
        <p:spPr>
          <a:xfrm rot="5400000" flipV="1">
            <a:off x="1333359" y="1109518"/>
            <a:ext cx="2433923" cy="2052641"/>
          </a:xfrm>
          <a:prstGeom prst="bentArrow">
            <a:avLst>
              <a:gd name="adj1" fmla="val 13963"/>
              <a:gd name="adj2" fmla="val 18871"/>
              <a:gd name="adj3" fmla="val 25000"/>
              <a:gd name="adj4" fmla="val 43750"/>
            </a:avLst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5400000">
            <a:off x="4686299" y="1181103"/>
            <a:ext cx="2514602" cy="1981200"/>
          </a:xfrm>
          <a:prstGeom prst="bentArrow">
            <a:avLst>
              <a:gd name="adj1" fmla="val 13963"/>
              <a:gd name="adj2" fmla="val 18871"/>
              <a:gd name="adj3" fmla="val 25000"/>
              <a:gd name="adj4" fmla="val 43750"/>
            </a:avLst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3" b="24323"/>
          <a:stretch/>
        </p:blipFill>
        <p:spPr>
          <a:xfrm>
            <a:off x="228600" y="3962399"/>
            <a:ext cx="3813410" cy="26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1"/>
            <a:ext cx="4935557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57" y="555614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হচ্ছে মানুষের তৈ</a:t>
            </a:r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ধরনের  ক্ষতিকারক ছোট প্রোগ্রাম।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05" y="1662466"/>
            <a:ext cx="4524190" cy="3176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" y="1662465"/>
            <a:ext cx="4603618" cy="33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83382"/>
            <a:ext cx="86868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ভালো মানুষের দেহে যেভাবে ভাইরাস যায় এক কম্পিউটার থেকে অন্য কম্পিউটারে ও সেভাবে ভাইরাস প্রবেশ করে।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8545" y="3118380"/>
            <a:ext cx="8660140" cy="2465002"/>
            <a:chOff x="228600" y="2106998"/>
            <a:chExt cx="8660140" cy="2465002"/>
          </a:xfrm>
        </p:grpSpPr>
        <p:pic>
          <p:nvPicPr>
            <p:cNvPr id="17" name="Picture 16" descr="computer_virus_removal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106998"/>
              <a:ext cx="2557934" cy="2064951"/>
            </a:xfrm>
            <a:prstGeom prst="rect">
              <a:avLst/>
            </a:prstGeom>
          </p:spPr>
        </p:pic>
        <p:pic>
          <p:nvPicPr>
            <p:cNvPr id="18" name="Picture 17" descr="imac.jpg"/>
            <p:cNvPicPr>
              <a:picLocks noChangeAspect="1"/>
            </p:cNvPicPr>
            <p:nvPr/>
          </p:nvPicPr>
          <p:blipFill>
            <a:blip r:embed="rId3"/>
            <a:srcRect l="13143"/>
            <a:stretch>
              <a:fillRect/>
            </a:stretch>
          </p:blipFill>
          <p:spPr>
            <a:xfrm>
              <a:off x="5867400" y="2143125"/>
              <a:ext cx="3021340" cy="2428875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2" t="24748" b="23242"/>
          <a:stretch/>
        </p:blipFill>
        <p:spPr>
          <a:xfrm>
            <a:off x="838200" y="264313"/>
            <a:ext cx="7239000" cy="28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304800"/>
            <a:ext cx="4191000" cy="838200"/>
          </a:xfrm>
          <a:prstGeom prst="round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42" y="4408946"/>
            <a:ext cx="8955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/>
              <a:buChar char="F"/>
            </a:pP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ভাইরাস হচ্ছে মানুষের তৈরী এক ধরনের  ক্ষতিকারক ছোট প্রোগ্রাম।</a:t>
            </a:r>
          </a:p>
          <a:p>
            <a:pPr marL="342900" indent="-342900" algn="just">
              <a:buFont typeface="Wingdings"/>
              <a:buChar char="F"/>
            </a:pP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ভাইরাস আক্রান্ত হলে কম্পিউটারগুলো ঠিকমতো কাজ করতে পারে না।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" y="1471684"/>
            <a:ext cx="3555069" cy="2857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83761"/>
            <a:ext cx="3754605" cy="2696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60" y="1411896"/>
            <a:ext cx="1928440" cy="28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521</Words>
  <Application>Microsoft Office PowerPoint</Application>
  <PresentationFormat>On-screen Show (4:3)</PresentationFormat>
  <Paragraphs>113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MoolBoran</vt:lpstr>
      <vt:lpstr>NikoshBAN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</dc:creator>
  <cp:lastModifiedBy>Windows User</cp:lastModifiedBy>
  <cp:revision>70</cp:revision>
  <dcterms:created xsi:type="dcterms:W3CDTF">2019-03-13T09:52:42Z</dcterms:created>
  <dcterms:modified xsi:type="dcterms:W3CDTF">2020-07-23T17:01:04Z</dcterms:modified>
</cp:coreProperties>
</file>