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5" r:id="rId3"/>
    <p:sldId id="268" r:id="rId4"/>
    <p:sldId id="266" r:id="rId5"/>
    <p:sldId id="256" r:id="rId6"/>
    <p:sldId id="264" r:id="rId7"/>
    <p:sldId id="262" r:id="rId8"/>
    <p:sldId id="261" r:id="rId9"/>
    <p:sldId id="260" r:id="rId10"/>
    <p:sldId id="259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65" autoAdjust="0"/>
  </p:normalViewPr>
  <p:slideViewPr>
    <p:cSldViewPr>
      <p:cViewPr varScale="1">
        <p:scale>
          <a:sx n="63" d="100"/>
          <a:sy n="63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E7E18-B3DF-42E0-A6BB-11DBB71BAF89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79453-203E-454D-9DC6-23FF10745D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79453-203E-454D-9DC6-23FF10745D0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i="1" dirty="0" smtClean="0">
                <a:solidFill>
                  <a:srgbClr val="FF0000"/>
                </a:solidFill>
              </a:rPr>
              <a:t>স্বাগতম</a:t>
            </a:r>
            <a:endParaRPr lang="en-US" sz="72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8" indent="-342900">
              <a:buNone/>
            </a:pPr>
            <a:endParaRPr lang="en-US" sz="36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1338335482_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86106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_20200818-211654~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262" y="762000"/>
            <a:ext cx="866321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981200"/>
          </a:xfrm>
        </p:spPr>
        <p:txBody>
          <a:bodyPr/>
          <a:lstStyle/>
          <a:p>
            <a:r>
              <a:rPr lang="en-US" dirty="0" smtClean="0"/>
              <a:t>বাড়ীর কাজঃসন্ধির প্রয়োজনীয়তা বিশ্লেষন কর।</a:t>
            </a:r>
            <a:endParaRPr lang="en-US" dirty="0"/>
          </a:p>
        </p:txBody>
      </p:sp>
      <p:pic>
        <p:nvPicPr>
          <p:cNvPr id="4" name="Content Placeholder 3" descr="max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285999"/>
            <a:ext cx="7969956" cy="3840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146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ধন্যবাদ</a:t>
            </a:r>
            <a:b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dirty="0"/>
          </a:p>
        </p:txBody>
      </p:sp>
      <p:pic>
        <p:nvPicPr>
          <p:cNvPr id="4" name="Content Placeholder 3" descr="FB_IMG_15686460096634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শিক্ষক পরিচিতি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#ফারহাদিবা আকতার</a:t>
            </a:r>
            <a:br>
              <a:rPr lang="en-US" dirty="0" smtClean="0"/>
            </a:br>
            <a:r>
              <a:rPr lang="en-US" dirty="0" smtClean="0"/>
              <a:t>#লালমোহন সরকারি মডেল মাধ্যমিক বিদ্যালয় ,ভোলা।</a:t>
            </a:r>
            <a:br>
              <a:rPr lang="en-US" dirty="0" smtClean="0"/>
            </a:br>
            <a:r>
              <a:rPr lang="en-US" dirty="0" smtClean="0"/>
              <a:t> বাংলা ২য় পত্র </a:t>
            </a:r>
            <a:br>
              <a:rPr lang="en-US" dirty="0" smtClean="0"/>
            </a:br>
            <a:r>
              <a:rPr lang="en-US" dirty="0" smtClean="0"/>
              <a:t>১ম </a:t>
            </a:r>
            <a:r>
              <a:rPr lang="en-US" dirty="0" smtClean="0"/>
              <a:t>অধ্যায়</a:t>
            </a:r>
            <a:br>
              <a:rPr lang="en-US" dirty="0" smtClean="0"/>
            </a:br>
            <a:r>
              <a:rPr lang="en-US" dirty="0" smtClean="0"/>
              <a:t>#</a:t>
            </a:r>
            <a:r>
              <a:rPr lang="en-US" dirty="0" smtClean="0"/>
              <a:t>শ্রেণিঃ১০ম</a:t>
            </a:r>
            <a:endParaRPr lang="en-US" dirty="0"/>
          </a:p>
        </p:txBody>
      </p:sp>
      <p:pic>
        <p:nvPicPr>
          <p:cNvPr id="4" name="Picture 2" descr="C:\Users\city computer\Desktop\New folder\FB_IMG_1585577888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-228600"/>
            <a:ext cx="4191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আজকের  পাঠঃ</a:t>
            </a:r>
          </a:p>
          <a:p>
            <a:pPr algn="ctr"/>
            <a:r>
              <a:rPr lang="en-US" sz="7200" dirty="0" smtClean="0"/>
              <a:t> </a:t>
            </a:r>
            <a:r>
              <a:rPr lang="en-US" sz="7200" dirty="0" smtClean="0"/>
              <a:t>       </a:t>
            </a:r>
            <a:r>
              <a:rPr lang="en-US" sz="8800" dirty="0" smtClean="0"/>
              <a:t>সন্ধি  </a:t>
            </a:r>
            <a:endParaRPr lang="en-US" sz="8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34DAD0-3D9C-499F-BD05-2FCFE23973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743201"/>
            <a:ext cx="38100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8" algn="ctr" rtl="0">
              <a:spcBef>
                <a:spcPct val="0"/>
              </a:spcBef>
            </a:pPr>
            <a:r>
              <a:rPr lang="en-US" sz="4400" dirty="0" smtClean="0">
                <a:solidFill>
                  <a:srgbClr val="FF0000"/>
                </a:solidFill>
              </a:rPr>
              <a:t>আজকের পাঠ থেকে শিক্ষার্থীরাঃ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763000" cy="4678363"/>
          </a:xfrm>
        </p:spPr>
        <p:txBody>
          <a:bodyPr/>
          <a:lstStyle/>
          <a:p>
            <a:r>
              <a:rPr lang="en-US" sz="4000" dirty="0" smtClean="0"/>
              <a:t>১।সন্ধির সংঙ্ঘা বলতে পারবে।</a:t>
            </a:r>
          </a:p>
          <a:p>
            <a:r>
              <a:rPr lang="en-US" sz="4000" dirty="0" smtClean="0"/>
              <a:t>২।সন্ধির প্রকারভেদ বর্ণনা করতে পারবে।</a:t>
            </a:r>
          </a:p>
          <a:p>
            <a:r>
              <a:rPr lang="en-US" sz="4000" dirty="0" smtClean="0"/>
              <a:t>৩।স্বরসন্ধির নিয়ম গুলো আয়ত্ব করতে পারবে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_20200818-210421~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00818-210551~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39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_20200818-210732~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803" y="0"/>
            <a:ext cx="895519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shot_20200818-210833~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_20200818-211127~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58860" cy="647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46</Words>
  <Application>Microsoft Office PowerPoint</Application>
  <PresentationFormat>On-screen Show (4:3)</PresentationFormat>
  <Paragraphs>12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স্বাগতম</vt:lpstr>
      <vt:lpstr>শিক্ষক পরিচিতি </vt:lpstr>
      <vt:lpstr>Slide 3</vt:lpstr>
      <vt:lpstr>আজকের পাঠ থেকে শিক্ষার্থীরাঃ </vt:lpstr>
      <vt:lpstr>Slide 5</vt:lpstr>
      <vt:lpstr>Slide 6</vt:lpstr>
      <vt:lpstr>Slide 7</vt:lpstr>
      <vt:lpstr>Slide 8</vt:lpstr>
      <vt:lpstr>Slide 9</vt:lpstr>
      <vt:lpstr>Slide 10</vt:lpstr>
      <vt:lpstr>বাড়ীর কাজঃসন্ধির প্রয়োজনীয়তা বিশ্লেষন কর।</vt:lpstr>
      <vt:lpstr>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 computer</dc:creator>
  <cp:lastModifiedBy>city computer</cp:lastModifiedBy>
  <cp:revision>6</cp:revision>
  <dcterms:created xsi:type="dcterms:W3CDTF">2006-08-16T00:00:00Z</dcterms:created>
  <dcterms:modified xsi:type="dcterms:W3CDTF">2020-08-25T06:24:14Z</dcterms:modified>
</cp:coreProperties>
</file>