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0" r:id="rId3"/>
    <p:sldId id="269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35" autoAdjust="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31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037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076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48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12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501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38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691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391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2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32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5"/>
          <p:cNvGrpSpPr>
            <a:grpSpLocks noChangeAspect="1"/>
          </p:cNvGrpSpPr>
          <p:nvPr/>
        </p:nvGrpSpPr>
        <p:grpSpPr bwMode="auto">
          <a:xfrm>
            <a:off x="0" y="1951463"/>
            <a:ext cx="9144000" cy="4906537"/>
            <a:chOff x="0" y="0"/>
            <a:chExt cx="5904" cy="4320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904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901" cy="4320"/>
            </a:xfrm>
            <a:prstGeom prst="rect">
              <a:avLst/>
            </a:prstGeom>
            <a:solidFill>
              <a:srgbClr val="00666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556" y="2454"/>
              <a:ext cx="1751" cy="717"/>
            </a:xfrm>
            <a:custGeom>
              <a:avLst/>
              <a:gdLst/>
              <a:ahLst/>
              <a:cxnLst>
                <a:cxn ang="0">
                  <a:pos x="0" y="412"/>
                </a:cxn>
                <a:cxn ang="0">
                  <a:pos x="20" y="341"/>
                </a:cxn>
                <a:cxn ang="0">
                  <a:pos x="41" y="282"/>
                </a:cxn>
                <a:cxn ang="0">
                  <a:pos x="65" y="227"/>
                </a:cxn>
                <a:cxn ang="0">
                  <a:pos x="91" y="183"/>
                </a:cxn>
                <a:cxn ang="0">
                  <a:pos x="118" y="144"/>
                </a:cxn>
                <a:cxn ang="0">
                  <a:pos x="150" y="112"/>
                </a:cxn>
                <a:cxn ang="0">
                  <a:pos x="186" y="87"/>
                </a:cxn>
                <a:cxn ang="0">
                  <a:pos x="224" y="67"/>
                </a:cxn>
                <a:cxn ang="0">
                  <a:pos x="269" y="51"/>
                </a:cxn>
                <a:cxn ang="0">
                  <a:pos x="316" y="37"/>
                </a:cxn>
                <a:cxn ang="0">
                  <a:pos x="369" y="28"/>
                </a:cxn>
                <a:cxn ang="0">
                  <a:pos x="431" y="21"/>
                </a:cxn>
                <a:cxn ang="0">
                  <a:pos x="500" y="14"/>
                </a:cxn>
                <a:cxn ang="0">
                  <a:pos x="573" y="9"/>
                </a:cxn>
                <a:cxn ang="0">
                  <a:pos x="656" y="5"/>
                </a:cxn>
                <a:cxn ang="0">
                  <a:pos x="745" y="0"/>
                </a:cxn>
                <a:cxn ang="0">
                  <a:pos x="1141" y="126"/>
                </a:cxn>
                <a:cxn ang="0">
                  <a:pos x="1751" y="257"/>
                </a:cxn>
                <a:cxn ang="0">
                  <a:pos x="1357" y="545"/>
                </a:cxn>
                <a:cxn ang="0">
                  <a:pos x="704" y="717"/>
                </a:cxn>
                <a:cxn ang="0">
                  <a:pos x="615" y="710"/>
                </a:cxn>
                <a:cxn ang="0">
                  <a:pos x="538" y="708"/>
                </a:cxn>
                <a:cxn ang="0">
                  <a:pos x="470" y="703"/>
                </a:cxn>
                <a:cxn ang="0">
                  <a:pos x="411" y="701"/>
                </a:cxn>
                <a:cxn ang="0">
                  <a:pos x="358" y="698"/>
                </a:cxn>
                <a:cxn ang="0">
                  <a:pos x="310" y="696"/>
                </a:cxn>
                <a:cxn ang="0">
                  <a:pos x="272" y="689"/>
                </a:cxn>
                <a:cxn ang="0">
                  <a:pos x="236" y="680"/>
                </a:cxn>
                <a:cxn ang="0">
                  <a:pos x="204" y="669"/>
                </a:cxn>
                <a:cxn ang="0">
                  <a:pos x="174" y="650"/>
                </a:cxn>
                <a:cxn ang="0">
                  <a:pos x="148" y="630"/>
                </a:cxn>
                <a:cxn ang="0">
                  <a:pos x="118" y="602"/>
                </a:cxn>
                <a:cxn ang="0">
                  <a:pos x="91" y="566"/>
                </a:cxn>
                <a:cxn ang="0">
                  <a:pos x="65" y="524"/>
                </a:cxn>
                <a:cxn ang="0">
                  <a:pos x="32" y="472"/>
                </a:cxn>
                <a:cxn ang="0">
                  <a:pos x="0" y="412"/>
                </a:cxn>
              </a:cxnLst>
              <a:rect l="0" t="0" r="r" b="b"/>
              <a:pathLst>
                <a:path w="1751" h="717">
                  <a:moveTo>
                    <a:pt x="0" y="412"/>
                  </a:moveTo>
                  <a:lnTo>
                    <a:pt x="20" y="341"/>
                  </a:lnTo>
                  <a:lnTo>
                    <a:pt x="41" y="282"/>
                  </a:lnTo>
                  <a:lnTo>
                    <a:pt x="65" y="227"/>
                  </a:lnTo>
                  <a:lnTo>
                    <a:pt x="91" y="183"/>
                  </a:lnTo>
                  <a:lnTo>
                    <a:pt x="118" y="144"/>
                  </a:lnTo>
                  <a:lnTo>
                    <a:pt x="150" y="112"/>
                  </a:lnTo>
                  <a:lnTo>
                    <a:pt x="186" y="87"/>
                  </a:lnTo>
                  <a:lnTo>
                    <a:pt x="224" y="67"/>
                  </a:lnTo>
                  <a:lnTo>
                    <a:pt x="269" y="51"/>
                  </a:lnTo>
                  <a:lnTo>
                    <a:pt x="316" y="37"/>
                  </a:lnTo>
                  <a:lnTo>
                    <a:pt x="369" y="28"/>
                  </a:lnTo>
                  <a:lnTo>
                    <a:pt x="431" y="21"/>
                  </a:lnTo>
                  <a:lnTo>
                    <a:pt x="500" y="14"/>
                  </a:lnTo>
                  <a:lnTo>
                    <a:pt x="573" y="9"/>
                  </a:lnTo>
                  <a:lnTo>
                    <a:pt x="656" y="5"/>
                  </a:lnTo>
                  <a:lnTo>
                    <a:pt x="745" y="0"/>
                  </a:lnTo>
                  <a:lnTo>
                    <a:pt x="1141" y="126"/>
                  </a:lnTo>
                  <a:lnTo>
                    <a:pt x="1751" y="257"/>
                  </a:lnTo>
                  <a:lnTo>
                    <a:pt x="1357" y="545"/>
                  </a:lnTo>
                  <a:lnTo>
                    <a:pt x="704" y="717"/>
                  </a:lnTo>
                  <a:lnTo>
                    <a:pt x="615" y="710"/>
                  </a:lnTo>
                  <a:lnTo>
                    <a:pt x="538" y="708"/>
                  </a:lnTo>
                  <a:lnTo>
                    <a:pt x="470" y="703"/>
                  </a:lnTo>
                  <a:lnTo>
                    <a:pt x="411" y="701"/>
                  </a:lnTo>
                  <a:lnTo>
                    <a:pt x="358" y="698"/>
                  </a:lnTo>
                  <a:lnTo>
                    <a:pt x="310" y="696"/>
                  </a:lnTo>
                  <a:lnTo>
                    <a:pt x="272" y="689"/>
                  </a:lnTo>
                  <a:lnTo>
                    <a:pt x="236" y="680"/>
                  </a:lnTo>
                  <a:lnTo>
                    <a:pt x="204" y="669"/>
                  </a:lnTo>
                  <a:lnTo>
                    <a:pt x="174" y="650"/>
                  </a:lnTo>
                  <a:lnTo>
                    <a:pt x="148" y="630"/>
                  </a:lnTo>
                  <a:lnTo>
                    <a:pt x="118" y="602"/>
                  </a:lnTo>
                  <a:lnTo>
                    <a:pt x="91" y="566"/>
                  </a:lnTo>
                  <a:lnTo>
                    <a:pt x="65" y="524"/>
                  </a:lnTo>
                  <a:lnTo>
                    <a:pt x="32" y="472"/>
                  </a:lnTo>
                  <a:lnTo>
                    <a:pt x="0" y="412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402" y="3805"/>
              <a:ext cx="1358" cy="513"/>
            </a:xfrm>
            <a:custGeom>
              <a:avLst/>
              <a:gdLst/>
              <a:ahLst/>
              <a:cxnLst>
                <a:cxn ang="0">
                  <a:pos x="9" y="233"/>
                </a:cxn>
                <a:cxn ang="0">
                  <a:pos x="68" y="176"/>
                </a:cxn>
                <a:cxn ang="0">
                  <a:pos x="121" y="128"/>
                </a:cxn>
                <a:cxn ang="0">
                  <a:pos x="174" y="89"/>
                </a:cxn>
                <a:cxn ang="0">
                  <a:pos x="222" y="57"/>
                </a:cxn>
                <a:cxn ang="0">
                  <a:pos x="269" y="34"/>
                </a:cxn>
                <a:cxn ang="0">
                  <a:pos x="313" y="16"/>
                </a:cxn>
                <a:cxn ang="0">
                  <a:pos x="361" y="4"/>
                </a:cxn>
                <a:cxn ang="0">
                  <a:pos x="408" y="0"/>
                </a:cxn>
                <a:cxn ang="0">
                  <a:pos x="455" y="0"/>
                </a:cxn>
                <a:cxn ang="0">
                  <a:pos x="509" y="4"/>
                </a:cxn>
                <a:cxn ang="0">
                  <a:pos x="562" y="16"/>
                </a:cxn>
                <a:cxn ang="0">
                  <a:pos x="621" y="30"/>
                </a:cxn>
                <a:cxn ang="0">
                  <a:pos x="683" y="48"/>
                </a:cxn>
                <a:cxn ang="0">
                  <a:pos x="751" y="69"/>
                </a:cxn>
                <a:cxn ang="0">
                  <a:pos x="828" y="91"/>
                </a:cxn>
                <a:cxn ang="0">
                  <a:pos x="911" y="119"/>
                </a:cxn>
                <a:cxn ang="0">
                  <a:pos x="1358" y="497"/>
                </a:cxn>
                <a:cxn ang="0">
                  <a:pos x="441" y="513"/>
                </a:cxn>
                <a:cxn ang="0">
                  <a:pos x="411" y="499"/>
                </a:cxn>
                <a:cxn ang="0">
                  <a:pos x="384" y="488"/>
                </a:cxn>
                <a:cxn ang="0">
                  <a:pos x="358" y="478"/>
                </a:cxn>
                <a:cxn ang="0">
                  <a:pos x="331" y="469"/>
                </a:cxn>
                <a:cxn ang="0">
                  <a:pos x="307" y="465"/>
                </a:cxn>
                <a:cxn ang="0">
                  <a:pos x="284" y="458"/>
                </a:cxn>
                <a:cxn ang="0">
                  <a:pos x="260" y="453"/>
                </a:cxn>
                <a:cxn ang="0">
                  <a:pos x="239" y="449"/>
                </a:cxn>
                <a:cxn ang="0">
                  <a:pos x="160" y="430"/>
                </a:cxn>
                <a:cxn ang="0">
                  <a:pos x="100" y="407"/>
                </a:cxn>
                <a:cxn ang="0">
                  <a:pos x="56" y="385"/>
                </a:cxn>
                <a:cxn ang="0">
                  <a:pos x="23" y="357"/>
                </a:cxn>
                <a:cxn ang="0">
                  <a:pos x="6" y="330"/>
                </a:cxn>
                <a:cxn ang="0">
                  <a:pos x="0" y="300"/>
                </a:cxn>
                <a:cxn ang="0">
                  <a:pos x="0" y="268"/>
                </a:cxn>
                <a:cxn ang="0">
                  <a:pos x="9" y="233"/>
                </a:cxn>
              </a:cxnLst>
              <a:rect l="0" t="0" r="r" b="b"/>
              <a:pathLst>
                <a:path w="1358" h="513">
                  <a:moveTo>
                    <a:pt x="9" y="233"/>
                  </a:moveTo>
                  <a:lnTo>
                    <a:pt x="68" y="176"/>
                  </a:lnTo>
                  <a:lnTo>
                    <a:pt x="121" y="128"/>
                  </a:lnTo>
                  <a:lnTo>
                    <a:pt x="174" y="89"/>
                  </a:lnTo>
                  <a:lnTo>
                    <a:pt x="222" y="57"/>
                  </a:lnTo>
                  <a:lnTo>
                    <a:pt x="269" y="34"/>
                  </a:lnTo>
                  <a:lnTo>
                    <a:pt x="313" y="16"/>
                  </a:lnTo>
                  <a:lnTo>
                    <a:pt x="361" y="4"/>
                  </a:lnTo>
                  <a:lnTo>
                    <a:pt x="408" y="0"/>
                  </a:lnTo>
                  <a:lnTo>
                    <a:pt x="455" y="0"/>
                  </a:lnTo>
                  <a:lnTo>
                    <a:pt x="509" y="4"/>
                  </a:lnTo>
                  <a:lnTo>
                    <a:pt x="562" y="16"/>
                  </a:lnTo>
                  <a:lnTo>
                    <a:pt x="621" y="30"/>
                  </a:lnTo>
                  <a:lnTo>
                    <a:pt x="683" y="48"/>
                  </a:lnTo>
                  <a:lnTo>
                    <a:pt x="751" y="69"/>
                  </a:lnTo>
                  <a:lnTo>
                    <a:pt x="828" y="91"/>
                  </a:lnTo>
                  <a:lnTo>
                    <a:pt x="911" y="119"/>
                  </a:lnTo>
                  <a:lnTo>
                    <a:pt x="1358" y="497"/>
                  </a:lnTo>
                  <a:lnTo>
                    <a:pt x="441" y="513"/>
                  </a:lnTo>
                  <a:lnTo>
                    <a:pt x="411" y="499"/>
                  </a:lnTo>
                  <a:lnTo>
                    <a:pt x="384" y="488"/>
                  </a:lnTo>
                  <a:lnTo>
                    <a:pt x="358" y="478"/>
                  </a:lnTo>
                  <a:lnTo>
                    <a:pt x="331" y="469"/>
                  </a:lnTo>
                  <a:lnTo>
                    <a:pt x="307" y="465"/>
                  </a:lnTo>
                  <a:lnTo>
                    <a:pt x="284" y="458"/>
                  </a:lnTo>
                  <a:lnTo>
                    <a:pt x="260" y="453"/>
                  </a:lnTo>
                  <a:lnTo>
                    <a:pt x="239" y="449"/>
                  </a:lnTo>
                  <a:lnTo>
                    <a:pt x="160" y="430"/>
                  </a:lnTo>
                  <a:lnTo>
                    <a:pt x="100" y="407"/>
                  </a:lnTo>
                  <a:lnTo>
                    <a:pt x="56" y="385"/>
                  </a:lnTo>
                  <a:lnTo>
                    <a:pt x="23" y="357"/>
                  </a:lnTo>
                  <a:lnTo>
                    <a:pt x="6" y="330"/>
                  </a:lnTo>
                  <a:lnTo>
                    <a:pt x="0" y="300"/>
                  </a:lnTo>
                  <a:lnTo>
                    <a:pt x="0" y="268"/>
                  </a:lnTo>
                  <a:lnTo>
                    <a:pt x="9" y="233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668" y="2921"/>
              <a:ext cx="767" cy="785"/>
            </a:xfrm>
            <a:custGeom>
              <a:avLst/>
              <a:gdLst/>
              <a:ahLst/>
              <a:cxnLst>
                <a:cxn ang="0">
                  <a:pos x="628" y="23"/>
                </a:cxn>
                <a:cxn ang="0">
                  <a:pos x="568" y="12"/>
                </a:cxn>
                <a:cxn ang="0">
                  <a:pos x="515" y="5"/>
                </a:cxn>
                <a:cxn ang="0">
                  <a:pos x="468" y="0"/>
                </a:cxn>
                <a:cxn ang="0">
                  <a:pos x="426" y="0"/>
                </a:cxn>
                <a:cxn ang="0">
                  <a:pos x="388" y="2"/>
                </a:cxn>
                <a:cxn ang="0">
                  <a:pos x="355" y="7"/>
                </a:cxn>
                <a:cxn ang="0">
                  <a:pos x="326" y="16"/>
                </a:cxn>
                <a:cxn ang="0">
                  <a:pos x="299" y="28"/>
                </a:cxn>
                <a:cxn ang="0">
                  <a:pos x="273" y="44"/>
                </a:cxn>
                <a:cxn ang="0">
                  <a:pos x="249" y="62"/>
                </a:cxn>
                <a:cxn ang="0">
                  <a:pos x="225" y="85"/>
                </a:cxn>
                <a:cxn ang="0">
                  <a:pos x="202" y="110"/>
                </a:cxn>
                <a:cxn ang="0">
                  <a:pos x="178" y="140"/>
                </a:cxn>
                <a:cxn ang="0">
                  <a:pos x="151" y="172"/>
                </a:cxn>
                <a:cxn ang="0">
                  <a:pos x="125" y="209"/>
                </a:cxn>
                <a:cxn ang="0">
                  <a:pos x="95" y="250"/>
                </a:cxn>
                <a:cxn ang="0">
                  <a:pos x="77" y="470"/>
                </a:cxn>
                <a:cxn ang="0">
                  <a:pos x="0" y="785"/>
                </a:cxn>
                <a:cxn ang="0">
                  <a:pos x="338" y="689"/>
                </a:cxn>
                <a:cxn ang="0">
                  <a:pos x="657" y="437"/>
                </a:cxn>
                <a:cxn ang="0">
                  <a:pos x="699" y="357"/>
                </a:cxn>
                <a:cxn ang="0">
                  <a:pos x="731" y="298"/>
                </a:cxn>
                <a:cxn ang="0">
                  <a:pos x="755" y="250"/>
                </a:cxn>
                <a:cxn ang="0">
                  <a:pos x="767" y="211"/>
                </a:cxn>
                <a:cxn ang="0">
                  <a:pos x="761" y="174"/>
                </a:cxn>
                <a:cxn ang="0">
                  <a:pos x="737" y="135"/>
                </a:cxn>
                <a:cxn ang="0">
                  <a:pos x="696" y="85"/>
                </a:cxn>
                <a:cxn ang="0">
                  <a:pos x="628" y="23"/>
                </a:cxn>
              </a:cxnLst>
              <a:rect l="0" t="0" r="r" b="b"/>
              <a:pathLst>
                <a:path w="767" h="785">
                  <a:moveTo>
                    <a:pt x="628" y="23"/>
                  </a:moveTo>
                  <a:lnTo>
                    <a:pt x="568" y="12"/>
                  </a:lnTo>
                  <a:lnTo>
                    <a:pt x="515" y="5"/>
                  </a:lnTo>
                  <a:lnTo>
                    <a:pt x="468" y="0"/>
                  </a:lnTo>
                  <a:lnTo>
                    <a:pt x="426" y="0"/>
                  </a:lnTo>
                  <a:lnTo>
                    <a:pt x="388" y="2"/>
                  </a:lnTo>
                  <a:lnTo>
                    <a:pt x="355" y="7"/>
                  </a:lnTo>
                  <a:lnTo>
                    <a:pt x="326" y="16"/>
                  </a:lnTo>
                  <a:lnTo>
                    <a:pt x="299" y="28"/>
                  </a:lnTo>
                  <a:lnTo>
                    <a:pt x="273" y="44"/>
                  </a:lnTo>
                  <a:lnTo>
                    <a:pt x="249" y="62"/>
                  </a:lnTo>
                  <a:lnTo>
                    <a:pt x="225" y="85"/>
                  </a:lnTo>
                  <a:lnTo>
                    <a:pt x="202" y="110"/>
                  </a:lnTo>
                  <a:lnTo>
                    <a:pt x="178" y="140"/>
                  </a:lnTo>
                  <a:lnTo>
                    <a:pt x="151" y="172"/>
                  </a:lnTo>
                  <a:lnTo>
                    <a:pt x="125" y="209"/>
                  </a:lnTo>
                  <a:lnTo>
                    <a:pt x="95" y="250"/>
                  </a:lnTo>
                  <a:lnTo>
                    <a:pt x="77" y="470"/>
                  </a:lnTo>
                  <a:lnTo>
                    <a:pt x="0" y="785"/>
                  </a:lnTo>
                  <a:lnTo>
                    <a:pt x="338" y="689"/>
                  </a:lnTo>
                  <a:lnTo>
                    <a:pt x="657" y="437"/>
                  </a:lnTo>
                  <a:lnTo>
                    <a:pt x="699" y="357"/>
                  </a:lnTo>
                  <a:lnTo>
                    <a:pt x="731" y="298"/>
                  </a:lnTo>
                  <a:lnTo>
                    <a:pt x="755" y="250"/>
                  </a:lnTo>
                  <a:lnTo>
                    <a:pt x="767" y="211"/>
                  </a:lnTo>
                  <a:lnTo>
                    <a:pt x="761" y="174"/>
                  </a:lnTo>
                  <a:lnTo>
                    <a:pt x="737" y="135"/>
                  </a:lnTo>
                  <a:lnTo>
                    <a:pt x="696" y="85"/>
                  </a:lnTo>
                  <a:lnTo>
                    <a:pt x="628" y="23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4789" y="2360"/>
              <a:ext cx="1115" cy="518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35" y="131"/>
                </a:cxn>
                <a:cxn ang="0">
                  <a:pos x="68" y="96"/>
                </a:cxn>
                <a:cxn ang="0">
                  <a:pos x="100" y="69"/>
                </a:cxn>
                <a:cxn ang="0">
                  <a:pos x="130" y="46"/>
                </a:cxn>
                <a:cxn ang="0">
                  <a:pos x="163" y="30"/>
                </a:cxn>
                <a:cxn ang="0">
                  <a:pos x="192" y="16"/>
                </a:cxn>
                <a:cxn ang="0">
                  <a:pos x="222" y="7"/>
                </a:cxn>
                <a:cxn ang="0">
                  <a:pos x="251" y="3"/>
                </a:cxn>
                <a:cxn ang="0">
                  <a:pos x="284" y="0"/>
                </a:cxn>
                <a:cxn ang="0">
                  <a:pos x="316" y="3"/>
                </a:cxn>
                <a:cxn ang="0">
                  <a:pos x="355" y="7"/>
                </a:cxn>
                <a:cxn ang="0">
                  <a:pos x="393" y="14"/>
                </a:cxn>
                <a:cxn ang="0">
                  <a:pos x="438" y="23"/>
                </a:cxn>
                <a:cxn ang="0">
                  <a:pos x="482" y="37"/>
                </a:cxn>
                <a:cxn ang="0">
                  <a:pos x="535" y="51"/>
                </a:cxn>
                <a:cxn ang="0">
                  <a:pos x="591" y="64"/>
                </a:cxn>
                <a:cxn ang="0">
                  <a:pos x="790" y="220"/>
                </a:cxn>
                <a:cxn ang="0">
                  <a:pos x="1115" y="419"/>
                </a:cxn>
                <a:cxn ang="0">
                  <a:pos x="787" y="518"/>
                </a:cxn>
                <a:cxn ang="0">
                  <a:pos x="331" y="493"/>
                </a:cxn>
                <a:cxn ang="0">
                  <a:pos x="234" y="454"/>
                </a:cxn>
                <a:cxn ang="0">
                  <a:pos x="157" y="426"/>
                </a:cxn>
                <a:cxn ang="0">
                  <a:pos x="97" y="403"/>
                </a:cxn>
                <a:cxn ang="0">
                  <a:pos x="56" y="378"/>
                </a:cxn>
                <a:cxn ang="0">
                  <a:pos x="29" y="351"/>
                </a:cxn>
                <a:cxn ang="0">
                  <a:pos x="12" y="309"/>
                </a:cxn>
                <a:cxn ang="0">
                  <a:pos x="3" y="250"/>
                </a:cxn>
                <a:cxn ang="0">
                  <a:pos x="0" y="170"/>
                </a:cxn>
              </a:cxnLst>
              <a:rect l="0" t="0" r="r" b="b"/>
              <a:pathLst>
                <a:path w="1115" h="518">
                  <a:moveTo>
                    <a:pt x="0" y="170"/>
                  </a:moveTo>
                  <a:lnTo>
                    <a:pt x="35" y="131"/>
                  </a:lnTo>
                  <a:lnTo>
                    <a:pt x="68" y="96"/>
                  </a:lnTo>
                  <a:lnTo>
                    <a:pt x="100" y="69"/>
                  </a:lnTo>
                  <a:lnTo>
                    <a:pt x="130" y="46"/>
                  </a:lnTo>
                  <a:lnTo>
                    <a:pt x="163" y="30"/>
                  </a:lnTo>
                  <a:lnTo>
                    <a:pt x="192" y="16"/>
                  </a:lnTo>
                  <a:lnTo>
                    <a:pt x="222" y="7"/>
                  </a:lnTo>
                  <a:lnTo>
                    <a:pt x="251" y="3"/>
                  </a:lnTo>
                  <a:lnTo>
                    <a:pt x="284" y="0"/>
                  </a:lnTo>
                  <a:lnTo>
                    <a:pt x="316" y="3"/>
                  </a:lnTo>
                  <a:lnTo>
                    <a:pt x="355" y="7"/>
                  </a:lnTo>
                  <a:lnTo>
                    <a:pt x="393" y="14"/>
                  </a:lnTo>
                  <a:lnTo>
                    <a:pt x="438" y="23"/>
                  </a:lnTo>
                  <a:lnTo>
                    <a:pt x="482" y="37"/>
                  </a:lnTo>
                  <a:lnTo>
                    <a:pt x="535" y="51"/>
                  </a:lnTo>
                  <a:lnTo>
                    <a:pt x="591" y="64"/>
                  </a:lnTo>
                  <a:lnTo>
                    <a:pt x="790" y="220"/>
                  </a:lnTo>
                  <a:lnTo>
                    <a:pt x="1115" y="419"/>
                  </a:lnTo>
                  <a:lnTo>
                    <a:pt x="787" y="518"/>
                  </a:lnTo>
                  <a:lnTo>
                    <a:pt x="331" y="493"/>
                  </a:lnTo>
                  <a:lnTo>
                    <a:pt x="234" y="454"/>
                  </a:lnTo>
                  <a:lnTo>
                    <a:pt x="157" y="426"/>
                  </a:lnTo>
                  <a:lnTo>
                    <a:pt x="97" y="403"/>
                  </a:lnTo>
                  <a:lnTo>
                    <a:pt x="56" y="378"/>
                  </a:lnTo>
                  <a:lnTo>
                    <a:pt x="29" y="351"/>
                  </a:lnTo>
                  <a:lnTo>
                    <a:pt x="12" y="309"/>
                  </a:lnTo>
                  <a:lnTo>
                    <a:pt x="3" y="25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3236" y="359"/>
              <a:ext cx="970" cy="609"/>
            </a:xfrm>
            <a:custGeom>
              <a:avLst/>
              <a:gdLst/>
              <a:ahLst/>
              <a:cxnLst>
                <a:cxn ang="0">
                  <a:pos x="970" y="252"/>
                </a:cxn>
                <a:cxn ang="0">
                  <a:pos x="597" y="0"/>
                </a:cxn>
                <a:cxn ang="0">
                  <a:pos x="269" y="0"/>
                </a:cxn>
                <a:cxn ang="0">
                  <a:pos x="0" y="126"/>
                </a:cxn>
                <a:cxn ang="0">
                  <a:pos x="243" y="399"/>
                </a:cxn>
                <a:cxn ang="0">
                  <a:pos x="541" y="609"/>
                </a:cxn>
                <a:cxn ang="0">
                  <a:pos x="890" y="609"/>
                </a:cxn>
                <a:cxn ang="0">
                  <a:pos x="970" y="252"/>
                </a:cxn>
              </a:cxnLst>
              <a:rect l="0" t="0" r="r" b="b"/>
              <a:pathLst>
                <a:path w="970" h="609">
                  <a:moveTo>
                    <a:pt x="970" y="252"/>
                  </a:moveTo>
                  <a:lnTo>
                    <a:pt x="597" y="0"/>
                  </a:lnTo>
                  <a:lnTo>
                    <a:pt x="269" y="0"/>
                  </a:lnTo>
                  <a:lnTo>
                    <a:pt x="0" y="126"/>
                  </a:lnTo>
                  <a:lnTo>
                    <a:pt x="243" y="399"/>
                  </a:lnTo>
                  <a:lnTo>
                    <a:pt x="541" y="609"/>
                  </a:lnTo>
                  <a:lnTo>
                    <a:pt x="890" y="609"/>
                  </a:lnTo>
                  <a:lnTo>
                    <a:pt x="970" y="252"/>
                  </a:lnTo>
                  <a:close/>
                </a:path>
              </a:pathLst>
            </a:custGeom>
            <a:solidFill>
              <a:srgbClr val="0042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4046" y="21"/>
              <a:ext cx="663" cy="3097"/>
            </a:xfrm>
            <a:custGeom>
              <a:avLst/>
              <a:gdLst/>
              <a:ahLst/>
              <a:cxnLst>
                <a:cxn ang="0">
                  <a:pos x="160" y="2761"/>
                </a:cxn>
                <a:cxn ang="0">
                  <a:pos x="323" y="2319"/>
                </a:cxn>
                <a:cxn ang="0">
                  <a:pos x="512" y="1305"/>
                </a:cxn>
                <a:cxn ang="0">
                  <a:pos x="506" y="1192"/>
                </a:cxn>
                <a:cxn ang="0">
                  <a:pos x="500" y="1089"/>
                </a:cxn>
                <a:cxn ang="0">
                  <a:pos x="497" y="993"/>
                </a:cxn>
                <a:cxn ang="0">
                  <a:pos x="497" y="908"/>
                </a:cxn>
                <a:cxn ang="0">
                  <a:pos x="494" y="828"/>
                </a:cxn>
                <a:cxn ang="0">
                  <a:pos x="488" y="753"/>
                </a:cxn>
                <a:cxn ang="0">
                  <a:pos x="480" y="684"/>
                </a:cxn>
                <a:cxn ang="0">
                  <a:pos x="465" y="618"/>
                </a:cxn>
                <a:cxn ang="0">
                  <a:pos x="444" y="556"/>
                </a:cxn>
                <a:cxn ang="0">
                  <a:pos x="415" y="494"/>
                </a:cxn>
                <a:cxn ang="0">
                  <a:pos x="376" y="432"/>
                </a:cxn>
                <a:cxn ang="0">
                  <a:pos x="326" y="373"/>
                </a:cxn>
                <a:cxn ang="0">
                  <a:pos x="267" y="309"/>
                </a:cxn>
                <a:cxn ang="0">
                  <a:pos x="193" y="245"/>
                </a:cxn>
                <a:cxn ang="0">
                  <a:pos x="104" y="178"/>
                </a:cxn>
                <a:cxn ang="0">
                  <a:pos x="0" y="105"/>
                </a:cxn>
                <a:cxn ang="0">
                  <a:pos x="0" y="0"/>
                </a:cxn>
                <a:cxn ang="0">
                  <a:pos x="166" y="116"/>
                </a:cxn>
                <a:cxn ang="0">
                  <a:pos x="305" y="233"/>
                </a:cxn>
                <a:cxn ang="0">
                  <a:pos x="417" y="348"/>
                </a:cxn>
                <a:cxn ang="0">
                  <a:pos x="503" y="460"/>
                </a:cxn>
                <a:cxn ang="0">
                  <a:pos x="568" y="572"/>
                </a:cxn>
                <a:cxn ang="0">
                  <a:pos x="616" y="682"/>
                </a:cxn>
                <a:cxn ang="0">
                  <a:pos x="645" y="794"/>
                </a:cxn>
                <a:cxn ang="0">
                  <a:pos x="660" y="906"/>
                </a:cxn>
                <a:cxn ang="0">
                  <a:pos x="663" y="1018"/>
                </a:cxn>
                <a:cxn ang="0">
                  <a:pos x="654" y="1133"/>
                </a:cxn>
                <a:cxn ang="0">
                  <a:pos x="636" y="1250"/>
                </a:cxn>
                <a:cxn ang="0">
                  <a:pos x="616" y="1369"/>
                </a:cxn>
                <a:cxn ang="0">
                  <a:pos x="589" y="1490"/>
                </a:cxn>
                <a:cxn ang="0">
                  <a:pos x="562" y="1614"/>
                </a:cxn>
                <a:cxn ang="0">
                  <a:pos x="536" y="1742"/>
                </a:cxn>
                <a:cxn ang="0">
                  <a:pos x="512" y="1875"/>
                </a:cxn>
                <a:cxn ang="0">
                  <a:pos x="190" y="2971"/>
                </a:cxn>
                <a:cxn ang="0">
                  <a:pos x="54" y="3097"/>
                </a:cxn>
                <a:cxn ang="0">
                  <a:pos x="0" y="2971"/>
                </a:cxn>
                <a:cxn ang="0">
                  <a:pos x="160" y="2761"/>
                </a:cxn>
              </a:cxnLst>
              <a:rect l="0" t="0" r="r" b="b"/>
              <a:pathLst>
                <a:path w="663" h="3097">
                  <a:moveTo>
                    <a:pt x="160" y="2761"/>
                  </a:moveTo>
                  <a:lnTo>
                    <a:pt x="323" y="2319"/>
                  </a:lnTo>
                  <a:lnTo>
                    <a:pt x="512" y="1305"/>
                  </a:lnTo>
                  <a:lnTo>
                    <a:pt x="506" y="1192"/>
                  </a:lnTo>
                  <a:lnTo>
                    <a:pt x="500" y="1089"/>
                  </a:lnTo>
                  <a:lnTo>
                    <a:pt x="497" y="993"/>
                  </a:lnTo>
                  <a:lnTo>
                    <a:pt x="497" y="908"/>
                  </a:lnTo>
                  <a:lnTo>
                    <a:pt x="494" y="828"/>
                  </a:lnTo>
                  <a:lnTo>
                    <a:pt x="488" y="753"/>
                  </a:lnTo>
                  <a:lnTo>
                    <a:pt x="480" y="684"/>
                  </a:lnTo>
                  <a:lnTo>
                    <a:pt x="465" y="618"/>
                  </a:lnTo>
                  <a:lnTo>
                    <a:pt x="444" y="556"/>
                  </a:lnTo>
                  <a:lnTo>
                    <a:pt x="415" y="494"/>
                  </a:lnTo>
                  <a:lnTo>
                    <a:pt x="376" y="432"/>
                  </a:lnTo>
                  <a:lnTo>
                    <a:pt x="326" y="373"/>
                  </a:lnTo>
                  <a:lnTo>
                    <a:pt x="267" y="309"/>
                  </a:lnTo>
                  <a:lnTo>
                    <a:pt x="193" y="245"/>
                  </a:lnTo>
                  <a:lnTo>
                    <a:pt x="104" y="178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166" y="116"/>
                  </a:lnTo>
                  <a:lnTo>
                    <a:pt x="305" y="233"/>
                  </a:lnTo>
                  <a:lnTo>
                    <a:pt x="417" y="348"/>
                  </a:lnTo>
                  <a:lnTo>
                    <a:pt x="503" y="460"/>
                  </a:lnTo>
                  <a:lnTo>
                    <a:pt x="568" y="572"/>
                  </a:lnTo>
                  <a:lnTo>
                    <a:pt x="616" y="682"/>
                  </a:lnTo>
                  <a:lnTo>
                    <a:pt x="645" y="794"/>
                  </a:lnTo>
                  <a:lnTo>
                    <a:pt x="660" y="906"/>
                  </a:lnTo>
                  <a:lnTo>
                    <a:pt x="663" y="1018"/>
                  </a:lnTo>
                  <a:lnTo>
                    <a:pt x="654" y="1133"/>
                  </a:lnTo>
                  <a:lnTo>
                    <a:pt x="636" y="1250"/>
                  </a:lnTo>
                  <a:lnTo>
                    <a:pt x="616" y="1369"/>
                  </a:lnTo>
                  <a:lnTo>
                    <a:pt x="589" y="1490"/>
                  </a:lnTo>
                  <a:lnTo>
                    <a:pt x="562" y="1614"/>
                  </a:lnTo>
                  <a:lnTo>
                    <a:pt x="536" y="1742"/>
                  </a:lnTo>
                  <a:lnTo>
                    <a:pt x="512" y="1875"/>
                  </a:lnTo>
                  <a:lnTo>
                    <a:pt x="190" y="2971"/>
                  </a:lnTo>
                  <a:lnTo>
                    <a:pt x="54" y="3097"/>
                  </a:lnTo>
                  <a:lnTo>
                    <a:pt x="0" y="2971"/>
                  </a:lnTo>
                  <a:lnTo>
                    <a:pt x="160" y="2761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997" y="737"/>
              <a:ext cx="2993" cy="3581"/>
            </a:xfrm>
            <a:custGeom>
              <a:avLst/>
              <a:gdLst/>
              <a:ahLst/>
              <a:cxnLst>
                <a:cxn ang="0">
                  <a:pos x="1295" y="211"/>
                </a:cxn>
                <a:cxn ang="0">
                  <a:pos x="1242" y="85"/>
                </a:cxn>
                <a:cxn ang="0">
                  <a:pos x="757" y="21"/>
                </a:cxn>
                <a:cxn ang="0">
                  <a:pos x="621" y="64"/>
                </a:cxn>
                <a:cxn ang="0">
                  <a:pos x="890" y="737"/>
                </a:cxn>
                <a:cxn ang="0">
                  <a:pos x="973" y="2951"/>
                </a:cxn>
                <a:cxn ang="0">
                  <a:pos x="757" y="3203"/>
                </a:cxn>
                <a:cxn ang="0">
                  <a:pos x="29" y="3013"/>
                </a:cxn>
                <a:cxn ang="0">
                  <a:pos x="325" y="3267"/>
                </a:cxn>
                <a:cxn ang="0">
                  <a:pos x="1026" y="3267"/>
                </a:cxn>
                <a:cxn ang="0">
                  <a:pos x="1112" y="3343"/>
                </a:cxn>
                <a:cxn ang="0">
                  <a:pos x="1162" y="3409"/>
                </a:cxn>
                <a:cxn ang="0">
                  <a:pos x="1201" y="3485"/>
                </a:cxn>
                <a:cxn ang="0">
                  <a:pos x="1242" y="3581"/>
                </a:cxn>
                <a:cxn ang="0">
                  <a:pos x="1553" y="3510"/>
                </a:cxn>
                <a:cxn ang="0">
                  <a:pos x="1461" y="3370"/>
                </a:cxn>
                <a:cxn ang="0">
                  <a:pos x="1396" y="3226"/>
                </a:cxn>
                <a:cxn ang="0">
                  <a:pos x="1334" y="3075"/>
                </a:cxn>
                <a:cxn ang="0">
                  <a:pos x="1399" y="2933"/>
                </a:cxn>
                <a:cxn ang="0">
                  <a:pos x="1570" y="2839"/>
                </a:cxn>
                <a:cxn ang="0">
                  <a:pos x="1707" y="2773"/>
                </a:cxn>
                <a:cxn ang="0">
                  <a:pos x="1822" y="2724"/>
                </a:cxn>
                <a:cxn ang="0">
                  <a:pos x="1928" y="2688"/>
                </a:cxn>
                <a:cxn ang="0">
                  <a:pos x="2044" y="2654"/>
                </a:cxn>
                <a:cxn ang="0">
                  <a:pos x="2180" y="2615"/>
                </a:cxn>
                <a:cxn ang="0">
                  <a:pos x="2351" y="2562"/>
                </a:cxn>
                <a:cxn ang="0">
                  <a:pos x="2724" y="2592"/>
                </a:cxn>
                <a:cxn ang="0">
                  <a:pos x="2724" y="2528"/>
                </a:cxn>
                <a:cxn ang="0">
                  <a:pos x="2993" y="1919"/>
                </a:cxn>
                <a:cxn ang="0">
                  <a:pos x="2671" y="2129"/>
                </a:cxn>
                <a:cxn ang="0">
                  <a:pos x="2369" y="2347"/>
                </a:cxn>
                <a:cxn ang="0">
                  <a:pos x="2203" y="2406"/>
                </a:cxn>
                <a:cxn ang="0">
                  <a:pos x="2038" y="2461"/>
                </a:cxn>
                <a:cxn ang="0">
                  <a:pos x="1875" y="2518"/>
                </a:cxn>
                <a:cxn ang="0">
                  <a:pos x="1715" y="2573"/>
                </a:cxn>
                <a:cxn ang="0">
                  <a:pos x="1553" y="2633"/>
                </a:cxn>
                <a:cxn ang="0">
                  <a:pos x="1387" y="2697"/>
                </a:cxn>
                <a:cxn ang="0">
                  <a:pos x="1218" y="2766"/>
                </a:cxn>
                <a:cxn ang="0">
                  <a:pos x="1026" y="1855"/>
                </a:cxn>
                <a:cxn ang="0">
                  <a:pos x="1159" y="547"/>
                </a:cxn>
              </a:cxnLst>
              <a:rect l="0" t="0" r="r" b="b"/>
              <a:pathLst>
                <a:path w="2993" h="3581">
                  <a:moveTo>
                    <a:pt x="1159" y="547"/>
                  </a:moveTo>
                  <a:lnTo>
                    <a:pt x="1295" y="211"/>
                  </a:lnTo>
                  <a:lnTo>
                    <a:pt x="1295" y="21"/>
                  </a:lnTo>
                  <a:lnTo>
                    <a:pt x="1242" y="85"/>
                  </a:lnTo>
                  <a:lnTo>
                    <a:pt x="1053" y="85"/>
                  </a:lnTo>
                  <a:lnTo>
                    <a:pt x="757" y="21"/>
                  </a:lnTo>
                  <a:lnTo>
                    <a:pt x="432" y="0"/>
                  </a:lnTo>
                  <a:lnTo>
                    <a:pt x="621" y="64"/>
                  </a:lnTo>
                  <a:lnTo>
                    <a:pt x="1189" y="149"/>
                  </a:lnTo>
                  <a:lnTo>
                    <a:pt x="890" y="737"/>
                  </a:lnTo>
                  <a:lnTo>
                    <a:pt x="917" y="2656"/>
                  </a:lnTo>
                  <a:lnTo>
                    <a:pt x="973" y="2951"/>
                  </a:lnTo>
                  <a:lnTo>
                    <a:pt x="1026" y="3182"/>
                  </a:lnTo>
                  <a:lnTo>
                    <a:pt x="757" y="3203"/>
                  </a:lnTo>
                  <a:lnTo>
                    <a:pt x="405" y="3203"/>
                  </a:lnTo>
                  <a:lnTo>
                    <a:pt x="29" y="3013"/>
                  </a:lnTo>
                  <a:lnTo>
                    <a:pt x="0" y="3118"/>
                  </a:lnTo>
                  <a:lnTo>
                    <a:pt x="325" y="3267"/>
                  </a:lnTo>
                  <a:lnTo>
                    <a:pt x="757" y="3267"/>
                  </a:lnTo>
                  <a:lnTo>
                    <a:pt x="1026" y="3267"/>
                  </a:lnTo>
                  <a:lnTo>
                    <a:pt x="1074" y="3306"/>
                  </a:lnTo>
                  <a:lnTo>
                    <a:pt x="1112" y="3343"/>
                  </a:lnTo>
                  <a:lnTo>
                    <a:pt x="1139" y="3375"/>
                  </a:lnTo>
                  <a:lnTo>
                    <a:pt x="1162" y="3409"/>
                  </a:lnTo>
                  <a:lnTo>
                    <a:pt x="1183" y="3446"/>
                  </a:lnTo>
                  <a:lnTo>
                    <a:pt x="1201" y="3485"/>
                  </a:lnTo>
                  <a:lnTo>
                    <a:pt x="1221" y="3528"/>
                  </a:lnTo>
                  <a:lnTo>
                    <a:pt x="1242" y="3581"/>
                  </a:lnTo>
                  <a:lnTo>
                    <a:pt x="1618" y="3581"/>
                  </a:lnTo>
                  <a:lnTo>
                    <a:pt x="1553" y="3510"/>
                  </a:lnTo>
                  <a:lnTo>
                    <a:pt x="1502" y="3441"/>
                  </a:lnTo>
                  <a:lnTo>
                    <a:pt x="1461" y="3370"/>
                  </a:lnTo>
                  <a:lnTo>
                    <a:pt x="1428" y="3299"/>
                  </a:lnTo>
                  <a:lnTo>
                    <a:pt x="1396" y="3226"/>
                  </a:lnTo>
                  <a:lnTo>
                    <a:pt x="1366" y="3153"/>
                  </a:lnTo>
                  <a:lnTo>
                    <a:pt x="1334" y="3075"/>
                  </a:lnTo>
                  <a:lnTo>
                    <a:pt x="1295" y="2992"/>
                  </a:lnTo>
                  <a:lnTo>
                    <a:pt x="1399" y="2933"/>
                  </a:lnTo>
                  <a:lnTo>
                    <a:pt x="1491" y="2882"/>
                  </a:lnTo>
                  <a:lnTo>
                    <a:pt x="1570" y="2839"/>
                  </a:lnTo>
                  <a:lnTo>
                    <a:pt x="1641" y="2805"/>
                  </a:lnTo>
                  <a:lnTo>
                    <a:pt x="1707" y="2773"/>
                  </a:lnTo>
                  <a:lnTo>
                    <a:pt x="1766" y="2747"/>
                  </a:lnTo>
                  <a:lnTo>
                    <a:pt x="1822" y="2724"/>
                  </a:lnTo>
                  <a:lnTo>
                    <a:pt x="1875" y="2706"/>
                  </a:lnTo>
                  <a:lnTo>
                    <a:pt x="1928" y="2688"/>
                  </a:lnTo>
                  <a:lnTo>
                    <a:pt x="1985" y="2672"/>
                  </a:lnTo>
                  <a:lnTo>
                    <a:pt x="2044" y="2654"/>
                  </a:lnTo>
                  <a:lnTo>
                    <a:pt x="2109" y="2635"/>
                  </a:lnTo>
                  <a:lnTo>
                    <a:pt x="2180" y="2615"/>
                  </a:lnTo>
                  <a:lnTo>
                    <a:pt x="2260" y="2589"/>
                  </a:lnTo>
                  <a:lnTo>
                    <a:pt x="2351" y="2562"/>
                  </a:lnTo>
                  <a:lnTo>
                    <a:pt x="2455" y="2528"/>
                  </a:lnTo>
                  <a:lnTo>
                    <a:pt x="2724" y="2592"/>
                  </a:lnTo>
                  <a:lnTo>
                    <a:pt x="2940" y="2592"/>
                  </a:lnTo>
                  <a:lnTo>
                    <a:pt x="2724" y="2528"/>
                  </a:lnTo>
                  <a:lnTo>
                    <a:pt x="2697" y="2296"/>
                  </a:lnTo>
                  <a:lnTo>
                    <a:pt x="2993" y="1919"/>
                  </a:lnTo>
                  <a:lnTo>
                    <a:pt x="2967" y="1665"/>
                  </a:lnTo>
                  <a:lnTo>
                    <a:pt x="2671" y="2129"/>
                  </a:lnTo>
                  <a:lnTo>
                    <a:pt x="2455" y="2317"/>
                  </a:lnTo>
                  <a:lnTo>
                    <a:pt x="2369" y="2347"/>
                  </a:lnTo>
                  <a:lnTo>
                    <a:pt x="2286" y="2377"/>
                  </a:lnTo>
                  <a:lnTo>
                    <a:pt x="2203" y="2406"/>
                  </a:lnTo>
                  <a:lnTo>
                    <a:pt x="2121" y="2434"/>
                  </a:lnTo>
                  <a:lnTo>
                    <a:pt x="2038" y="2461"/>
                  </a:lnTo>
                  <a:lnTo>
                    <a:pt x="1958" y="2491"/>
                  </a:lnTo>
                  <a:lnTo>
                    <a:pt x="1875" y="2518"/>
                  </a:lnTo>
                  <a:lnTo>
                    <a:pt x="1795" y="2546"/>
                  </a:lnTo>
                  <a:lnTo>
                    <a:pt x="1715" y="2573"/>
                  </a:lnTo>
                  <a:lnTo>
                    <a:pt x="1633" y="2603"/>
                  </a:lnTo>
                  <a:lnTo>
                    <a:pt x="1553" y="2633"/>
                  </a:lnTo>
                  <a:lnTo>
                    <a:pt x="1470" y="2665"/>
                  </a:lnTo>
                  <a:lnTo>
                    <a:pt x="1387" y="2697"/>
                  </a:lnTo>
                  <a:lnTo>
                    <a:pt x="1304" y="2731"/>
                  </a:lnTo>
                  <a:lnTo>
                    <a:pt x="1218" y="2766"/>
                  </a:lnTo>
                  <a:lnTo>
                    <a:pt x="1133" y="2802"/>
                  </a:lnTo>
                  <a:lnTo>
                    <a:pt x="1026" y="1855"/>
                  </a:lnTo>
                  <a:lnTo>
                    <a:pt x="1026" y="863"/>
                  </a:lnTo>
                  <a:lnTo>
                    <a:pt x="1159" y="547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970" y="515"/>
              <a:ext cx="2875" cy="2173"/>
            </a:xfrm>
            <a:custGeom>
              <a:avLst/>
              <a:gdLst/>
              <a:ahLst/>
              <a:cxnLst>
                <a:cxn ang="0">
                  <a:pos x="1573" y="131"/>
                </a:cxn>
                <a:cxn ang="0">
                  <a:pos x="1810" y="250"/>
                </a:cxn>
                <a:cxn ang="0">
                  <a:pos x="1919" y="238"/>
                </a:cxn>
                <a:cxn ang="0">
                  <a:pos x="2026" y="231"/>
                </a:cxn>
                <a:cxn ang="0">
                  <a:pos x="2132" y="222"/>
                </a:cxn>
                <a:cxn ang="0">
                  <a:pos x="2239" y="206"/>
                </a:cxn>
                <a:cxn ang="0">
                  <a:pos x="2348" y="433"/>
                </a:cxn>
                <a:cxn ang="0">
                  <a:pos x="2431" y="421"/>
                </a:cxn>
                <a:cxn ang="0">
                  <a:pos x="2502" y="419"/>
                </a:cxn>
                <a:cxn ang="0">
                  <a:pos x="2576" y="419"/>
                </a:cxn>
                <a:cxn ang="0">
                  <a:pos x="2653" y="412"/>
                </a:cxn>
                <a:cxn ang="0">
                  <a:pos x="2629" y="625"/>
                </a:cxn>
                <a:cxn ang="0">
                  <a:pos x="2653" y="822"/>
                </a:cxn>
                <a:cxn ang="0">
                  <a:pos x="2653" y="968"/>
                </a:cxn>
                <a:cxn ang="0">
                  <a:pos x="2727" y="1053"/>
                </a:cxn>
                <a:cxn ang="0">
                  <a:pos x="2777" y="1147"/>
                </a:cxn>
                <a:cxn ang="0">
                  <a:pos x="2833" y="1248"/>
                </a:cxn>
                <a:cxn ang="0">
                  <a:pos x="2694" y="1362"/>
                </a:cxn>
                <a:cxn ang="0">
                  <a:pos x="2597" y="1490"/>
                </a:cxn>
                <a:cxn ang="0">
                  <a:pos x="2419" y="1577"/>
                </a:cxn>
                <a:cxn ang="0">
                  <a:pos x="2212" y="1610"/>
                </a:cxn>
                <a:cxn ang="0">
                  <a:pos x="2058" y="2022"/>
                </a:cxn>
                <a:cxn ang="0">
                  <a:pos x="1919" y="2097"/>
                </a:cxn>
                <a:cxn ang="0">
                  <a:pos x="1550" y="2072"/>
                </a:cxn>
                <a:cxn ang="0">
                  <a:pos x="1470" y="2086"/>
                </a:cxn>
                <a:cxn ang="0">
                  <a:pos x="1390" y="2097"/>
                </a:cxn>
                <a:cxn ang="0">
                  <a:pos x="1310" y="2111"/>
                </a:cxn>
                <a:cxn ang="0">
                  <a:pos x="1230" y="2125"/>
                </a:cxn>
                <a:cxn ang="0">
                  <a:pos x="1150" y="2138"/>
                </a:cxn>
                <a:cxn ang="0">
                  <a:pos x="1071" y="2152"/>
                </a:cxn>
                <a:cxn ang="0">
                  <a:pos x="991" y="2166"/>
                </a:cxn>
                <a:cxn ang="0">
                  <a:pos x="952" y="1990"/>
                </a:cxn>
                <a:cxn ang="0">
                  <a:pos x="730" y="1795"/>
                </a:cxn>
                <a:cxn ang="0">
                  <a:pos x="260" y="1438"/>
                </a:cxn>
                <a:cxn ang="0">
                  <a:pos x="41" y="1136"/>
                </a:cxn>
                <a:cxn ang="0">
                  <a:pos x="47" y="907"/>
                </a:cxn>
                <a:cxn ang="0">
                  <a:pos x="148" y="840"/>
                </a:cxn>
                <a:cxn ang="0">
                  <a:pos x="260" y="806"/>
                </a:cxn>
                <a:cxn ang="0">
                  <a:pos x="393" y="792"/>
                </a:cxn>
                <a:cxn ang="0">
                  <a:pos x="467" y="488"/>
                </a:cxn>
                <a:cxn ang="0">
                  <a:pos x="648" y="282"/>
                </a:cxn>
                <a:cxn ang="0">
                  <a:pos x="1091" y="149"/>
                </a:cxn>
                <a:cxn ang="0">
                  <a:pos x="1283" y="44"/>
                </a:cxn>
                <a:cxn ang="0">
                  <a:pos x="1520" y="55"/>
                </a:cxn>
              </a:cxnLst>
              <a:rect l="0" t="0" r="r" b="b"/>
              <a:pathLst>
                <a:path w="2875" h="2173">
                  <a:moveTo>
                    <a:pt x="1520" y="55"/>
                  </a:moveTo>
                  <a:lnTo>
                    <a:pt x="1573" y="131"/>
                  </a:lnTo>
                  <a:lnTo>
                    <a:pt x="1727" y="183"/>
                  </a:lnTo>
                  <a:lnTo>
                    <a:pt x="1810" y="250"/>
                  </a:lnTo>
                  <a:lnTo>
                    <a:pt x="1863" y="243"/>
                  </a:lnTo>
                  <a:lnTo>
                    <a:pt x="1919" y="238"/>
                  </a:lnTo>
                  <a:lnTo>
                    <a:pt x="1973" y="234"/>
                  </a:lnTo>
                  <a:lnTo>
                    <a:pt x="2026" y="231"/>
                  </a:lnTo>
                  <a:lnTo>
                    <a:pt x="2079" y="227"/>
                  </a:lnTo>
                  <a:lnTo>
                    <a:pt x="2132" y="222"/>
                  </a:lnTo>
                  <a:lnTo>
                    <a:pt x="2186" y="215"/>
                  </a:lnTo>
                  <a:lnTo>
                    <a:pt x="2239" y="206"/>
                  </a:lnTo>
                  <a:lnTo>
                    <a:pt x="2266" y="346"/>
                  </a:lnTo>
                  <a:lnTo>
                    <a:pt x="2348" y="433"/>
                  </a:lnTo>
                  <a:lnTo>
                    <a:pt x="2390" y="426"/>
                  </a:lnTo>
                  <a:lnTo>
                    <a:pt x="2431" y="421"/>
                  </a:lnTo>
                  <a:lnTo>
                    <a:pt x="2467" y="421"/>
                  </a:lnTo>
                  <a:lnTo>
                    <a:pt x="2502" y="419"/>
                  </a:lnTo>
                  <a:lnTo>
                    <a:pt x="2538" y="419"/>
                  </a:lnTo>
                  <a:lnTo>
                    <a:pt x="2576" y="419"/>
                  </a:lnTo>
                  <a:lnTo>
                    <a:pt x="2612" y="417"/>
                  </a:lnTo>
                  <a:lnTo>
                    <a:pt x="2653" y="412"/>
                  </a:lnTo>
                  <a:lnTo>
                    <a:pt x="2644" y="515"/>
                  </a:lnTo>
                  <a:lnTo>
                    <a:pt x="2629" y="625"/>
                  </a:lnTo>
                  <a:lnTo>
                    <a:pt x="2626" y="733"/>
                  </a:lnTo>
                  <a:lnTo>
                    <a:pt x="2653" y="822"/>
                  </a:lnTo>
                  <a:lnTo>
                    <a:pt x="2597" y="930"/>
                  </a:lnTo>
                  <a:lnTo>
                    <a:pt x="2653" y="968"/>
                  </a:lnTo>
                  <a:lnTo>
                    <a:pt x="2694" y="1010"/>
                  </a:lnTo>
                  <a:lnTo>
                    <a:pt x="2727" y="1053"/>
                  </a:lnTo>
                  <a:lnTo>
                    <a:pt x="2754" y="1099"/>
                  </a:lnTo>
                  <a:lnTo>
                    <a:pt x="2777" y="1147"/>
                  </a:lnTo>
                  <a:lnTo>
                    <a:pt x="2804" y="1197"/>
                  </a:lnTo>
                  <a:lnTo>
                    <a:pt x="2833" y="1248"/>
                  </a:lnTo>
                  <a:lnTo>
                    <a:pt x="2875" y="1298"/>
                  </a:lnTo>
                  <a:lnTo>
                    <a:pt x="2694" y="1362"/>
                  </a:lnTo>
                  <a:lnTo>
                    <a:pt x="2570" y="1394"/>
                  </a:lnTo>
                  <a:lnTo>
                    <a:pt x="2597" y="1490"/>
                  </a:lnTo>
                  <a:lnTo>
                    <a:pt x="2597" y="1600"/>
                  </a:lnTo>
                  <a:lnTo>
                    <a:pt x="2419" y="1577"/>
                  </a:lnTo>
                  <a:lnTo>
                    <a:pt x="2254" y="1545"/>
                  </a:lnTo>
                  <a:lnTo>
                    <a:pt x="2212" y="1610"/>
                  </a:lnTo>
                  <a:lnTo>
                    <a:pt x="2159" y="1903"/>
                  </a:lnTo>
                  <a:lnTo>
                    <a:pt x="2058" y="2022"/>
                  </a:lnTo>
                  <a:lnTo>
                    <a:pt x="2058" y="2097"/>
                  </a:lnTo>
                  <a:lnTo>
                    <a:pt x="1919" y="2097"/>
                  </a:lnTo>
                  <a:lnTo>
                    <a:pt x="1588" y="2065"/>
                  </a:lnTo>
                  <a:lnTo>
                    <a:pt x="1550" y="2072"/>
                  </a:lnTo>
                  <a:lnTo>
                    <a:pt x="1508" y="2079"/>
                  </a:lnTo>
                  <a:lnTo>
                    <a:pt x="1470" y="2086"/>
                  </a:lnTo>
                  <a:lnTo>
                    <a:pt x="1431" y="2090"/>
                  </a:lnTo>
                  <a:lnTo>
                    <a:pt x="1390" y="2097"/>
                  </a:lnTo>
                  <a:lnTo>
                    <a:pt x="1352" y="2104"/>
                  </a:lnTo>
                  <a:lnTo>
                    <a:pt x="1310" y="2111"/>
                  </a:lnTo>
                  <a:lnTo>
                    <a:pt x="1272" y="2118"/>
                  </a:lnTo>
                  <a:lnTo>
                    <a:pt x="1230" y="2125"/>
                  </a:lnTo>
                  <a:lnTo>
                    <a:pt x="1192" y="2131"/>
                  </a:lnTo>
                  <a:lnTo>
                    <a:pt x="1150" y="2138"/>
                  </a:lnTo>
                  <a:lnTo>
                    <a:pt x="1112" y="2145"/>
                  </a:lnTo>
                  <a:lnTo>
                    <a:pt x="1071" y="2152"/>
                  </a:lnTo>
                  <a:lnTo>
                    <a:pt x="1032" y="2159"/>
                  </a:lnTo>
                  <a:lnTo>
                    <a:pt x="991" y="2166"/>
                  </a:lnTo>
                  <a:lnTo>
                    <a:pt x="952" y="2173"/>
                  </a:lnTo>
                  <a:lnTo>
                    <a:pt x="952" y="1990"/>
                  </a:lnTo>
                  <a:lnTo>
                    <a:pt x="843" y="1697"/>
                  </a:lnTo>
                  <a:lnTo>
                    <a:pt x="730" y="1795"/>
                  </a:lnTo>
                  <a:lnTo>
                    <a:pt x="553" y="1621"/>
                  </a:lnTo>
                  <a:lnTo>
                    <a:pt x="260" y="1438"/>
                  </a:lnTo>
                  <a:lnTo>
                    <a:pt x="94" y="1307"/>
                  </a:lnTo>
                  <a:lnTo>
                    <a:pt x="41" y="1136"/>
                  </a:lnTo>
                  <a:lnTo>
                    <a:pt x="0" y="952"/>
                  </a:lnTo>
                  <a:lnTo>
                    <a:pt x="47" y="907"/>
                  </a:lnTo>
                  <a:lnTo>
                    <a:pt x="97" y="870"/>
                  </a:lnTo>
                  <a:lnTo>
                    <a:pt x="148" y="840"/>
                  </a:lnTo>
                  <a:lnTo>
                    <a:pt x="204" y="820"/>
                  </a:lnTo>
                  <a:lnTo>
                    <a:pt x="260" y="806"/>
                  </a:lnTo>
                  <a:lnTo>
                    <a:pt x="325" y="797"/>
                  </a:lnTo>
                  <a:lnTo>
                    <a:pt x="393" y="792"/>
                  </a:lnTo>
                  <a:lnTo>
                    <a:pt x="467" y="790"/>
                  </a:lnTo>
                  <a:lnTo>
                    <a:pt x="467" y="488"/>
                  </a:lnTo>
                  <a:lnTo>
                    <a:pt x="467" y="314"/>
                  </a:lnTo>
                  <a:lnTo>
                    <a:pt x="648" y="282"/>
                  </a:lnTo>
                  <a:lnTo>
                    <a:pt x="952" y="227"/>
                  </a:lnTo>
                  <a:lnTo>
                    <a:pt x="1091" y="149"/>
                  </a:lnTo>
                  <a:lnTo>
                    <a:pt x="1147" y="0"/>
                  </a:lnTo>
                  <a:lnTo>
                    <a:pt x="1283" y="44"/>
                  </a:lnTo>
                  <a:lnTo>
                    <a:pt x="1354" y="108"/>
                  </a:lnTo>
                  <a:lnTo>
                    <a:pt x="1520" y="55"/>
                  </a:lnTo>
                  <a:close/>
                </a:path>
              </a:pathLst>
            </a:custGeom>
            <a:solidFill>
              <a:srgbClr val="E5D1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5309" y="943"/>
              <a:ext cx="299" cy="353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78" y="19"/>
                </a:cxn>
                <a:cxn ang="0">
                  <a:pos x="299" y="0"/>
                </a:cxn>
                <a:cxn ang="0">
                  <a:pos x="290" y="87"/>
                </a:cxn>
                <a:cxn ang="0">
                  <a:pos x="258" y="266"/>
                </a:cxn>
                <a:cxn ang="0">
                  <a:pos x="196" y="353"/>
                </a:cxn>
                <a:cxn ang="0">
                  <a:pos x="131" y="353"/>
                </a:cxn>
                <a:cxn ang="0">
                  <a:pos x="68" y="277"/>
                </a:cxn>
                <a:cxn ang="0">
                  <a:pos x="68" y="195"/>
                </a:cxn>
                <a:cxn ang="0">
                  <a:pos x="12" y="195"/>
                </a:cxn>
                <a:cxn ang="0">
                  <a:pos x="0" y="19"/>
                </a:cxn>
              </a:cxnLst>
              <a:rect l="0" t="0" r="r" b="b"/>
              <a:pathLst>
                <a:path w="299" h="353">
                  <a:moveTo>
                    <a:pt x="0" y="19"/>
                  </a:moveTo>
                  <a:lnTo>
                    <a:pt x="178" y="19"/>
                  </a:lnTo>
                  <a:lnTo>
                    <a:pt x="299" y="0"/>
                  </a:lnTo>
                  <a:lnTo>
                    <a:pt x="290" y="87"/>
                  </a:lnTo>
                  <a:lnTo>
                    <a:pt x="258" y="266"/>
                  </a:lnTo>
                  <a:lnTo>
                    <a:pt x="196" y="353"/>
                  </a:lnTo>
                  <a:lnTo>
                    <a:pt x="131" y="353"/>
                  </a:lnTo>
                  <a:lnTo>
                    <a:pt x="68" y="277"/>
                  </a:lnTo>
                  <a:lnTo>
                    <a:pt x="68" y="195"/>
                  </a:lnTo>
                  <a:lnTo>
                    <a:pt x="12" y="195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4818" y="758"/>
              <a:ext cx="441" cy="419"/>
            </a:xfrm>
            <a:custGeom>
              <a:avLst/>
              <a:gdLst/>
              <a:ahLst/>
              <a:cxnLst>
                <a:cxn ang="0">
                  <a:pos x="352" y="0"/>
                </a:cxn>
                <a:cxn ang="0">
                  <a:pos x="361" y="123"/>
                </a:cxn>
                <a:cxn ang="0">
                  <a:pos x="441" y="316"/>
                </a:cxn>
                <a:cxn ang="0">
                  <a:pos x="441" y="380"/>
                </a:cxn>
                <a:cxn ang="0">
                  <a:pos x="394" y="380"/>
                </a:cxn>
                <a:cxn ang="0">
                  <a:pos x="329" y="419"/>
                </a:cxn>
                <a:cxn ang="0">
                  <a:pos x="276" y="309"/>
                </a:cxn>
                <a:cxn ang="0">
                  <a:pos x="172" y="222"/>
                </a:cxn>
                <a:cxn ang="0">
                  <a:pos x="107" y="178"/>
                </a:cxn>
                <a:cxn ang="0">
                  <a:pos x="101" y="110"/>
                </a:cxn>
                <a:cxn ang="0">
                  <a:pos x="0" y="18"/>
                </a:cxn>
                <a:cxn ang="0">
                  <a:pos x="101" y="0"/>
                </a:cxn>
                <a:cxn ang="0">
                  <a:pos x="352" y="0"/>
                </a:cxn>
              </a:cxnLst>
              <a:rect l="0" t="0" r="r" b="b"/>
              <a:pathLst>
                <a:path w="441" h="419">
                  <a:moveTo>
                    <a:pt x="352" y="0"/>
                  </a:moveTo>
                  <a:lnTo>
                    <a:pt x="361" y="123"/>
                  </a:lnTo>
                  <a:lnTo>
                    <a:pt x="441" y="316"/>
                  </a:lnTo>
                  <a:lnTo>
                    <a:pt x="441" y="380"/>
                  </a:lnTo>
                  <a:lnTo>
                    <a:pt x="394" y="380"/>
                  </a:lnTo>
                  <a:lnTo>
                    <a:pt x="329" y="419"/>
                  </a:lnTo>
                  <a:lnTo>
                    <a:pt x="276" y="309"/>
                  </a:lnTo>
                  <a:lnTo>
                    <a:pt x="172" y="222"/>
                  </a:lnTo>
                  <a:lnTo>
                    <a:pt x="107" y="178"/>
                  </a:lnTo>
                  <a:lnTo>
                    <a:pt x="101" y="110"/>
                  </a:lnTo>
                  <a:lnTo>
                    <a:pt x="0" y="18"/>
                  </a:lnTo>
                  <a:lnTo>
                    <a:pt x="101" y="0"/>
                  </a:lnTo>
                  <a:lnTo>
                    <a:pt x="352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4901" y="1154"/>
              <a:ext cx="453" cy="520"/>
            </a:xfrm>
            <a:custGeom>
              <a:avLst/>
              <a:gdLst/>
              <a:ahLst/>
              <a:cxnLst>
                <a:cxn ang="0">
                  <a:pos x="453" y="0"/>
                </a:cxn>
                <a:cxn ang="0">
                  <a:pos x="358" y="0"/>
                </a:cxn>
                <a:cxn ang="0">
                  <a:pos x="246" y="30"/>
                </a:cxn>
                <a:cxn ang="0">
                  <a:pos x="246" y="98"/>
                </a:cxn>
                <a:cxn ang="0">
                  <a:pos x="169" y="229"/>
                </a:cxn>
                <a:cxn ang="0">
                  <a:pos x="80" y="339"/>
                </a:cxn>
                <a:cxn ang="0">
                  <a:pos x="24" y="414"/>
                </a:cxn>
                <a:cxn ang="0">
                  <a:pos x="0" y="520"/>
                </a:cxn>
                <a:cxn ang="0">
                  <a:pos x="145" y="481"/>
                </a:cxn>
                <a:cxn ang="0">
                  <a:pos x="207" y="368"/>
                </a:cxn>
                <a:cxn ang="0">
                  <a:pos x="231" y="295"/>
                </a:cxn>
                <a:cxn ang="0">
                  <a:pos x="343" y="146"/>
                </a:cxn>
                <a:cxn ang="0">
                  <a:pos x="429" y="55"/>
                </a:cxn>
                <a:cxn ang="0">
                  <a:pos x="453" y="0"/>
                </a:cxn>
              </a:cxnLst>
              <a:rect l="0" t="0" r="r" b="b"/>
              <a:pathLst>
                <a:path w="453" h="520">
                  <a:moveTo>
                    <a:pt x="453" y="0"/>
                  </a:moveTo>
                  <a:lnTo>
                    <a:pt x="358" y="0"/>
                  </a:lnTo>
                  <a:lnTo>
                    <a:pt x="246" y="30"/>
                  </a:lnTo>
                  <a:lnTo>
                    <a:pt x="246" y="98"/>
                  </a:lnTo>
                  <a:lnTo>
                    <a:pt x="169" y="229"/>
                  </a:lnTo>
                  <a:lnTo>
                    <a:pt x="80" y="339"/>
                  </a:lnTo>
                  <a:lnTo>
                    <a:pt x="24" y="414"/>
                  </a:lnTo>
                  <a:lnTo>
                    <a:pt x="0" y="520"/>
                  </a:lnTo>
                  <a:lnTo>
                    <a:pt x="145" y="481"/>
                  </a:lnTo>
                  <a:lnTo>
                    <a:pt x="207" y="368"/>
                  </a:lnTo>
                  <a:lnTo>
                    <a:pt x="231" y="295"/>
                  </a:lnTo>
                  <a:lnTo>
                    <a:pt x="343" y="146"/>
                  </a:lnTo>
                  <a:lnTo>
                    <a:pt x="429" y="55"/>
                  </a:lnTo>
                  <a:lnTo>
                    <a:pt x="453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5108" y="1573"/>
              <a:ext cx="119" cy="62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5" y="7"/>
                </a:cxn>
                <a:cxn ang="0">
                  <a:pos x="0" y="62"/>
                </a:cxn>
                <a:cxn ang="0">
                  <a:pos x="62" y="62"/>
                </a:cxn>
                <a:cxn ang="0">
                  <a:pos x="119" y="0"/>
                </a:cxn>
              </a:cxnLst>
              <a:rect l="0" t="0" r="r" b="b"/>
              <a:pathLst>
                <a:path w="119" h="62">
                  <a:moveTo>
                    <a:pt x="119" y="0"/>
                  </a:moveTo>
                  <a:lnTo>
                    <a:pt x="15" y="7"/>
                  </a:lnTo>
                  <a:lnTo>
                    <a:pt x="0" y="62"/>
                  </a:lnTo>
                  <a:lnTo>
                    <a:pt x="62" y="62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4966" y="1541"/>
              <a:ext cx="840" cy="533"/>
            </a:xfrm>
            <a:custGeom>
              <a:avLst/>
              <a:gdLst/>
              <a:ahLst/>
              <a:cxnLst>
                <a:cxn ang="0">
                  <a:pos x="539" y="2"/>
                </a:cxn>
                <a:cxn ang="0">
                  <a:pos x="468" y="100"/>
                </a:cxn>
                <a:cxn ang="0">
                  <a:pos x="435" y="174"/>
                </a:cxn>
                <a:cxn ang="0">
                  <a:pos x="521" y="174"/>
                </a:cxn>
                <a:cxn ang="0">
                  <a:pos x="577" y="194"/>
                </a:cxn>
                <a:cxn ang="0">
                  <a:pos x="468" y="194"/>
                </a:cxn>
                <a:cxn ang="0">
                  <a:pos x="379" y="256"/>
                </a:cxn>
                <a:cxn ang="0">
                  <a:pos x="355" y="341"/>
                </a:cxn>
                <a:cxn ang="0">
                  <a:pos x="293" y="410"/>
                </a:cxn>
                <a:cxn ang="0">
                  <a:pos x="199" y="410"/>
                </a:cxn>
                <a:cxn ang="0">
                  <a:pos x="151" y="460"/>
                </a:cxn>
                <a:cxn ang="0">
                  <a:pos x="0" y="478"/>
                </a:cxn>
                <a:cxn ang="0">
                  <a:pos x="128" y="533"/>
                </a:cxn>
                <a:cxn ang="0">
                  <a:pos x="225" y="478"/>
                </a:cxn>
                <a:cxn ang="0">
                  <a:pos x="397" y="366"/>
                </a:cxn>
                <a:cxn ang="0">
                  <a:pos x="533" y="293"/>
                </a:cxn>
                <a:cxn ang="0">
                  <a:pos x="695" y="265"/>
                </a:cxn>
                <a:cxn ang="0">
                  <a:pos x="840" y="256"/>
                </a:cxn>
                <a:cxn ang="0">
                  <a:pos x="752" y="181"/>
                </a:cxn>
                <a:cxn ang="0">
                  <a:pos x="728" y="126"/>
                </a:cxn>
                <a:cxn ang="0">
                  <a:pos x="716" y="84"/>
                </a:cxn>
                <a:cxn ang="0">
                  <a:pos x="707" y="52"/>
                </a:cxn>
                <a:cxn ang="0">
                  <a:pos x="698" y="27"/>
                </a:cxn>
                <a:cxn ang="0">
                  <a:pos x="681" y="11"/>
                </a:cxn>
                <a:cxn ang="0">
                  <a:pos x="654" y="4"/>
                </a:cxn>
                <a:cxn ang="0">
                  <a:pos x="607" y="0"/>
                </a:cxn>
                <a:cxn ang="0">
                  <a:pos x="539" y="2"/>
                </a:cxn>
              </a:cxnLst>
              <a:rect l="0" t="0" r="r" b="b"/>
              <a:pathLst>
                <a:path w="840" h="533">
                  <a:moveTo>
                    <a:pt x="539" y="2"/>
                  </a:moveTo>
                  <a:lnTo>
                    <a:pt x="468" y="100"/>
                  </a:lnTo>
                  <a:lnTo>
                    <a:pt x="435" y="174"/>
                  </a:lnTo>
                  <a:lnTo>
                    <a:pt x="521" y="174"/>
                  </a:lnTo>
                  <a:lnTo>
                    <a:pt x="577" y="194"/>
                  </a:lnTo>
                  <a:lnTo>
                    <a:pt x="468" y="194"/>
                  </a:lnTo>
                  <a:lnTo>
                    <a:pt x="379" y="256"/>
                  </a:lnTo>
                  <a:lnTo>
                    <a:pt x="355" y="341"/>
                  </a:lnTo>
                  <a:lnTo>
                    <a:pt x="293" y="410"/>
                  </a:lnTo>
                  <a:lnTo>
                    <a:pt x="199" y="410"/>
                  </a:lnTo>
                  <a:lnTo>
                    <a:pt x="151" y="460"/>
                  </a:lnTo>
                  <a:lnTo>
                    <a:pt x="0" y="478"/>
                  </a:lnTo>
                  <a:lnTo>
                    <a:pt x="128" y="533"/>
                  </a:lnTo>
                  <a:lnTo>
                    <a:pt x="225" y="478"/>
                  </a:lnTo>
                  <a:lnTo>
                    <a:pt x="397" y="366"/>
                  </a:lnTo>
                  <a:lnTo>
                    <a:pt x="533" y="293"/>
                  </a:lnTo>
                  <a:lnTo>
                    <a:pt x="695" y="265"/>
                  </a:lnTo>
                  <a:lnTo>
                    <a:pt x="840" y="256"/>
                  </a:lnTo>
                  <a:lnTo>
                    <a:pt x="752" y="181"/>
                  </a:lnTo>
                  <a:lnTo>
                    <a:pt x="728" y="126"/>
                  </a:lnTo>
                  <a:lnTo>
                    <a:pt x="716" y="84"/>
                  </a:lnTo>
                  <a:lnTo>
                    <a:pt x="707" y="52"/>
                  </a:lnTo>
                  <a:lnTo>
                    <a:pt x="698" y="27"/>
                  </a:lnTo>
                  <a:lnTo>
                    <a:pt x="681" y="11"/>
                  </a:lnTo>
                  <a:lnTo>
                    <a:pt x="654" y="4"/>
                  </a:lnTo>
                  <a:lnTo>
                    <a:pt x="607" y="0"/>
                  </a:lnTo>
                  <a:lnTo>
                    <a:pt x="539" y="2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4301" y="1674"/>
              <a:ext cx="701" cy="233"/>
            </a:xfrm>
            <a:custGeom>
              <a:avLst/>
              <a:gdLst/>
              <a:ahLst/>
              <a:cxnLst>
                <a:cxn ang="0">
                  <a:pos x="701" y="0"/>
                </a:cxn>
                <a:cxn ang="0">
                  <a:pos x="553" y="29"/>
                </a:cxn>
                <a:cxn ang="0">
                  <a:pos x="260" y="98"/>
                </a:cxn>
                <a:cxn ang="0">
                  <a:pos x="47" y="132"/>
                </a:cxn>
                <a:cxn ang="0">
                  <a:pos x="0" y="196"/>
                </a:cxn>
                <a:cxn ang="0">
                  <a:pos x="0" y="233"/>
                </a:cxn>
                <a:cxn ang="0">
                  <a:pos x="62" y="233"/>
                </a:cxn>
                <a:cxn ang="0">
                  <a:pos x="210" y="215"/>
                </a:cxn>
                <a:cxn ang="0">
                  <a:pos x="452" y="153"/>
                </a:cxn>
                <a:cxn ang="0">
                  <a:pos x="618" y="84"/>
                </a:cxn>
                <a:cxn ang="0">
                  <a:pos x="680" y="48"/>
                </a:cxn>
                <a:cxn ang="0">
                  <a:pos x="701" y="0"/>
                </a:cxn>
              </a:cxnLst>
              <a:rect l="0" t="0" r="r" b="b"/>
              <a:pathLst>
                <a:path w="701" h="233">
                  <a:moveTo>
                    <a:pt x="701" y="0"/>
                  </a:moveTo>
                  <a:lnTo>
                    <a:pt x="553" y="29"/>
                  </a:lnTo>
                  <a:lnTo>
                    <a:pt x="260" y="98"/>
                  </a:lnTo>
                  <a:lnTo>
                    <a:pt x="47" y="132"/>
                  </a:lnTo>
                  <a:lnTo>
                    <a:pt x="0" y="196"/>
                  </a:lnTo>
                  <a:lnTo>
                    <a:pt x="0" y="233"/>
                  </a:lnTo>
                  <a:lnTo>
                    <a:pt x="62" y="233"/>
                  </a:lnTo>
                  <a:lnTo>
                    <a:pt x="210" y="215"/>
                  </a:lnTo>
                  <a:lnTo>
                    <a:pt x="452" y="153"/>
                  </a:lnTo>
                  <a:lnTo>
                    <a:pt x="618" y="84"/>
                  </a:lnTo>
                  <a:lnTo>
                    <a:pt x="680" y="48"/>
                  </a:lnTo>
                  <a:lnTo>
                    <a:pt x="701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4372" y="1053"/>
              <a:ext cx="571" cy="385"/>
            </a:xfrm>
            <a:custGeom>
              <a:avLst/>
              <a:gdLst/>
              <a:ahLst/>
              <a:cxnLst>
                <a:cxn ang="0">
                  <a:pos x="571" y="0"/>
                </a:cxn>
                <a:cxn ang="0">
                  <a:pos x="514" y="69"/>
                </a:cxn>
                <a:cxn ang="0">
                  <a:pos x="420" y="167"/>
                </a:cxn>
                <a:cxn ang="0">
                  <a:pos x="222" y="268"/>
                </a:cxn>
                <a:cxn ang="0">
                  <a:pos x="89" y="334"/>
                </a:cxn>
                <a:cxn ang="0">
                  <a:pos x="0" y="385"/>
                </a:cxn>
                <a:cxn ang="0">
                  <a:pos x="80" y="385"/>
                </a:cxn>
                <a:cxn ang="0">
                  <a:pos x="260" y="298"/>
                </a:cxn>
                <a:cxn ang="0">
                  <a:pos x="467" y="192"/>
                </a:cxn>
                <a:cxn ang="0">
                  <a:pos x="571" y="83"/>
                </a:cxn>
                <a:cxn ang="0">
                  <a:pos x="571" y="0"/>
                </a:cxn>
              </a:cxnLst>
              <a:rect l="0" t="0" r="r" b="b"/>
              <a:pathLst>
                <a:path w="571" h="385">
                  <a:moveTo>
                    <a:pt x="571" y="0"/>
                  </a:moveTo>
                  <a:lnTo>
                    <a:pt x="514" y="69"/>
                  </a:lnTo>
                  <a:lnTo>
                    <a:pt x="420" y="167"/>
                  </a:lnTo>
                  <a:lnTo>
                    <a:pt x="222" y="268"/>
                  </a:lnTo>
                  <a:lnTo>
                    <a:pt x="89" y="334"/>
                  </a:lnTo>
                  <a:lnTo>
                    <a:pt x="0" y="385"/>
                  </a:lnTo>
                  <a:lnTo>
                    <a:pt x="80" y="385"/>
                  </a:lnTo>
                  <a:lnTo>
                    <a:pt x="260" y="298"/>
                  </a:lnTo>
                  <a:lnTo>
                    <a:pt x="467" y="192"/>
                  </a:lnTo>
                  <a:lnTo>
                    <a:pt x="571" y="83"/>
                  </a:lnTo>
                  <a:lnTo>
                    <a:pt x="571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795" y="1467"/>
              <a:ext cx="1100" cy="76"/>
            </a:xfrm>
            <a:custGeom>
              <a:avLst/>
              <a:gdLst/>
              <a:ahLst/>
              <a:cxnLst>
                <a:cxn ang="0">
                  <a:pos x="1100" y="39"/>
                </a:cxn>
                <a:cxn ang="0">
                  <a:pos x="861" y="7"/>
                </a:cxn>
                <a:cxn ang="0">
                  <a:pos x="737" y="0"/>
                </a:cxn>
                <a:cxn ang="0">
                  <a:pos x="299" y="0"/>
                </a:cxn>
                <a:cxn ang="0">
                  <a:pos x="86" y="0"/>
                </a:cxn>
                <a:cxn ang="0">
                  <a:pos x="0" y="33"/>
                </a:cxn>
                <a:cxn ang="0">
                  <a:pos x="71" y="55"/>
                </a:cxn>
                <a:cxn ang="0">
                  <a:pos x="340" y="55"/>
                </a:cxn>
                <a:cxn ang="0">
                  <a:pos x="458" y="39"/>
                </a:cxn>
                <a:cxn ang="0">
                  <a:pos x="553" y="39"/>
                </a:cxn>
                <a:cxn ang="0">
                  <a:pos x="609" y="44"/>
                </a:cxn>
                <a:cxn ang="0">
                  <a:pos x="719" y="44"/>
                </a:cxn>
                <a:cxn ang="0">
                  <a:pos x="822" y="39"/>
                </a:cxn>
                <a:cxn ang="0">
                  <a:pos x="958" y="76"/>
                </a:cxn>
                <a:cxn ang="0">
                  <a:pos x="1086" y="76"/>
                </a:cxn>
                <a:cxn ang="0">
                  <a:pos x="1100" y="39"/>
                </a:cxn>
              </a:cxnLst>
              <a:rect l="0" t="0" r="r" b="b"/>
              <a:pathLst>
                <a:path w="1100" h="76">
                  <a:moveTo>
                    <a:pt x="1100" y="39"/>
                  </a:moveTo>
                  <a:lnTo>
                    <a:pt x="861" y="7"/>
                  </a:lnTo>
                  <a:lnTo>
                    <a:pt x="737" y="0"/>
                  </a:lnTo>
                  <a:lnTo>
                    <a:pt x="299" y="0"/>
                  </a:lnTo>
                  <a:lnTo>
                    <a:pt x="86" y="0"/>
                  </a:lnTo>
                  <a:lnTo>
                    <a:pt x="0" y="33"/>
                  </a:lnTo>
                  <a:lnTo>
                    <a:pt x="71" y="55"/>
                  </a:lnTo>
                  <a:lnTo>
                    <a:pt x="340" y="55"/>
                  </a:lnTo>
                  <a:lnTo>
                    <a:pt x="458" y="39"/>
                  </a:lnTo>
                  <a:lnTo>
                    <a:pt x="553" y="39"/>
                  </a:lnTo>
                  <a:lnTo>
                    <a:pt x="609" y="44"/>
                  </a:lnTo>
                  <a:lnTo>
                    <a:pt x="719" y="44"/>
                  </a:lnTo>
                  <a:lnTo>
                    <a:pt x="822" y="39"/>
                  </a:lnTo>
                  <a:lnTo>
                    <a:pt x="958" y="76"/>
                  </a:lnTo>
                  <a:lnTo>
                    <a:pt x="1086" y="76"/>
                  </a:lnTo>
                  <a:lnTo>
                    <a:pt x="1100" y="39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4839" y="849"/>
              <a:ext cx="86" cy="30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6" y="99"/>
                </a:cxn>
                <a:cxn ang="0">
                  <a:pos x="71" y="204"/>
                </a:cxn>
                <a:cxn ang="0">
                  <a:pos x="0" y="309"/>
                </a:cxn>
                <a:cxn ang="0">
                  <a:pos x="47" y="149"/>
                </a:cxn>
                <a:cxn ang="0">
                  <a:pos x="56" y="0"/>
                </a:cxn>
              </a:cxnLst>
              <a:rect l="0" t="0" r="r" b="b"/>
              <a:pathLst>
                <a:path w="86" h="309">
                  <a:moveTo>
                    <a:pt x="56" y="0"/>
                  </a:moveTo>
                  <a:lnTo>
                    <a:pt x="86" y="99"/>
                  </a:lnTo>
                  <a:lnTo>
                    <a:pt x="71" y="204"/>
                  </a:lnTo>
                  <a:lnTo>
                    <a:pt x="0" y="309"/>
                  </a:lnTo>
                  <a:lnTo>
                    <a:pt x="47" y="149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4434" y="1035"/>
              <a:ext cx="396" cy="304"/>
            </a:xfrm>
            <a:custGeom>
              <a:avLst/>
              <a:gdLst/>
              <a:ahLst/>
              <a:cxnLst>
                <a:cxn ang="0">
                  <a:pos x="396" y="0"/>
                </a:cxn>
                <a:cxn ang="0">
                  <a:pos x="334" y="62"/>
                </a:cxn>
                <a:cxn ang="0">
                  <a:pos x="174" y="142"/>
                </a:cxn>
                <a:cxn ang="0">
                  <a:pos x="50" y="236"/>
                </a:cxn>
                <a:cxn ang="0">
                  <a:pos x="0" y="304"/>
                </a:cxn>
                <a:cxn ang="0">
                  <a:pos x="50" y="286"/>
                </a:cxn>
                <a:cxn ang="0">
                  <a:pos x="121" y="201"/>
                </a:cxn>
                <a:cxn ang="0">
                  <a:pos x="269" y="130"/>
                </a:cxn>
                <a:cxn ang="0">
                  <a:pos x="384" y="68"/>
                </a:cxn>
                <a:cxn ang="0">
                  <a:pos x="396" y="0"/>
                </a:cxn>
              </a:cxnLst>
              <a:rect l="0" t="0" r="r" b="b"/>
              <a:pathLst>
                <a:path w="396" h="304">
                  <a:moveTo>
                    <a:pt x="396" y="0"/>
                  </a:moveTo>
                  <a:lnTo>
                    <a:pt x="334" y="62"/>
                  </a:lnTo>
                  <a:lnTo>
                    <a:pt x="174" y="142"/>
                  </a:lnTo>
                  <a:lnTo>
                    <a:pt x="50" y="236"/>
                  </a:lnTo>
                  <a:lnTo>
                    <a:pt x="0" y="304"/>
                  </a:lnTo>
                  <a:lnTo>
                    <a:pt x="50" y="286"/>
                  </a:lnTo>
                  <a:lnTo>
                    <a:pt x="121" y="201"/>
                  </a:lnTo>
                  <a:lnTo>
                    <a:pt x="269" y="130"/>
                  </a:lnTo>
                  <a:lnTo>
                    <a:pt x="384" y="68"/>
                  </a:lnTo>
                  <a:lnTo>
                    <a:pt x="396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984" y="1103"/>
              <a:ext cx="444" cy="273"/>
            </a:xfrm>
            <a:custGeom>
              <a:avLst/>
              <a:gdLst/>
              <a:ahLst/>
              <a:cxnLst>
                <a:cxn ang="0">
                  <a:pos x="444" y="273"/>
                </a:cxn>
                <a:cxn ang="0">
                  <a:pos x="340" y="193"/>
                </a:cxn>
                <a:cxn ang="0">
                  <a:pos x="104" y="51"/>
                </a:cxn>
                <a:cxn ang="0">
                  <a:pos x="0" y="0"/>
                </a:cxn>
                <a:cxn ang="0">
                  <a:pos x="98" y="99"/>
                </a:cxn>
                <a:cxn ang="0">
                  <a:pos x="181" y="133"/>
                </a:cxn>
                <a:cxn ang="0">
                  <a:pos x="308" y="193"/>
                </a:cxn>
                <a:cxn ang="0">
                  <a:pos x="444" y="273"/>
                </a:cxn>
              </a:cxnLst>
              <a:rect l="0" t="0" r="r" b="b"/>
              <a:pathLst>
                <a:path w="444" h="273">
                  <a:moveTo>
                    <a:pt x="444" y="273"/>
                  </a:moveTo>
                  <a:lnTo>
                    <a:pt x="340" y="193"/>
                  </a:lnTo>
                  <a:lnTo>
                    <a:pt x="104" y="51"/>
                  </a:lnTo>
                  <a:lnTo>
                    <a:pt x="0" y="0"/>
                  </a:lnTo>
                  <a:lnTo>
                    <a:pt x="98" y="99"/>
                  </a:lnTo>
                  <a:lnTo>
                    <a:pt x="181" y="133"/>
                  </a:lnTo>
                  <a:lnTo>
                    <a:pt x="308" y="193"/>
                  </a:lnTo>
                  <a:lnTo>
                    <a:pt x="444" y="273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644" y="925"/>
              <a:ext cx="302" cy="476"/>
            </a:xfrm>
            <a:custGeom>
              <a:avLst/>
              <a:gdLst/>
              <a:ahLst/>
              <a:cxnLst>
                <a:cxn ang="0">
                  <a:pos x="228" y="0"/>
                </a:cxn>
                <a:cxn ang="0">
                  <a:pos x="110" y="37"/>
                </a:cxn>
                <a:cxn ang="0">
                  <a:pos x="0" y="128"/>
                </a:cxn>
                <a:cxn ang="0">
                  <a:pos x="56" y="211"/>
                </a:cxn>
                <a:cxn ang="0">
                  <a:pos x="133" y="309"/>
                </a:cxn>
                <a:cxn ang="0">
                  <a:pos x="189" y="419"/>
                </a:cxn>
                <a:cxn ang="0">
                  <a:pos x="302" y="476"/>
                </a:cxn>
                <a:cxn ang="0">
                  <a:pos x="222" y="396"/>
                </a:cxn>
                <a:cxn ang="0">
                  <a:pos x="118" y="204"/>
                </a:cxn>
                <a:cxn ang="0">
                  <a:pos x="127" y="66"/>
                </a:cxn>
                <a:cxn ang="0">
                  <a:pos x="237" y="66"/>
                </a:cxn>
                <a:cxn ang="0">
                  <a:pos x="228" y="0"/>
                </a:cxn>
              </a:cxnLst>
              <a:rect l="0" t="0" r="r" b="b"/>
              <a:pathLst>
                <a:path w="302" h="476">
                  <a:moveTo>
                    <a:pt x="228" y="0"/>
                  </a:moveTo>
                  <a:lnTo>
                    <a:pt x="110" y="37"/>
                  </a:lnTo>
                  <a:lnTo>
                    <a:pt x="0" y="128"/>
                  </a:lnTo>
                  <a:lnTo>
                    <a:pt x="56" y="211"/>
                  </a:lnTo>
                  <a:lnTo>
                    <a:pt x="133" y="309"/>
                  </a:lnTo>
                  <a:lnTo>
                    <a:pt x="189" y="419"/>
                  </a:lnTo>
                  <a:lnTo>
                    <a:pt x="302" y="476"/>
                  </a:lnTo>
                  <a:lnTo>
                    <a:pt x="222" y="396"/>
                  </a:lnTo>
                  <a:lnTo>
                    <a:pt x="118" y="204"/>
                  </a:lnTo>
                  <a:lnTo>
                    <a:pt x="127" y="66"/>
                  </a:lnTo>
                  <a:lnTo>
                    <a:pt x="237" y="66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4484" y="769"/>
              <a:ext cx="459" cy="378"/>
            </a:xfrm>
            <a:custGeom>
              <a:avLst/>
              <a:gdLst/>
              <a:ahLst/>
              <a:cxnLst>
                <a:cxn ang="0">
                  <a:pos x="397" y="76"/>
                </a:cxn>
                <a:cxn ang="0">
                  <a:pos x="459" y="179"/>
                </a:cxn>
                <a:cxn ang="0">
                  <a:pos x="450" y="247"/>
                </a:cxn>
                <a:cxn ang="0">
                  <a:pos x="411" y="316"/>
                </a:cxn>
                <a:cxn ang="0">
                  <a:pos x="355" y="378"/>
                </a:cxn>
                <a:cxn ang="0">
                  <a:pos x="411" y="204"/>
                </a:cxn>
                <a:cxn ang="0">
                  <a:pos x="340" y="138"/>
                </a:cxn>
                <a:cxn ang="0">
                  <a:pos x="246" y="112"/>
                </a:cxn>
                <a:cxn ang="0">
                  <a:pos x="246" y="62"/>
                </a:cxn>
                <a:cxn ang="0">
                  <a:pos x="157" y="62"/>
                </a:cxn>
                <a:cxn ang="0">
                  <a:pos x="39" y="99"/>
                </a:cxn>
                <a:cxn ang="0">
                  <a:pos x="0" y="44"/>
                </a:cxn>
                <a:cxn ang="0">
                  <a:pos x="89" y="14"/>
                </a:cxn>
                <a:cxn ang="0">
                  <a:pos x="246" y="0"/>
                </a:cxn>
                <a:cxn ang="0">
                  <a:pos x="334" y="0"/>
                </a:cxn>
                <a:cxn ang="0">
                  <a:pos x="397" y="76"/>
                </a:cxn>
              </a:cxnLst>
              <a:rect l="0" t="0" r="r" b="b"/>
              <a:pathLst>
                <a:path w="459" h="378">
                  <a:moveTo>
                    <a:pt x="397" y="76"/>
                  </a:moveTo>
                  <a:lnTo>
                    <a:pt x="459" y="179"/>
                  </a:lnTo>
                  <a:lnTo>
                    <a:pt x="450" y="247"/>
                  </a:lnTo>
                  <a:lnTo>
                    <a:pt x="411" y="316"/>
                  </a:lnTo>
                  <a:lnTo>
                    <a:pt x="355" y="378"/>
                  </a:lnTo>
                  <a:lnTo>
                    <a:pt x="411" y="204"/>
                  </a:lnTo>
                  <a:lnTo>
                    <a:pt x="340" y="138"/>
                  </a:lnTo>
                  <a:lnTo>
                    <a:pt x="246" y="112"/>
                  </a:lnTo>
                  <a:lnTo>
                    <a:pt x="246" y="62"/>
                  </a:lnTo>
                  <a:lnTo>
                    <a:pt x="157" y="62"/>
                  </a:lnTo>
                  <a:lnTo>
                    <a:pt x="39" y="99"/>
                  </a:lnTo>
                  <a:lnTo>
                    <a:pt x="0" y="44"/>
                  </a:lnTo>
                  <a:lnTo>
                    <a:pt x="89" y="14"/>
                  </a:lnTo>
                  <a:lnTo>
                    <a:pt x="246" y="0"/>
                  </a:lnTo>
                  <a:lnTo>
                    <a:pt x="334" y="0"/>
                  </a:lnTo>
                  <a:lnTo>
                    <a:pt x="397" y="76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502" y="1190"/>
              <a:ext cx="680" cy="550"/>
            </a:xfrm>
            <a:custGeom>
              <a:avLst/>
              <a:gdLst/>
              <a:ahLst/>
              <a:cxnLst>
                <a:cxn ang="0">
                  <a:pos x="680" y="532"/>
                </a:cxn>
                <a:cxn ang="0">
                  <a:pos x="444" y="470"/>
                </a:cxn>
                <a:cxn ang="0">
                  <a:pos x="323" y="378"/>
                </a:cxn>
                <a:cxn ang="0">
                  <a:pos x="133" y="149"/>
                </a:cxn>
                <a:cxn ang="0">
                  <a:pos x="86" y="92"/>
                </a:cxn>
                <a:cxn ang="0">
                  <a:pos x="157" y="44"/>
                </a:cxn>
                <a:cxn ang="0">
                  <a:pos x="101" y="0"/>
                </a:cxn>
                <a:cxn ang="0">
                  <a:pos x="0" y="46"/>
                </a:cxn>
                <a:cxn ang="0">
                  <a:pos x="0" y="124"/>
                </a:cxn>
                <a:cxn ang="0">
                  <a:pos x="198" y="390"/>
                </a:cxn>
                <a:cxn ang="0">
                  <a:pos x="269" y="488"/>
                </a:cxn>
                <a:cxn ang="0">
                  <a:pos x="379" y="513"/>
                </a:cxn>
                <a:cxn ang="0">
                  <a:pos x="624" y="550"/>
                </a:cxn>
                <a:cxn ang="0">
                  <a:pos x="680" y="532"/>
                </a:cxn>
              </a:cxnLst>
              <a:rect l="0" t="0" r="r" b="b"/>
              <a:pathLst>
                <a:path w="680" h="550">
                  <a:moveTo>
                    <a:pt x="680" y="532"/>
                  </a:moveTo>
                  <a:lnTo>
                    <a:pt x="444" y="470"/>
                  </a:lnTo>
                  <a:lnTo>
                    <a:pt x="323" y="378"/>
                  </a:lnTo>
                  <a:lnTo>
                    <a:pt x="133" y="149"/>
                  </a:lnTo>
                  <a:lnTo>
                    <a:pt x="86" y="92"/>
                  </a:lnTo>
                  <a:lnTo>
                    <a:pt x="157" y="44"/>
                  </a:lnTo>
                  <a:lnTo>
                    <a:pt x="101" y="0"/>
                  </a:lnTo>
                  <a:lnTo>
                    <a:pt x="0" y="46"/>
                  </a:lnTo>
                  <a:lnTo>
                    <a:pt x="0" y="124"/>
                  </a:lnTo>
                  <a:lnTo>
                    <a:pt x="198" y="390"/>
                  </a:lnTo>
                  <a:lnTo>
                    <a:pt x="269" y="488"/>
                  </a:lnTo>
                  <a:lnTo>
                    <a:pt x="379" y="513"/>
                  </a:lnTo>
                  <a:lnTo>
                    <a:pt x="624" y="550"/>
                  </a:lnTo>
                  <a:lnTo>
                    <a:pt x="680" y="532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408" y="1678"/>
              <a:ext cx="1209" cy="385"/>
            </a:xfrm>
            <a:custGeom>
              <a:avLst/>
              <a:gdLst/>
              <a:ahLst/>
              <a:cxnLst>
                <a:cxn ang="0">
                  <a:pos x="1124" y="247"/>
                </a:cxn>
                <a:cxn ang="0">
                  <a:pos x="902" y="286"/>
                </a:cxn>
                <a:cxn ang="0">
                  <a:pos x="709" y="279"/>
                </a:cxn>
                <a:cxn ang="0">
                  <a:pos x="440" y="167"/>
                </a:cxn>
                <a:cxn ang="0">
                  <a:pos x="322" y="94"/>
                </a:cxn>
                <a:cxn ang="0">
                  <a:pos x="260" y="0"/>
                </a:cxn>
                <a:cxn ang="0">
                  <a:pos x="141" y="25"/>
                </a:cxn>
                <a:cxn ang="0">
                  <a:pos x="71" y="80"/>
                </a:cxn>
                <a:cxn ang="0">
                  <a:pos x="0" y="105"/>
                </a:cxn>
                <a:cxn ang="0">
                  <a:pos x="212" y="254"/>
                </a:cxn>
                <a:cxn ang="0">
                  <a:pos x="458" y="378"/>
                </a:cxn>
                <a:cxn ang="0">
                  <a:pos x="544" y="366"/>
                </a:cxn>
                <a:cxn ang="0">
                  <a:pos x="647" y="366"/>
                </a:cxn>
                <a:cxn ang="0">
                  <a:pos x="807" y="385"/>
                </a:cxn>
                <a:cxn ang="0">
                  <a:pos x="940" y="341"/>
                </a:cxn>
                <a:cxn ang="0">
                  <a:pos x="1209" y="279"/>
                </a:cxn>
                <a:cxn ang="0">
                  <a:pos x="1124" y="247"/>
                </a:cxn>
              </a:cxnLst>
              <a:rect l="0" t="0" r="r" b="b"/>
              <a:pathLst>
                <a:path w="1209" h="385">
                  <a:moveTo>
                    <a:pt x="1124" y="247"/>
                  </a:moveTo>
                  <a:lnTo>
                    <a:pt x="902" y="286"/>
                  </a:lnTo>
                  <a:lnTo>
                    <a:pt x="709" y="279"/>
                  </a:lnTo>
                  <a:lnTo>
                    <a:pt x="440" y="167"/>
                  </a:lnTo>
                  <a:lnTo>
                    <a:pt x="322" y="94"/>
                  </a:lnTo>
                  <a:lnTo>
                    <a:pt x="260" y="0"/>
                  </a:lnTo>
                  <a:lnTo>
                    <a:pt x="141" y="25"/>
                  </a:lnTo>
                  <a:lnTo>
                    <a:pt x="71" y="80"/>
                  </a:lnTo>
                  <a:lnTo>
                    <a:pt x="0" y="105"/>
                  </a:lnTo>
                  <a:lnTo>
                    <a:pt x="212" y="254"/>
                  </a:lnTo>
                  <a:lnTo>
                    <a:pt x="458" y="378"/>
                  </a:lnTo>
                  <a:lnTo>
                    <a:pt x="544" y="366"/>
                  </a:lnTo>
                  <a:lnTo>
                    <a:pt x="647" y="366"/>
                  </a:lnTo>
                  <a:lnTo>
                    <a:pt x="807" y="385"/>
                  </a:lnTo>
                  <a:lnTo>
                    <a:pt x="940" y="341"/>
                  </a:lnTo>
                  <a:lnTo>
                    <a:pt x="1209" y="279"/>
                  </a:lnTo>
                  <a:lnTo>
                    <a:pt x="1124" y="247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2970" y="1289"/>
              <a:ext cx="926" cy="966"/>
            </a:xfrm>
            <a:custGeom>
              <a:avLst/>
              <a:gdLst/>
              <a:ahLst/>
              <a:cxnLst>
                <a:cxn ang="0">
                  <a:pos x="443" y="0"/>
                </a:cxn>
                <a:cxn ang="0">
                  <a:pos x="293" y="7"/>
                </a:cxn>
                <a:cxn ang="0">
                  <a:pos x="0" y="124"/>
                </a:cxn>
                <a:cxn ang="0">
                  <a:pos x="20" y="341"/>
                </a:cxn>
                <a:cxn ang="0">
                  <a:pos x="23" y="394"/>
                </a:cxn>
                <a:cxn ang="0">
                  <a:pos x="32" y="439"/>
                </a:cxn>
                <a:cxn ang="0">
                  <a:pos x="44" y="481"/>
                </a:cxn>
                <a:cxn ang="0">
                  <a:pos x="62" y="520"/>
                </a:cxn>
                <a:cxn ang="0">
                  <a:pos x="83" y="552"/>
                </a:cxn>
                <a:cxn ang="0">
                  <a:pos x="109" y="581"/>
                </a:cxn>
                <a:cxn ang="0">
                  <a:pos x="139" y="609"/>
                </a:cxn>
                <a:cxn ang="0">
                  <a:pos x="171" y="636"/>
                </a:cxn>
                <a:cxn ang="0">
                  <a:pos x="210" y="662"/>
                </a:cxn>
                <a:cxn ang="0">
                  <a:pos x="248" y="687"/>
                </a:cxn>
                <a:cxn ang="0">
                  <a:pos x="293" y="710"/>
                </a:cxn>
                <a:cxn ang="0">
                  <a:pos x="340" y="737"/>
                </a:cxn>
                <a:cxn ang="0">
                  <a:pos x="387" y="762"/>
                </a:cxn>
                <a:cxn ang="0">
                  <a:pos x="438" y="792"/>
                </a:cxn>
                <a:cxn ang="0">
                  <a:pos x="491" y="824"/>
                </a:cxn>
                <a:cxn ang="0">
                  <a:pos x="547" y="861"/>
                </a:cxn>
                <a:cxn ang="0">
                  <a:pos x="665" y="966"/>
                </a:cxn>
                <a:cxn ang="0">
                  <a:pos x="778" y="923"/>
                </a:cxn>
                <a:cxn ang="0">
                  <a:pos x="926" y="861"/>
                </a:cxn>
                <a:cxn ang="0">
                  <a:pos x="840" y="785"/>
                </a:cxn>
                <a:cxn ang="0">
                  <a:pos x="443" y="545"/>
                </a:cxn>
                <a:cxn ang="0">
                  <a:pos x="325" y="469"/>
                </a:cxn>
                <a:cxn ang="0">
                  <a:pos x="207" y="298"/>
                </a:cxn>
                <a:cxn ang="0">
                  <a:pos x="254" y="160"/>
                </a:cxn>
                <a:cxn ang="0">
                  <a:pos x="381" y="87"/>
                </a:cxn>
                <a:cxn ang="0">
                  <a:pos x="476" y="73"/>
                </a:cxn>
                <a:cxn ang="0">
                  <a:pos x="443" y="0"/>
                </a:cxn>
              </a:cxnLst>
              <a:rect l="0" t="0" r="r" b="b"/>
              <a:pathLst>
                <a:path w="926" h="966">
                  <a:moveTo>
                    <a:pt x="443" y="0"/>
                  </a:moveTo>
                  <a:lnTo>
                    <a:pt x="293" y="7"/>
                  </a:lnTo>
                  <a:lnTo>
                    <a:pt x="0" y="124"/>
                  </a:lnTo>
                  <a:lnTo>
                    <a:pt x="20" y="341"/>
                  </a:lnTo>
                  <a:lnTo>
                    <a:pt x="23" y="394"/>
                  </a:lnTo>
                  <a:lnTo>
                    <a:pt x="32" y="439"/>
                  </a:lnTo>
                  <a:lnTo>
                    <a:pt x="44" y="481"/>
                  </a:lnTo>
                  <a:lnTo>
                    <a:pt x="62" y="520"/>
                  </a:lnTo>
                  <a:lnTo>
                    <a:pt x="83" y="552"/>
                  </a:lnTo>
                  <a:lnTo>
                    <a:pt x="109" y="581"/>
                  </a:lnTo>
                  <a:lnTo>
                    <a:pt x="139" y="609"/>
                  </a:lnTo>
                  <a:lnTo>
                    <a:pt x="171" y="636"/>
                  </a:lnTo>
                  <a:lnTo>
                    <a:pt x="210" y="662"/>
                  </a:lnTo>
                  <a:lnTo>
                    <a:pt x="248" y="687"/>
                  </a:lnTo>
                  <a:lnTo>
                    <a:pt x="293" y="710"/>
                  </a:lnTo>
                  <a:lnTo>
                    <a:pt x="340" y="737"/>
                  </a:lnTo>
                  <a:lnTo>
                    <a:pt x="387" y="762"/>
                  </a:lnTo>
                  <a:lnTo>
                    <a:pt x="438" y="792"/>
                  </a:lnTo>
                  <a:lnTo>
                    <a:pt x="491" y="824"/>
                  </a:lnTo>
                  <a:lnTo>
                    <a:pt x="547" y="861"/>
                  </a:lnTo>
                  <a:lnTo>
                    <a:pt x="665" y="966"/>
                  </a:lnTo>
                  <a:lnTo>
                    <a:pt x="778" y="923"/>
                  </a:lnTo>
                  <a:lnTo>
                    <a:pt x="926" y="861"/>
                  </a:lnTo>
                  <a:lnTo>
                    <a:pt x="840" y="785"/>
                  </a:lnTo>
                  <a:lnTo>
                    <a:pt x="443" y="545"/>
                  </a:lnTo>
                  <a:lnTo>
                    <a:pt x="325" y="469"/>
                  </a:lnTo>
                  <a:lnTo>
                    <a:pt x="207" y="298"/>
                  </a:lnTo>
                  <a:lnTo>
                    <a:pt x="254" y="160"/>
                  </a:lnTo>
                  <a:lnTo>
                    <a:pt x="381" y="87"/>
                  </a:lnTo>
                  <a:lnTo>
                    <a:pt x="476" y="73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452" y="561"/>
              <a:ext cx="837" cy="673"/>
            </a:xfrm>
            <a:custGeom>
              <a:avLst/>
              <a:gdLst/>
              <a:ahLst/>
              <a:cxnLst>
                <a:cxn ang="0">
                  <a:pos x="837" y="91"/>
                </a:cxn>
                <a:cxn ang="0">
                  <a:pos x="778" y="53"/>
                </a:cxn>
                <a:cxn ang="0">
                  <a:pos x="689" y="0"/>
                </a:cxn>
                <a:cxn ang="0">
                  <a:pos x="591" y="101"/>
                </a:cxn>
                <a:cxn ang="0">
                  <a:pos x="429" y="188"/>
                </a:cxn>
                <a:cxn ang="0">
                  <a:pos x="234" y="220"/>
                </a:cxn>
                <a:cxn ang="0">
                  <a:pos x="21" y="240"/>
                </a:cxn>
                <a:cxn ang="0">
                  <a:pos x="0" y="302"/>
                </a:cxn>
                <a:cxn ang="0">
                  <a:pos x="15" y="673"/>
                </a:cxn>
                <a:cxn ang="0">
                  <a:pos x="100" y="620"/>
                </a:cxn>
                <a:cxn ang="0">
                  <a:pos x="145" y="568"/>
                </a:cxn>
                <a:cxn ang="0">
                  <a:pos x="100" y="437"/>
                </a:cxn>
                <a:cxn ang="0">
                  <a:pos x="100" y="302"/>
                </a:cxn>
                <a:cxn ang="0">
                  <a:pos x="266" y="302"/>
                </a:cxn>
                <a:cxn ang="0">
                  <a:pos x="420" y="277"/>
                </a:cxn>
                <a:cxn ang="0">
                  <a:pos x="547" y="224"/>
                </a:cxn>
                <a:cxn ang="0">
                  <a:pos x="660" y="135"/>
                </a:cxn>
                <a:cxn ang="0">
                  <a:pos x="772" y="85"/>
                </a:cxn>
                <a:cxn ang="0">
                  <a:pos x="837" y="91"/>
                </a:cxn>
              </a:cxnLst>
              <a:rect l="0" t="0" r="r" b="b"/>
              <a:pathLst>
                <a:path w="837" h="673">
                  <a:moveTo>
                    <a:pt x="837" y="91"/>
                  </a:moveTo>
                  <a:lnTo>
                    <a:pt x="778" y="53"/>
                  </a:lnTo>
                  <a:lnTo>
                    <a:pt x="689" y="0"/>
                  </a:lnTo>
                  <a:lnTo>
                    <a:pt x="591" y="101"/>
                  </a:lnTo>
                  <a:lnTo>
                    <a:pt x="429" y="188"/>
                  </a:lnTo>
                  <a:lnTo>
                    <a:pt x="234" y="220"/>
                  </a:lnTo>
                  <a:lnTo>
                    <a:pt x="21" y="240"/>
                  </a:lnTo>
                  <a:lnTo>
                    <a:pt x="0" y="302"/>
                  </a:lnTo>
                  <a:lnTo>
                    <a:pt x="15" y="673"/>
                  </a:lnTo>
                  <a:lnTo>
                    <a:pt x="100" y="620"/>
                  </a:lnTo>
                  <a:lnTo>
                    <a:pt x="145" y="568"/>
                  </a:lnTo>
                  <a:lnTo>
                    <a:pt x="100" y="437"/>
                  </a:lnTo>
                  <a:lnTo>
                    <a:pt x="100" y="302"/>
                  </a:lnTo>
                  <a:lnTo>
                    <a:pt x="266" y="302"/>
                  </a:lnTo>
                  <a:lnTo>
                    <a:pt x="420" y="277"/>
                  </a:lnTo>
                  <a:lnTo>
                    <a:pt x="547" y="224"/>
                  </a:lnTo>
                  <a:lnTo>
                    <a:pt x="660" y="135"/>
                  </a:lnTo>
                  <a:lnTo>
                    <a:pt x="772" y="85"/>
                  </a:lnTo>
                  <a:lnTo>
                    <a:pt x="837" y="91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4188" y="868"/>
              <a:ext cx="249" cy="279"/>
            </a:xfrm>
            <a:custGeom>
              <a:avLst/>
              <a:gdLst/>
              <a:ahLst/>
              <a:cxnLst>
                <a:cxn ang="0">
                  <a:pos x="249" y="0"/>
                </a:cxn>
                <a:cxn ang="0">
                  <a:pos x="148" y="0"/>
                </a:cxn>
                <a:cxn ang="0">
                  <a:pos x="57" y="48"/>
                </a:cxn>
                <a:cxn ang="0">
                  <a:pos x="0" y="110"/>
                </a:cxn>
                <a:cxn ang="0">
                  <a:pos x="18" y="164"/>
                </a:cxn>
                <a:cxn ang="0">
                  <a:pos x="95" y="279"/>
                </a:cxn>
                <a:cxn ang="0">
                  <a:pos x="45" y="201"/>
                </a:cxn>
                <a:cxn ang="0">
                  <a:pos x="45" y="96"/>
                </a:cxn>
                <a:cxn ang="0">
                  <a:pos x="125" y="25"/>
                </a:cxn>
                <a:cxn ang="0">
                  <a:pos x="202" y="9"/>
                </a:cxn>
                <a:cxn ang="0">
                  <a:pos x="249" y="0"/>
                </a:cxn>
              </a:cxnLst>
              <a:rect l="0" t="0" r="r" b="b"/>
              <a:pathLst>
                <a:path w="249" h="279">
                  <a:moveTo>
                    <a:pt x="249" y="0"/>
                  </a:moveTo>
                  <a:lnTo>
                    <a:pt x="148" y="0"/>
                  </a:lnTo>
                  <a:lnTo>
                    <a:pt x="57" y="48"/>
                  </a:lnTo>
                  <a:lnTo>
                    <a:pt x="0" y="110"/>
                  </a:lnTo>
                  <a:lnTo>
                    <a:pt x="18" y="164"/>
                  </a:lnTo>
                  <a:lnTo>
                    <a:pt x="95" y="279"/>
                  </a:lnTo>
                  <a:lnTo>
                    <a:pt x="45" y="201"/>
                  </a:lnTo>
                  <a:lnTo>
                    <a:pt x="45" y="96"/>
                  </a:lnTo>
                  <a:lnTo>
                    <a:pt x="125" y="25"/>
                  </a:lnTo>
                  <a:lnTo>
                    <a:pt x="202" y="9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4123" y="680"/>
              <a:ext cx="391" cy="419"/>
            </a:xfrm>
            <a:custGeom>
              <a:avLst/>
              <a:gdLst/>
              <a:ahLst/>
              <a:cxnLst>
                <a:cxn ang="0">
                  <a:pos x="391" y="0"/>
                </a:cxn>
                <a:cxn ang="0">
                  <a:pos x="240" y="53"/>
                </a:cxn>
                <a:cxn ang="0">
                  <a:pos x="89" y="112"/>
                </a:cxn>
                <a:cxn ang="0">
                  <a:pos x="57" y="201"/>
                </a:cxn>
                <a:cxn ang="0">
                  <a:pos x="0" y="318"/>
                </a:cxn>
                <a:cxn ang="0">
                  <a:pos x="9" y="371"/>
                </a:cxn>
                <a:cxn ang="0">
                  <a:pos x="107" y="419"/>
                </a:cxn>
                <a:cxn ang="0">
                  <a:pos x="39" y="371"/>
                </a:cxn>
                <a:cxn ang="0">
                  <a:pos x="39" y="318"/>
                </a:cxn>
                <a:cxn ang="0">
                  <a:pos x="71" y="206"/>
                </a:cxn>
                <a:cxn ang="0">
                  <a:pos x="110" y="135"/>
                </a:cxn>
                <a:cxn ang="0">
                  <a:pos x="201" y="92"/>
                </a:cxn>
                <a:cxn ang="0">
                  <a:pos x="335" y="69"/>
                </a:cxn>
                <a:cxn ang="0">
                  <a:pos x="379" y="34"/>
                </a:cxn>
                <a:cxn ang="0">
                  <a:pos x="391" y="0"/>
                </a:cxn>
              </a:cxnLst>
              <a:rect l="0" t="0" r="r" b="b"/>
              <a:pathLst>
                <a:path w="391" h="419">
                  <a:moveTo>
                    <a:pt x="391" y="0"/>
                  </a:moveTo>
                  <a:lnTo>
                    <a:pt x="240" y="53"/>
                  </a:lnTo>
                  <a:lnTo>
                    <a:pt x="89" y="112"/>
                  </a:lnTo>
                  <a:lnTo>
                    <a:pt x="57" y="201"/>
                  </a:lnTo>
                  <a:lnTo>
                    <a:pt x="0" y="318"/>
                  </a:lnTo>
                  <a:lnTo>
                    <a:pt x="9" y="371"/>
                  </a:lnTo>
                  <a:lnTo>
                    <a:pt x="107" y="419"/>
                  </a:lnTo>
                  <a:lnTo>
                    <a:pt x="39" y="371"/>
                  </a:lnTo>
                  <a:lnTo>
                    <a:pt x="39" y="318"/>
                  </a:lnTo>
                  <a:lnTo>
                    <a:pt x="71" y="206"/>
                  </a:lnTo>
                  <a:lnTo>
                    <a:pt x="110" y="135"/>
                  </a:lnTo>
                  <a:lnTo>
                    <a:pt x="201" y="92"/>
                  </a:lnTo>
                  <a:lnTo>
                    <a:pt x="335" y="69"/>
                  </a:lnTo>
                  <a:lnTo>
                    <a:pt x="379" y="34"/>
                  </a:lnTo>
                  <a:lnTo>
                    <a:pt x="391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866" y="689"/>
              <a:ext cx="485" cy="572"/>
            </a:xfrm>
            <a:custGeom>
              <a:avLst/>
              <a:gdLst/>
              <a:ahLst/>
              <a:cxnLst>
                <a:cxn ang="0">
                  <a:pos x="485" y="30"/>
                </a:cxn>
                <a:cxn ang="0">
                  <a:pos x="417" y="0"/>
                </a:cxn>
                <a:cxn ang="0">
                  <a:pos x="278" y="0"/>
                </a:cxn>
                <a:cxn ang="0">
                  <a:pos x="195" y="78"/>
                </a:cxn>
                <a:cxn ang="0">
                  <a:pos x="89" y="160"/>
                </a:cxn>
                <a:cxn ang="0">
                  <a:pos x="44" y="227"/>
                </a:cxn>
                <a:cxn ang="0">
                  <a:pos x="6" y="332"/>
                </a:cxn>
                <a:cxn ang="0">
                  <a:pos x="0" y="424"/>
                </a:cxn>
                <a:cxn ang="0">
                  <a:pos x="0" y="536"/>
                </a:cxn>
                <a:cxn ang="0">
                  <a:pos x="44" y="572"/>
                </a:cxn>
                <a:cxn ang="0">
                  <a:pos x="33" y="476"/>
                </a:cxn>
                <a:cxn ang="0">
                  <a:pos x="33" y="348"/>
                </a:cxn>
                <a:cxn ang="0">
                  <a:pos x="83" y="204"/>
                </a:cxn>
                <a:cxn ang="0">
                  <a:pos x="172" y="135"/>
                </a:cxn>
                <a:cxn ang="0">
                  <a:pos x="275" y="25"/>
                </a:cxn>
                <a:cxn ang="0">
                  <a:pos x="373" y="12"/>
                </a:cxn>
                <a:cxn ang="0">
                  <a:pos x="485" y="30"/>
                </a:cxn>
              </a:cxnLst>
              <a:rect l="0" t="0" r="r" b="b"/>
              <a:pathLst>
                <a:path w="485" h="572">
                  <a:moveTo>
                    <a:pt x="485" y="30"/>
                  </a:moveTo>
                  <a:lnTo>
                    <a:pt x="417" y="0"/>
                  </a:lnTo>
                  <a:lnTo>
                    <a:pt x="278" y="0"/>
                  </a:lnTo>
                  <a:lnTo>
                    <a:pt x="195" y="78"/>
                  </a:lnTo>
                  <a:lnTo>
                    <a:pt x="89" y="160"/>
                  </a:lnTo>
                  <a:lnTo>
                    <a:pt x="44" y="227"/>
                  </a:lnTo>
                  <a:lnTo>
                    <a:pt x="6" y="332"/>
                  </a:lnTo>
                  <a:lnTo>
                    <a:pt x="0" y="424"/>
                  </a:lnTo>
                  <a:lnTo>
                    <a:pt x="0" y="536"/>
                  </a:lnTo>
                  <a:lnTo>
                    <a:pt x="44" y="572"/>
                  </a:lnTo>
                  <a:lnTo>
                    <a:pt x="33" y="476"/>
                  </a:lnTo>
                  <a:lnTo>
                    <a:pt x="33" y="348"/>
                  </a:lnTo>
                  <a:lnTo>
                    <a:pt x="83" y="204"/>
                  </a:lnTo>
                  <a:lnTo>
                    <a:pt x="172" y="135"/>
                  </a:lnTo>
                  <a:lnTo>
                    <a:pt x="275" y="25"/>
                  </a:lnTo>
                  <a:lnTo>
                    <a:pt x="373" y="12"/>
                  </a:lnTo>
                  <a:lnTo>
                    <a:pt x="485" y="3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4212" y="1078"/>
              <a:ext cx="491" cy="131"/>
            </a:xfrm>
            <a:custGeom>
              <a:avLst/>
              <a:gdLst/>
              <a:ahLst/>
              <a:cxnLst>
                <a:cxn ang="0">
                  <a:pos x="491" y="0"/>
                </a:cxn>
                <a:cxn ang="0">
                  <a:pos x="346" y="55"/>
                </a:cxn>
                <a:cxn ang="0">
                  <a:pos x="195" y="78"/>
                </a:cxn>
                <a:cxn ang="0">
                  <a:pos x="112" y="87"/>
                </a:cxn>
                <a:cxn ang="0">
                  <a:pos x="0" y="131"/>
                </a:cxn>
                <a:cxn ang="0">
                  <a:pos x="95" y="126"/>
                </a:cxn>
                <a:cxn ang="0">
                  <a:pos x="178" y="99"/>
                </a:cxn>
                <a:cxn ang="0">
                  <a:pos x="340" y="78"/>
                </a:cxn>
                <a:cxn ang="0">
                  <a:pos x="464" y="35"/>
                </a:cxn>
                <a:cxn ang="0">
                  <a:pos x="491" y="0"/>
                </a:cxn>
              </a:cxnLst>
              <a:rect l="0" t="0" r="r" b="b"/>
              <a:pathLst>
                <a:path w="491" h="131">
                  <a:moveTo>
                    <a:pt x="491" y="0"/>
                  </a:moveTo>
                  <a:lnTo>
                    <a:pt x="346" y="55"/>
                  </a:lnTo>
                  <a:lnTo>
                    <a:pt x="195" y="78"/>
                  </a:lnTo>
                  <a:lnTo>
                    <a:pt x="112" y="87"/>
                  </a:lnTo>
                  <a:lnTo>
                    <a:pt x="0" y="131"/>
                  </a:lnTo>
                  <a:lnTo>
                    <a:pt x="95" y="126"/>
                  </a:lnTo>
                  <a:lnTo>
                    <a:pt x="178" y="99"/>
                  </a:lnTo>
                  <a:lnTo>
                    <a:pt x="340" y="78"/>
                  </a:lnTo>
                  <a:lnTo>
                    <a:pt x="464" y="35"/>
                  </a:lnTo>
                  <a:lnTo>
                    <a:pt x="491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4620" y="925"/>
              <a:ext cx="207" cy="121"/>
            </a:xfrm>
            <a:custGeom>
              <a:avLst/>
              <a:gdLst/>
              <a:ahLst/>
              <a:cxnLst>
                <a:cxn ang="0">
                  <a:pos x="207" y="69"/>
                </a:cxn>
                <a:cxn ang="0">
                  <a:pos x="163" y="34"/>
                </a:cxn>
                <a:cxn ang="0">
                  <a:pos x="89" y="0"/>
                </a:cxn>
                <a:cxn ang="0">
                  <a:pos x="6" y="30"/>
                </a:cxn>
                <a:cxn ang="0">
                  <a:pos x="0" y="78"/>
                </a:cxn>
                <a:cxn ang="0">
                  <a:pos x="77" y="78"/>
                </a:cxn>
                <a:cxn ang="0">
                  <a:pos x="95" y="121"/>
                </a:cxn>
                <a:cxn ang="0">
                  <a:pos x="163" y="121"/>
                </a:cxn>
                <a:cxn ang="0">
                  <a:pos x="207" y="69"/>
                </a:cxn>
              </a:cxnLst>
              <a:rect l="0" t="0" r="r" b="b"/>
              <a:pathLst>
                <a:path w="207" h="121">
                  <a:moveTo>
                    <a:pt x="207" y="69"/>
                  </a:moveTo>
                  <a:lnTo>
                    <a:pt x="163" y="34"/>
                  </a:lnTo>
                  <a:lnTo>
                    <a:pt x="89" y="0"/>
                  </a:lnTo>
                  <a:lnTo>
                    <a:pt x="6" y="30"/>
                  </a:lnTo>
                  <a:lnTo>
                    <a:pt x="0" y="78"/>
                  </a:lnTo>
                  <a:lnTo>
                    <a:pt x="77" y="78"/>
                  </a:lnTo>
                  <a:lnTo>
                    <a:pt x="95" y="121"/>
                  </a:lnTo>
                  <a:lnTo>
                    <a:pt x="163" y="121"/>
                  </a:lnTo>
                  <a:lnTo>
                    <a:pt x="207" y="69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4330" y="978"/>
              <a:ext cx="128" cy="61"/>
            </a:xfrm>
            <a:custGeom>
              <a:avLst/>
              <a:gdLst/>
              <a:ahLst/>
              <a:cxnLst>
                <a:cxn ang="0">
                  <a:pos x="128" y="20"/>
                </a:cxn>
                <a:cxn ang="0">
                  <a:pos x="65" y="0"/>
                </a:cxn>
                <a:cxn ang="0">
                  <a:pos x="6" y="25"/>
                </a:cxn>
                <a:cxn ang="0">
                  <a:pos x="0" y="61"/>
                </a:cxn>
                <a:cxn ang="0">
                  <a:pos x="51" y="29"/>
                </a:cxn>
                <a:cxn ang="0">
                  <a:pos x="128" y="20"/>
                </a:cxn>
              </a:cxnLst>
              <a:rect l="0" t="0" r="r" b="b"/>
              <a:pathLst>
                <a:path w="128" h="61">
                  <a:moveTo>
                    <a:pt x="128" y="20"/>
                  </a:moveTo>
                  <a:lnTo>
                    <a:pt x="65" y="0"/>
                  </a:lnTo>
                  <a:lnTo>
                    <a:pt x="6" y="25"/>
                  </a:lnTo>
                  <a:lnTo>
                    <a:pt x="0" y="61"/>
                  </a:lnTo>
                  <a:lnTo>
                    <a:pt x="51" y="29"/>
                  </a:lnTo>
                  <a:lnTo>
                    <a:pt x="128" y="2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4437" y="1007"/>
              <a:ext cx="103" cy="62"/>
            </a:xfrm>
            <a:custGeom>
              <a:avLst/>
              <a:gdLst/>
              <a:ahLst/>
              <a:cxnLst>
                <a:cxn ang="0">
                  <a:pos x="103" y="25"/>
                </a:cxn>
                <a:cxn ang="0">
                  <a:pos x="59" y="0"/>
                </a:cxn>
                <a:cxn ang="0">
                  <a:pos x="0" y="25"/>
                </a:cxn>
                <a:cxn ang="0">
                  <a:pos x="26" y="62"/>
                </a:cxn>
                <a:cxn ang="0">
                  <a:pos x="89" y="62"/>
                </a:cxn>
                <a:cxn ang="0">
                  <a:pos x="103" y="25"/>
                </a:cxn>
              </a:cxnLst>
              <a:rect l="0" t="0" r="r" b="b"/>
              <a:pathLst>
                <a:path w="103" h="62">
                  <a:moveTo>
                    <a:pt x="103" y="25"/>
                  </a:moveTo>
                  <a:lnTo>
                    <a:pt x="59" y="0"/>
                  </a:lnTo>
                  <a:lnTo>
                    <a:pt x="0" y="25"/>
                  </a:lnTo>
                  <a:lnTo>
                    <a:pt x="26" y="62"/>
                  </a:lnTo>
                  <a:lnTo>
                    <a:pt x="89" y="62"/>
                  </a:lnTo>
                  <a:lnTo>
                    <a:pt x="103" y="25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4390" y="1074"/>
              <a:ext cx="121" cy="29"/>
            </a:xfrm>
            <a:custGeom>
              <a:avLst/>
              <a:gdLst/>
              <a:ahLst/>
              <a:cxnLst>
                <a:cxn ang="0">
                  <a:pos x="50" y="7"/>
                </a:cxn>
                <a:cxn ang="0">
                  <a:pos x="0" y="0"/>
                </a:cxn>
                <a:cxn ang="0">
                  <a:pos x="11" y="25"/>
                </a:cxn>
                <a:cxn ang="0">
                  <a:pos x="59" y="29"/>
                </a:cxn>
                <a:cxn ang="0">
                  <a:pos x="121" y="29"/>
                </a:cxn>
                <a:cxn ang="0">
                  <a:pos x="121" y="4"/>
                </a:cxn>
                <a:cxn ang="0">
                  <a:pos x="50" y="7"/>
                </a:cxn>
              </a:cxnLst>
              <a:rect l="0" t="0" r="r" b="b"/>
              <a:pathLst>
                <a:path w="121" h="29">
                  <a:moveTo>
                    <a:pt x="50" y="7"/>
                  </a:moveTo>
                  <a:lnTo>
                    <a:pt x="0" y="0"/>
                  </a:lnTo>
                  <a:lnTo>
                    <a:pt x="11" y="25"/>
                  </a:lnTo>
                  <a:lnTo>
                    <a:pt x="59" y="29"/>
                  </a:lnTo>
                  <a:lnTo>
                    <a:pt x="121" y="29"/>
                  </a:lnTo>
                  <a:lnTo>
                    <a:pt x="121" y="4"/>
                  </a:lnTo>
                  <a:lnTo>
                    <a:pt x="50" y="7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4324" y="561"/>
              <a:ext cx="364" cy="181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290" y="103"/>
                </a:cxn>
                <a:cxn ang="0">
                  <a:pos x="364" y="181"/>
                </a:cxn>
                <a:cxn ang="0">
                  <a:pos x="273" y="144"/>
                </a:cxn>
                <a:cxn ang="0">
                  <a:pos x="145" y="87"/>
                </a:cxn>
                <a:cxn ang="0">
                  <a:pos x="57" y="103"/>
                </a:cxn>
                <a:cxn ang="0">
                  <a:pos x="0" y="75"/>
                </a:cxn>
                <a:cxn ang="0">
                  <a:pos x="57" y="39"/>
                </a:cxn>
                <a:cxn ang="0">
                  <a:pos x="157" y="0"/>
                </a:cxn>
              </a:cxnLst>
              <a:rect l="0" t="0" r="r" b="b"/>
              <a:pathLst>
                <a:path w="364" h="181">
                  <a:moveTo>
                    <a:pt x="157" y="0"/>
                  </a:moveTo>
                  <a:lnTo>
                    <a:pt x="290" y="103"/>
                  </a:lnTo>
                  <a:lnTo>
                    <a:pt x="364" y="181"/>
                  </a:lnTo>
                  <a:lnTo>
                    <a:pt x="273" y="144"/>
                  </a:lnTo>
                  <a:lnTo>
                    <a:pt x="145" y="87"/>
                  </a:lnTo>
                  <a:lnTo>
                    <a:pt x="57" y="103"/>
                  </a:lnTo>
                  <a:lnTo>
                    <a:pt x="0" y="75"/>
                  </a:lnTo>
                  <a:lnTo>
                    <a:pt x="57" y="39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3896" y="2159"/>
              <a:ext cx="1233" cy="517"/>
            </a:xfrm>
            <a:custGeom>
              <a:avLst/>
              <a:gdLst/>
              <a:ahLst/>
              <a:cxnLst>
                <a:cxn ang="0">
                  <a:pos x="1233" y="41"/>
                </a:cxn>
                <a:cxn ang="0">
                  <a:pos x="1035" y="0"/>
                </a:cxn>
                <a:cxn ang="0">
                  <a:pos x="1023" y="140"/>
                </a:cxn>
                <a:cxn ang="0">
                  <a:pos x="869" y="259"/>
                </a:cxn>
                <a:cxn ang="0">
                  <a:pos x="538" y="259"/>
                </a:cxn>
                <a:cxn ang="0">
                  <a:pos x="331" y="183"/>
                </a:cxn>
                <a:cxn ang="0">
                  <a:pos x="192" y="183"/>
                </a:cxn>
                <a:cxn ang="0">
                  <a:pos x="0" y="247"/>
                </a:cxn>
                <a:cxn ang="0">
                  <a:pos x="41" y="517"/>
                </a:cxn>
                <a:cxn ang="0">
                  <a:pos x="192" y="398"/>
                </a:cxn>
                <a:cxn ang="0">
                  <a:pos x="470" y="398"/>
                </a:cxn>
                <a:cxn ang="0">
                  <a:pos x="736" y="398"/>
                </a:cxn>
                <a:cxn ang="0">
                  <a:pos x="1008" y="355"/>
                </a:cxn>
                <a:cxn ang="0">
                  <a:pos x="1076" y="421"/>
                </a:cxn>
                <a:cxn ang="0">
                  <a:pos x="1106" y="279"/>
                </a:cxn>
                <a:cxn ang="0">
                  <a:pos x="1203" y="151"/>
                </a:cxn>
                <a:cxn ang="0">
                  <a:pos x="1233" y="41"/>
                </a:cxn>
              </a:cxnLst>
              <a:rect l="0" t="0" r="r" b="b"/>
              <a:pathLst>
                <a:path w="1233" h="517">
                  <a:moveTo>
                    <a:pt x="1233" y="41"/>
                  </a:moveTo>
                  <a:lnTo>
                    <a:pt x="1035" y="0"/>
                  </a:lnTo>
                  <a:lnTo>
                    <a:pt x="1023" y="140"/>
                  </a:lnTo>
                  <a:lnTo>
                    <a:pt x="869" y="259"/>
                  </a:lnTo>
                  <a:lnTo>
                    <a:pt x="538" y="259"/>
                  </a:lnTo>
                  <a:lnTo>
                    <a:pt x="331" y="183"/>
                  </a:lnTo>
                  <a:lnTo>
                    <a:pt x="192" y="183"/>
                  </a:lnTo>
                  <a:lnTo>
                    <a:pt x="0" y="247"/>
                  </a:lnTo>
                  <a:lnTo>
                    <a:pt x="41" y="517"/>
                  </a:lnTo>
                  <a:lnTo>
                    <a:pt x="192" y="398"/>
                  </a:lnTo>
                  <a:lnTo>
                    <a:pt x="470" y="398"/>
                  </a:lnTo>
                  <a:lnTo>
                    <a:pt x="736" y="398"/>
                  </a:lnTo>
                  <a:lnTo>
                    <a:pt x="1008" y="355"/>
                  </a:lnTo>
                  <a:lnTo>
                    <a:pt x="1076" y="421"/>
                  </a:lnTo>
                  <a:lnTo>
                    <a:pt x="1106" y="279"/>
                  </a:lnTo>
                  <a:lnTo>
                    <a:pt x="1203" y="151"/>
                  </a:lnTo>
                  <a:lnTo>
                    <a:pt x="1233" y="41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3641" y="1060"/>
              <a:ext cx="488" cy="630"/>
            </a:xfrm>
            <a:custGeom>
              <a:avLst/>
              <a:gdLst/>
              <a:ahLst/>
              <a:cxnLst>
                <a:cxn ang="0">
                  <a:pos x="184" y="456"/>
                </a:cxn>
                <a:cxn ang="0">
                  <a:pos x="252" y="517"/>
                </a:cxn>
                <a:cxn ang="0">
                  <a:pos x="417" y="552"/>
                </a:cxn>
                <a:cxn ang="0">
                  <a:pos x="488" y="630"/>
                </a:cxn>
                <a:cxn ang="0">
                  <a:pos x="337" y="600"/>
                </a:cxn>
                <a:cxn ang="0">
                  <a:pos x="252" y="543"/>
                </a:cxn>
                <a:cxn ang="0">
                  <a:pos x="130" y="423"/>
                </a:cxn>
                <a:cxn ang="0">
                  <a:pos x="89" y="355"/>
                </a:cxn>
                <a:cxn ang="0">
                  <a:pos x="113" y="282"/>
                </a:cxn>
                <a:cxn ang="0">
                  <a:pos x="89" y="220"/>
                </a:cxn>
                <a:cxn ang="0">
                  <a:pos x="50" y="119"/>
                </a:cxn>
                <a:cxn ang="0">
                  <a:pos x="0" y="101"/>
                </a:cxn>
                <a:cxn ang="0">
                  <a:pos x="0" y="0"/>
                </a:cxn>
                <a:cxn ang="0">
                  <a:pos x="121" y="119"/>
                </a:cxn>
                <a:cxn ang="0">
                  <a:pos x="184" y="293"/>
                </a:cxn>
                <a:cxn ang="0">
                  <a:pos x="207" y="343"/>
                </a:cxn>
                <a:cxn ang="0">
                  <a:pos x="225" y="412"/>
                </a:cxn>
                <a:cxn ang="0">
                  <a:pos x="169" y="412"/>
                </a:cxn>
                <a:cxn ang="0">
                  <a:pos x="184" y="456"/>
                </a:cxn>
              </a:cxnLst>
              <a:rect l="0" t="0" r="r" b="b"/>
              <a:pathLst>
                <a:path w="488" h="630">
                  <a:moveTo>
                    <a:pt x="184" y="456"/>
                  </a:moveTo>
                  <a:lnTo>
                    <a:pt x="252" y="517"/>
                  </a:lnTo>
                  <a:lnTo>
                    <a:pt x="417" y="552"/>
                  </a:lnTo>
                  <a:lnTo>
                    <a:pt x="488" y="630"/>
                  </a:lnTo>
                  <a:lnTo>
                    <a:pt x="337" y="600"/>
                  </a:lnTo>
                  <a:lnTo>
                    <a:pt x="252" y="543"/>
                  </a:lnTo>
                  <a:lnTo>
                    <a:pt x="130" y="423"/>
                  </a:lnTo>
                  <a:lnTo>
                    <a:pt x="89" y="355"/>
                  </a:lnTo>
                  <a:lnTo>
                    <a:pt x="113" y="282"/>
                  </a:lnTo>
                  <a:lnTo>
                    <a:pt x="89" y="220"/>
                  </a:lnTo>
                  <a:lnTo>
                    <a:pt x="50" y="119"/>
                  </a:lnTo>
                  <a:lnTo>
                    <a:pt x="0" y="101"/>
                  </a:lnTo>
                  <a:lnTo>
                    <a:pt x="0" y="0"/>
                  </a:lnTo>
                  <a:lnTo>
                    <a:pt x="121" y="119"/>
                  </a:lnTo>
                  <a:lnTo>
                    <a:pt x="184" y="293"/>
                  </a:lnTo>
                  <a:lnTo>
                    <a:pt x="207" y="343"/>
                  </a:lnTo>
                  <a:lnTo>
                    <a:pt x="225" y="412"/>
                  </a:lnTo>
                  <a:lnTo>
                    <a:pt x="169" y="412"/>
                  </a:lnTo>
                  <a:lnTo>
                    <a:pt x="184" y="456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4242" y="881"/>
              <a:ext cx="236" cy="218"/>
            </a:xfrm>
            <a:custGeom>
              <a:avLst/>
              <a:gdLst/>
              <a:ahLst/>
              <a:cxnLst>
                <a:cxn ang="0">
                  <a:pos x="236" y="12"/>
                </a:cxn>
                <a:cxn ang="0">
                  <a:pos x="236" y="74"/>
                </a:cxn>
                <a:cxn ang="0">
                  <a:pos x="236" y="124"/>
                </a:cxn>
                <a:cxn ang="0">
                  <a:pos x="174" y="81"/>
                </a:cxn>
                <a:cxn ang="0">
                  <a:pos x="109" y="113"/>
                </a:cxn>
                <a:cxn ang="0">
                  <a:pos x="62" y="156"/>
                </a:cxn>
                <a:cxn ang="0">
                  <a:pos x="47" y="218"/>
                </a:cxn>
                <a:cxn ang="0">
                  <a:pos x="0" y="135"/>
                </a:cxn>
                <a:cxn ang="0">
                  <a:pos x="0" y="74"/>
                </a:cxn>
                <a:cxn ang="0">
                  <a:pos x="62" y="12"/>
                </a:cxn>
                <a:cxn ang="0">
                  <a:pos x="151" y="0"/>
                </a:cxn>
                <a:cxn ang="0">
                  <a:pos x="236" y="12"/>
                </a:cxn>
              </a:cxnLst>
              <a:rect l="0" t="0" r="r" b="b"/>
              <a:pathLst>
                <a:path w="236" h="218">
                  <a:moveTo>
                    <a:pt x="236" y="12"/>
                  </a:moveTo>
                  <a:lnTo>
                    <a:pt x="236" y="74"/>
                  </a:lnTo>
                  <a:lnTo>
                    <a:pt x="236" y="124"/>
                  </a:lnTo>
                  <a:lnTo>
                    <a:pt x="174" y="81"/>
                  </a:lnTo>
                  <a:lnTo>
                    <a:pt x="109" y="113"/>
                  </a:lnTo>
                  <a:lnTo>
                    <a:pt x="62" y="156"/>
                  </a:lnTo>
                  <a:lnTo>
                    <a:pt x="47" y="218"/>
                  </a:lnTo>
                  <a:lnTo>
                    <a:pt x="0" y="135"/>
                  </a:lnTo>
                  <a:lnTo>
                    <a:pt x="0" y="74"/>
                  </a:lnTo>
                  <a:lnTo>
                    <a:pt x="62" y="12"/>
                  </a:lnTo>
                  <a:lnTo>
                    <a:pt x="151" y="0"/>
                  </a:lnTo>
                  <a:lnTo>
                    <a:pt x="236" y="12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4295" y="1049"/>
              <a:ext cx="112" cy="105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50" y="25"/>
                </a:cxn>
                <a:cxn ang="0">
                  <a:pos x="0" y="50"/>
                </a:cxn>
                <a:cxn ang="0">
                  <a:pos x="18" y="105"/>
                </a:cxn>
                <a:cxn ang="0">
                  <a:pos x="98" y="105"/>
                </a:cxn>
                <a:cxn ang="0">
                  <a:pos x="65" y="50"/>
                </a:cxn>
                <a:cxn ang="0">
                  <a:pos x="74" y="41"/>
                </a:cxn>
                <a:cxn ang="0">
                  <a:pos x="89" y="20"/>
                </a:cxn>
                <a:cxn ang="0">
                  <a:pos x="106" y="4"/>
                </a:cxn>
                <a:cxn ang="0">
                  <a:pos x="112" y="0"/>
                </a:cxn>
              </a:cxnLst>
              <a:rect l="0" t="0" r="r" b="b"/>
              <a:pathLst>
                <a:path w="112" h="105">
                  <a:moveTo>
                    <a:pt x="112" y="0"/>
                  </a:moveTo>
                  <a:lnTo>
                    <a:pt x="50" y="25"/>
                  </a:lnTo>
                  <a:lnTo>
                    <a:pt x="0" y="50"/>
                  </a:lnTo>
                  <a:lnTo>
                    <a:pt x="18" y="105"/>
                  </a:lnTo>
                  <a:lnTo>
                    <a:pt x="98" y="105"/>
                  </a:lnTo>
                  <a:lnTo>
                    <a:pt x="65" y="50"/>
                  </a:lnTo>
                  <a:lnTo>
                    <a:pt x="74" y="41"/>
                  </a:lnTo>
                  <a:lnTo>
                    <a:pt x="89" y="20"/>
                  </a:lnTo>
                  <a:lnTo>
                    <a:pt x="106" y="4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4162" y="717"/>
              <a:ext cx="334" cy="338"/>
            </a:xfrm>
            <a:custGeom>
              <a:avLst/>
              <a:gdLst/>
              <a:ahLst/>
              <a:cxnLst>
                <a:cxn ang="0">
                  <a:pos x="334" y="0"/>
                </a:cxn>
                <a:cxn ang="0">
                  <a:pos x="133" y="61"/>
                </a:cxn>
                <a:cxn ang="0">
                  <a:pos x="53" y="132"/>
                </a:cxn>
                <a:cxn ang="0">
                  <a:pos x="0" y="231"/>
                </a:cxn>
                <a:cxn ang="0">
                  <a:pos x="0" y="306"/>
                </a:cxn>
                <a:cxn ang="0">
                  <a:pos x="47" y="338"/>
                </a:cxn>
                <a:cxn ang="0">
                  <a:pos x="47" y="231"/>
                </a:cxn>
                <a:cxn ang="0">
                  <a:pos x="94" y="194"/>
                </a:cxn>
                <a:cxn ang="0">
                  <a:pos x="174" y="125"/>
                </a:cxn>
                <a:cxn ang="0">
                  <a:pos x="254" y="121"/>
                </a:cxn>
                <a:cxn ang="0">
                  <a:pos x="334" y="0"/>
                </a:cxn>
              </a:cxnLst>
              <a:rect l="0" t="0" r="r" b="b"/>
              <a:pathLst>
                <a:path w="334" h="338">
                  <a:moveTo>
                    <a:pt x="334" y="0"/>
                  </a:moveTo>
                  <a:lnTo>
                    <a:pt x="133" y="61"/>
                  </a:lnTo>
                  <a:lnTo>
                    <a:pt x="53" y="132"/>
                  </a:lnTo>
                  <a:lnTo>
                    <a:pt x="0" y="231"/>
                  </a:lnTo>
                  <a:lnTo>
                    <a:pt x="0" y="306"/>
                  </a:lnTo>
                  <a:lnTo>
                    <a:pt x="47" y="338"/>
                  </a:lnTo>
                  <a:lnTo>
                    <a:pt x="47" y="231"/>
                  </a:lnTo>
                  <a:lnTo>
                    <a:pt x="94" y="194"/>
                  </a:lnTo>
                  <a:lnTo>
                    <a:pt x="174" y="125"/>
                  </a:lnTo>
                  <a:lnTo>
                    <a:pt x="254" y="121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3904" y="730"/>
              <a:ext cx="409" cy="630"/>
            </a:xfrm>
            <a:custGeom>
              <a:avLst/>
              <a:gdLst/>
              <a:ahLst/>
              <a:cxnLst>
                <a:cxn ang="0">
                  <a:pos x="409" y="0"/>
                </a:cxn>
                <a:cxn ang="0">
                  <a:pos x="258" y="0"/>
                </a:cxn>
                <a:cxn ang="0">
                  <a:pos x="202" y="58"/>
                </a:cxn>
                <a:cxn ang="0">
                  <a:pos x="48" y="156"/>
                </a:cxn>
                <a:cxn ang="0">
                  <a:pos x="0" y="250"/>
                </a:cxn>
                <a:cxn ang="0">
                  <a:pos x="0" y="467"/>
                </a:cxn>
                <a:cxn ang="0">
                  <a:pos x="18" y="568"/>
                </a:cxn>
                <a:cxn ang="0">
                  <a:pos x="66" y="630"/>
                </a:cxn>
                <a:cxn ang="0">
                  <a:pos x="66" y="525"/>
                </a:cxn>
                <a:cxn ang="0">
                  <a:pos x="24" y="373"/>
                </a:cxn>
                <a:cxn ang="0">
                  <a:pos x="119" y="389"/>
                </a:cxn>
                <a:cxn ang="0">
                  <a:pos x="98" y="238"/>
                </a:cxn>
                <a:cxn ang="0">
                  <a:pos x="137" y="174"/>
                </a:cxn>
                <a:cxn ang="0">
                  <a:pos x="243" y="135"/>
                </a:cxn>
                <a:cxn ang="0">
                  <a:pos x="299" y="44"/>
                </a:cxn>
                <a:cxn ang="0">
                  <a:pos x="305" y="42"/>
                </a:cxn>
                <a:cxn ang="0">
                  <a:pos x="317" y="37"/>
                </a:cxn>
                <a:cxn ang="0">
                  <a:pos x="335" y="30"/>
                </a:cxn>
                <a:cxn ang="0">
                  <a:pos x="355" y="21"/>
                </a:cxn>
                <a:cxn ang="0">
                  <a:pos x="376" y="14"/>
                </a:cxn>
                <a:cxn ang="0">
                  <a:pos x="394" y="7"/>
                </a:cxn>
                <a:cxn ang="0">
                  <a:pos x="406" y="3"/>
                </a:cxn>
                <a:cxn ang="0">
                  <a:pos x="409" y="0"/>
                </a:cxn>
              </a:cxnLst>
              <a:rect l="0" t="0" r="r" b="b"/>
              <a:pathLst>
                <a:path w="409" h="630">
                  <a:moveTo>
                    <a:pt x="409" y="0"/>
                  </a:moveTo>
                  <a:lnTo>
                    <a:pt x="258" y="0"/>
                  </a:lnTo>
                  <a:lnTo>
                    <a:pt x="202" y="58"/>
                  </a:lnTo>
                  <a:lnTo>
                    <a:pt x="48" y="156"/>
                  </a:lnTo>
                  <a:lnTo>
                    <a:pt x="0" y="250"/>
                  </a:lnTo>
                  <a:lnTo>
                    <a:pt x="0" y="467"/>
                  </a:lnTo>
                  <a:lnTo>
                    <a:pt x="18" y="568"/>
                  </a:lnTo>
                  <a:lnTo>
                    <a:pt x="66" y="630"/>
                  </a:lnTo>
                  <a:lnTo>
                    <a:pt x="66" y="525"/>
                  </a:lnTo>
                  <a:lnTo>
                    <a:pt x="24" y="373"/>
                  </a:lnTo>
                  <a:lnTo>
                    <a:pt x="119" y="389"/>
                  </a:lnTo>
                  <a:lnTo>
                    <a:pt x="98" y="238"/>
                  </a:lnTo>
                  <a:lnTo>
                    <a:pt x="137" y="174"/>
                  </a:lnTo>
                  <a:lnTo>
                    <a:pt x="243" y="135"/>
                  </a:lnTo>
                  <a:lnTo>
                    <a:pt x="299" y="44"/>
                  </a:lnTo>
                  <a:lnTo>
                    <a:pt x="305" y="42"/>
                  </a:lnTo>
                  <a:lnTo>
                    <a:pt x="317" y="37"/>
                  </a:lnTo>
                  <a:lnTo>
                    <a:pt x="335" y="30"/>
                  </a:lnTo>
                  <a:lnTo>
                    <a:pt x="355" y="21"/>
                  </a:lnTo>
                  <a:lnTo>
                    <a:pt x="376" y="14"/>
                  </a:lnTo>
                  <a:lnTo>
                    <a:pt x="394" y="7"/>
                  </a:lnTo>
                  <a:lnTo>
                    <a:pt x="406" y="3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3937" y="1129"/>
              <a:ext cx="136" cy="325"/>
            </a:xfrm>
            <a:custGeom>
              <a:avLst/>
              <a:gdLst/>
              <a:ahLst/>
              <a:cxnLst>
                <a:cxn ang="0">
                  <a:pos x="71" y="57"/>
                </a:cxn>
                <a:cxn ang="0">
                  <a:pos x="65" y="0"/>
                </a:cxn>
                <a:cxn ang="0">
                  <a:pos x="0" y="0"/>
                </a:cxn>
                <a:cxn ang="0">
                  <a:pos x="33" y="94"/>
                </a:cxn>
                <a:cxn ang="0">
                  <a:pos x="33" y="194"/>
                </a:cxn>
                <a:cxn ang="0">
                  <a:pos x="41" y="263"/>
                </a:cxn>
                <a:cxn ang="0">
                  <a:pos x="136" y="325"/>
                </a:cxn>
                <a:cxn ang="0">
                  <a:pos x="95" y="213"/>
                </a:cxn>
                <a:cxn ang="0">
                  <a:pos x="92" y="187"/>
                </a:cxn>
                <a:cxn ang="0">
                  <a:pos x="83" y="132"/>
                </a:cxn>
                <a:cxn ang="0">
                  <a:pos x="74" y="77"/>
                </a:cxn>
                <a:cxn ang="0">
                  <a:pos x="71" y="57"/>
                </a:cxn>
              </a:cxnLst>
              <a:rect l="0" t="0" r="r" b="b"/>
              <a:pathLst>
                <a:path w="136" h="325">
                  <a:moveTo>
                    <a:pt x="71" y="57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33" y="94"/>
                  </a:lnTo>
                  <a:lnTo>
                    <a:pt x="33" y="194"/>
                  </a:lnTo>
                  <a:lnTo>
                    <a:pt x="41" y="263"/>
                  </a:lnTo>
                  <a:lnTo>
                    <a:pt x="136" y="325"/>
                  </a:lnTo>
                  <a:lnTo>
                    <a:pt x="95" y="213"/>
                  </a:lnTo>
                  <a:lnTo>
                    <a:pt x="92" y="187"/>
                  </a:lnTo>
                  <a:lnTo>
                    <a:pt x="83" y="132"/>
                  </a:lnTo>
                  <a:lnTo>
                    <a:pt x="74" y="77"/>
                  </a:lnTo>
                  <a:lnTo>
                    <a:pt x="71" y="57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4543" y="1049"/>
              <a:ext cx="113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68"/>
                </a:cxn>
                <a:cxn ang="0">
                  <a:pos x="113" y="54"/>
                </a:cxn>
                <a:cxn ang="0">
                  <a:pos x="57" y="6"/>
                </a:cxn>
                <a:cxn ang="0">
                  <a:pos x="0" y="0"/>
                </a:cxn>
              </a:cxnLst>
              <a:rect l="0" t="0" r="r" b="b"/>
              <a:pathLst>
                <a:path w="113" h="68">
                  <a:moveTo>
                    <a:pt x="0" y="0"/>
                  </a:moveTo>
                  <a:lnTo>
                    <a:pt x="39" y="68"/>
                  </a:lnTo>
                  <a:lnTo>
                    <a:pt x="113" y="54"/>
                  </a:lnTo>
                  <a:lnTo>
                    <a:pt x="57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4886" y="968"/>
              <a:ext cx="243" cy="559"/>
            </a:xfrm>
            <a:custGeom>
              <a:avLst/>
              <a:gdLst/>
              <a:ahLst/>
              <a:cxnLst>
                <a:cxn ang="0">
                  <a:pos x="15" y="243"/>
                </a:cxn>
                <a:cxn ang="0">
                  <a:pos x="15" y="337"/>
                </a:cxn>
                <a:cxn ang="0">
                  <a:pos x="0" y="435"/>
                </a:cxn>
                <a:cxn ang="0">
                  <a:pos x="0" y="504"/>
                </a:cxn>
                <a:cxn ang="0">
                  <a:pos x="63" y="559"/>
                </a:cxn>
                <a:cxn ang="0">
                  <a:pos x="137" y="479"/>
                </a:cxn>
                <a:cxn ang="0">
                  <a:pos x="243" y="342"/>
                </a:cxn>
                <a:cxn ang="0">
                  <a:pos x="243" y="225"/>
                </a:cxn>
                <a:cxn ang="0">
                  <a:pos x="222" y="124"/>
                </a:cxn>
                <a:cxn ang="0">
                  <a:pos x="110" y="44"/>
                </a:cxn>
                <a:cxn ang="0">
                  <a:pos x="48" y="0"/>
                </a:cxn>
                <a:cxn ang="0">
                  <a:pos x="57" y="71"/>
                </a:cxn>
                <a:cxn ang="0">
                  <a:pos x="71" y="131"/>
                </a:cxn>
                <a:cxn ang="0">
                  <a:pos x="48" y="186"/>
                </a:cxn>
                <a:cxn ang="0">
                  <a:pos x="15" y="243"/>
                </a:cxn>
              </a:cxnLst>
              <a:rect l="0" t="0" r="r" b="b"/>
              <a:pathLst>
                <a:path w="243" h="559">
                  <a:moveTo>
                    <a:pt x="15" y="243"/>
                  </a:moveTo>
                  <a:lnTo>
                    <a:pt x="15" y="337"/>
                  </a:lnTo>
                  <a:lnTo>
                    <a:pt x="0" y="435"/>
                  </a:lnTo>
                  <a:lnTo>
                    <a:pt x="0" y="504"/>
                  </a:lnTo>
                  <a:lnTo>
                    <a:pt x="63" y="559"/>
                  </a:lnTo>
                  <a:lnTo>
                    <a:pt x="137" y="479"/>
                  </a:lnTo>
                  <a:lnTo>
                    <a:pt x="243" y="342"/>
                  </a:lnTo>
                  <a:lnTo>
                    <a:pt x="243" y="225"/>
                  </a:lnTo>
                  <a:lnTo>
                    <a:pt x="222" y="124"/>
                  </a:lnTo>
                  <a:lnTo>
                    <a:pt x="110" y="44"/>
                  </a:lnTo>
                  <a:lnTo>
                    <a:pt x="48" y="0"/>
                  </a:lnTo>
                  <a:lnTo>
                    <a:pt x="57" y="71"/>
                  </a:lnTo>
                  <a:lnTo>
                    <a:pt x="71" y="131"/>
                  </a:lnTo>
                  <a:lnTo>
                    <a:pt x="48" y="186"/>
                  </a:lnTo>
                  <a:lnTo>
                    <a:pt x="15" y="243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4534" y="1591"/>
              <a:ext cx="376" cy="179"/>
            </a:xfrm>
            <a:custGeom>
              <a:avLst/>
              <a:gdLst/>
              <a:ahLst/>
              <a:cxnLst>
                <a:cxn ang="0">
                  <a:pos x="376" y="0"/>
                </a:cxn>
                <a:cxn ang="0">
                  <a:pos x="240" y="0"/>
                </a:cxn>
                <a:cxn ang="0">
                  <a:pos x="240" y="37"/>
                </a:cxn>
                <a:cxn ang="0">
                  <a:pos x="169" y="80"/>
                </a:cxn>
                <a:cxn ang="0">
                  <a:pos x="0" y="179"/>
                </a:cxn>
                <a:cxn ang="0">
                  <a:pos x="137" y="149"/>
                </a:cxn>
                <a:cxn ang="0">
                  <a:pos x="240" y="117"/>
                </a:cxn>
                <a:cxn ang="0">
                  <a:pos x="376" y="0"/>
                </a:cxn>
              </a:cxnLst>
              <a:rect l="0" t="0" r="r" b="b"/>
              <a:pathLst>
                <a:path w="376" h="179">
                  <a:moveTo>
                    <a:pt x="376" y="0"/>
                  </a:moveTo>
                  <a:lnTo>
                    <a:pt x="240" y="0"/>
                  </a:lnTo>
                  <a:lnTo>
                    <a:pt x="240" y="37"/>
                  </a:lnTo>
                  <a:lnTo>
                    <a:pt x="169" y="80"/>
                  </a:lnTo>
                  <a:lnTo>
                    <a:pt x="0" y="179"/>
                  </a:lnTo>
                  <a:lnTo>
                    <a:pt x="137" y="149"/>
                  </a:lnTo>
                  <a:lnTo>
                    <a:pt x="240" y="117"/>
                  </a:lnTo>
                  <a:lnTo>
                    <a:pt x="376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4647" y="1300"/>
              <a:ext cx="941" cy="589"/>
            </a:xfrm>
            <a:custGeom>
              <a:avLst/>
              <a:gdLst/>
              <a:ahLst/>
              <a:cxnLst>
                <a:cxn ang="0">
                  <a:pos x="769" y="0"/>
                </a:cxn>
                <a:cxn ang="0">
                  <a:pos x="645" y="204"/>
                </a:cxn>
                <a:cxn ang="0">
                  <a:pos x="597" y="227"/>
                </a:cxn>
                <a:cxn ang="0">
                  <a:pos x="645" y="312"/>
                </a:cxn>
                <a:cxn ang="0">
                  <a:pos x="574" y="371"/>
                </a:cxn>
                <a:cxn ang="0">
                  <a:pos x="423" y="383"/>
                </a:cxn>
                <a:cxn ang="0">
                  <a:pos x="349" y="477"/>
                </a:cxn>
                <a:cxn ang="0">
                  <a:pos x="160" y="545"/>
                </a:cxn>
                <a:cxn ang="0">
                  <a:pos x="0" y="589"/>
                </a:cxn>
                <a:cxn ang="0">
                  <a:pos x="171" y="589"/>
                </a:cxn>
                <a:cxn ang="0">
                  <a:pos x="376" y="589"/>
                </a:cxn>
                <a:cxn ang="0">
                  <a:pos x="645" y="495"/>
                </a:cxn>
                <a:cxn ang="0">
                  <a:pos x="745" y="385"/>
                </a:cxn>
                <a:cxn ang="0">
                  <a:pos x="807" y="259"/>
                </a:cxn>
                <a:cxn ang="0">
                  <a:pos x="941" y="172"/>
                </a:cxn>
                <a:cxn ang="0">
                  <a:pos x="834" y="46"/>
                </a:cxn>
                <a:cxn ang="0">
                  <a:pos x="769" y="0"/>
                </a:cxn>
              </a:cxnLst>
              <a:rect l="0" t="0" r="r" b="b"/>
              <a:pathLst>
                <a:path w="941" h="589">
                  <a:moveTo>
                    <a:pt x="769" y="0"/>
                  </a:moveTo>
                  <a:lnTo>
                    <a:pt x="645" y="204"/>
                  </a:lnTo>
                  <a:lnTo>
                    <a:pt x="597" y="227"/>
                  </a:lnTo>
                  <a:lnTo>
                    <a:pt x="645" y="312"/>
                  </a:lnTo>
                  <a:lnTo>
                    <a:pt x="574" y="371"/>
                  </a:lnTo>
                  <a:lnTo>
                    <a:pt x="423" y="383"/>
                  </a:lnTo>
                  <a:lnTo>
                    <a:pt x="349" y="477"/>
                  </a:lnTo>
                  <a:lnTo>
                    <a:pt x="160" y="545"/>
                  </a:lnTo>
                  <a:lnTo>
                    <a:pt x="0" y="589"/>
                  </a:lnTo>
                  <a:lnTo>
                    <a:pt x="171" y="589"/>
                  </a:lnTo>
                  <a:lnTo>
                    <a:pt x="376" y="589"/>
                  </a:lnTo>
                  <a:lnTo>
                    <a:pt x="645" y="495"/>
                  </a:lnTo>
                  <a:lnTo>
                    <a:pt x="745" y="385"/>
                  </a:lnTo>
                  <a:lnTo>
                    <a:pt x="807" y="259"/>
                  </a:lnTo>
                  <a:lnTo>
                    <a:pt x="941" y="172"/>
                  </a:lnTo>
                  <a:lnTo>
                    <a:pt x="834" y="46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3961" y="1770"/>
              <a:ext cx="334" cy="181"/>
            </a:xfrm>
            <a:custGeom>
              <a:avLst/>
              <a:gdLst/>
              <a:ahLst/>
              <a:cxnLst>
                <a:cxn ang="0">
                  <a:pos x="334" y="36"/>
                </a:cxn>
                <a:cxn ang="0">
                  <a:pos x="230" y="36"/>
                </a:cxn>
                <a:cxn ang="0">
                  <a:pos x="0" y="0"/>
                </a:cxn>
                <a:cxn ang="0">
                  <a:pos x="32" y="45"/>
                </a:cxn>
                <a:cxn ang="0">
                  <a:pos x="80" y="82"/>
                </a:cxn>
                <a:cxn ang="0">
                  <a:pos x="174" y="137"/>
                </a:cxn>
                <a:cxn ang="0">
                  <a:pos x="295" y="181"/>
                </a:cxn>
                <a:cxn ang="0">
                  <a:pos x="272" y="100"/>
                </a:cxn>
                <a:cxn ang="0">
                  <a:pos x="334" y="36"/>
                </a:cxn>
              </a:cxnLst>
              <a:rect l="0" t="0" r="r" b="b"/>
              <a:pathLst>
                <a:path w="334" h="181">
                  <a:moveTo>
                    <a:pt x="334" y="36"/>
                  </a:moveTo>
                  <a:lnTo>
                    <a:pt x="230" y="36"/>
                  </a:lnTo>
                  <a:lnTo>
                    <a:pt x="0" y="0"/>
                  </a:lnTo>
                  <a:lnTo>
                    <a:pt x="32" y="45"/>
                  </a:lnTo>
                  <a:lnTo>
                    <a:pt x="80" y="82"/>
                  </a:lnTo>
                  <a:lnTo>
                    <a:pt x="174" y="137"/>
                  </a:lnTo>
                  <a:lnTo>
                    <a:pt x="295" y="181"/>
                  </a:lnTo>
                  <a:lnTo>
                    <a:pt x="272" y="100"/>
                  </a:lnTo>
                  <a:lnTo>
                    <a:pt x="334" y="36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3842" y="2003"/>
              <a:ext cx="1260" cy="332"/>
            </a:xfrm>
            <a:custGeom>
              <a:avLst/>
              <a:gdLst/>
              <a:ahLst/>
              <a:cxnLst>
                <a:cxn ang="0">
                  <a:pos x="1201" y="99"/>
                </a:cxn>
                <a:cxn ang="0">
                  <a:pos x="1092" y="73"/>
                </a:cxn>
                <a:cxn ang="0">
                  <a:pos x="908" y="0"/>
                </a:cxn>
                <a:cxn ang="0">
                  <a:pos x="704" y="39"/>
                </a:cxn>
                <a:cxn ang="0">
                  <a:pos x="645" y="55"/>
                </a:cxn>
                <a:cxn ang="0">
                  <a:pos x="592" y="67"/>
                </a:cxn>
                <a:cxn ang="0">
                  <a:pos x="545" y="76"/>
                </a:cxn>
                <a:cxn ang="0">
                  <a:pos x="497" y="83"/>
                </a:cxn>
                <a:cxn ang="0">
                  <a:pos x="447" y="89"/>
                </a:cxn>
                <a:cxn ang="0">
                  <a:pos x="397" y="92"/>
                </a:cxn>
                <a:cxn ang="0">
                  <a:pos x="340" y="96"/>
                </a:cxn>
                <a:cxn ang="0">
                  <a:pos x="278" y="99"/>
                </a:cxn>
                <a:cxn ang="0">
                  <a:pos x="181" y="138"/>
                </a:cxn>
                <a:cxn ang="0">
                  <a:pos x="0" y="211"/>
                </a:cxn>
                <a:cxn ang="0">
                  <a:pos x="33" y="275"/>
                </a:cxn>
                <a:cxn ang="0">
                  <a:pos x="201" y="275"/>
                </a:cxn>
                <a:cxn ang="0">
                  <a:pos x="438" y="236"/>
                </a:cxn>
                <a:cxn ang="0">
                  <a:pos x="485" y="263"/>
                </a:cxn>
                <a:cxn ang="0">
                  <a:pos x="527" y="286"/>
                </a:cxn>
                <a:cxn ang="0">
                  <a:pos x="565" y="302"/>
                </a:cxn>
                <a:cxn ang="0">
                  <a:pos x="604" y="316"/>
                </a:cxn>
                <a:cxn ang="0">
                  <a:pos x="639" y="325"/>
                </a:cxn>
                <a:cxn ang="0">
                  <a:pos x="672" y="330"/>
                </a:cxn>
                <a:cxn ang="0">
                  <a:pos x="701" y="332"/>
                </a:cxn>
                <a:cxn ang="0">
                  <a:pos x="731" y="328"/>
                </a:cxn>
                <a:cxn ang="0">
                  <a:pos x="761" y="318"/>
                </a:cxn>
                <a:cxn ang="0">
                  <a:pos x="790" y="305"/>
                </a:cxn>
                <a:cxn ang="0">
                  <a:pos x="820" y="286"/>
                </a:cxn>
                <a:cxn ang="0">
                  <a:pos x="849" y="266"/>
                </a:cxn>
                <a:cxn ang="0">
                  <a:pos x="879" y="238"/>
                </a:cxn>
                <a:cxn ang="0">
                  <a:pos x="911" y="206"/>
                </a:cxn>
                <a:cxn ang="0">
                  <a:pos x="947" y="172"/>
                </a:cxn>
                <a:cxn ang="0">
                  <a:pos x="982" y="131"/>
                </a:cxn>
                <a:cxn ang="0">
                  <a:pos x="1110" y="131"/>
                </a:cxn>
                <a:cxn ang="0">
                  <a:pos x="1252" y="172"/>
                </a:cxn>
                <a:cxn ang="0">
                  <a:pos x="1260" y="112"/>
                </a:cxn>
                <a:cxn ang="0">
                  <a:pos x="1201" y="99"/>
                </a:cxn>
              </a:cxnLst>
              <a:rect l="0" t="0" r="r" b="b"/>
              <a:pathLst>
                <a:path w="1260" h="332">
                  <a:moveTo>
                    <a:pt x="1201" y="99"/>
                  </a:moveTo>
                  <a:lnTo>
                    <a:pt x="1092" y="73"/>
                  </a:lnTo>
                  <a:lnTo>
                    <a:pt x="908" y="0"/>
                  </a:lnTo>
                  <a:lnTo>
                    <a:pt x="704" y="39"/>
                  </a:lnTo>
                  <a:lnTo>
                    <a:pt x="645" y="55"/>
                  </a:lnTo>
                  <a:lnTo>
                    <a:pt x="592" y="67"/>
                  </a:lnTo>
                  <a:lnTo>
                    <a:pt x="545" y="76"/>
                  </a:lnTo>
                  <a:lnTo>
                    <a:pt x="497" y="83"/>
                  </a:lnTo>
                  <a:lnTo>
                    <a:pt x="447" y="89"/>
                  </a:lnTo>
                  <a:lnTo>
                    <a:pt x="397" y="92"/>
                  </a:lnTo>
                  <a:lnTo>
                    <a:pt x="340" y="96"/>
                  </a:lnTo>
                  <a:lnTo>
                    <a:pt x="278" y="99"/>
                  </a:lnTo>
                  <a:lnTo>
                    <a:pt x="181" y="138"/>
                  </a:lnTo>
                  <a:lnTo>
                    <a:pt x="0" y="211"/>
                  </a:lnTo>
                  <a:lnTo>
                    <a:pt x="33" y="275"/>
                  </a:lnTo>
                  <a:lnTo>
                    <a:pt x="201" y="275"/>
                  </a:lnTo>
                  <a:lnTo>
                    <a:pt x="438" y="236"/>
                  </a:lnTo>
                  <a:lnTo>
                    <a:pt x="485" y="263"/>
                  </a:lnTo>
                  <a:lnTo>
                    <a:pt x="527" y="286"/>
                  </a:lnTo>
                  <a:lnTo>
                    <a:pt x="565" y="302"/>
                  </a:lnTo>
                  <a:lnTo>
                    <a:pt x="604" y="316"/>
                  </a:lnTo>
                  <a:lnTo>
                    <a:pt x="639" y="325"/>
                  </a:lnTo>
                  <a:lnTo>
                    <a:pt x="672" y="330"/>
                  </a:lnTo>
                  <a:lnTo>
                    <a:pt x="701" y="332"/>
                  </a:lnTo>
                  <a:lnTo>
                    <a:pt x="731" y="328"/>
                  </a:lnTo>
                  <a:lnTo>
                    <a:pt x="761" y="318"/>
                  </a:lnTo>
                  <a:lnTo>
                    <a:pt x="790" y="305"/>
                  </a:lnTo>
                  <a:lnTo>
                    <a:pt x="820" y="286"/>
                  </a:lnTo>
                  <a:lnTo>
                    <a:pt x="849" y="266"/>
                  </a:lnTo>
                  <a:lnTo>
                    <a:pt x="879" y="238"/>
                  </a:lnTo>
                  <a:lnTo>
                    <a:pt x="911" y="206"/>
                  </a:lnTo>
                  <a:lnTo>
                    <a:pt x="947" y="172"/>
                  </a:lnTo>
                  <a:lnTo>
                    <a:pt x="982" y="131"/>
                  </a:lnTo>
                  <a:lnTo>
                    <a:pt x="1110" y="131"/>
                  </a:lnTo>
                  <a:lnTo>
                    <a:pt x="1252" y="172"/>
                  </a:lnTo>
                  <a:lnTo>
                    <a:pt x="1260" y="112"/>
                  </a:lnTo>
                  <a:lnTo>
                    <a:pt x="1201" y="99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4049" y="1570"/>
              <a:ext cx="722" cy="165"/>
            </a:xfrm>
            <a:custGeom>
              <a:avLst/>
              <a:gdLst/>
              <a:ahLst/>
              <a:cxnLst>
                <a:cxn ang="0">
                  <a:pos x="722" y="7"/>
                </a:cxn>
                <a:cxn ang="0">
                  <a:pos x="616" y="113"/>
                </a:cxn>
                <a:cxn ang="0">
                  <a:pos x="485" y="165"/>
                </a:cxn>
                <a:cxn ang="0">
                  <a:pos x="311" y="165"/>
                </a:cxn>
                <a:cxn ang="0">
                  <a:pos x="116" y="117"/>
                </a:cxn>
                <a:cxn ang="0">
                  <a:pos x="0" y="7"/>
                </a:cxn>
                <a:cxn ang="0">
                  <a:pos x="101" y="7"/>
                </a:cxn>
                <a:cxn ang="0">
                  <a:pos x="243" y="23"/>
                </a:cxn>
                <a:cxn ang="0">
                  <a:pos x="391" y="28"/>
                </a:cxn>
                <a:cxn ang="0">
                  <a:pos x="568" y="0"/>
                </a:cxn>
                <a:cxn ang="0">
                  <a:pos x="648" y="0"/>
                </a:cxn>
                <a:cxn ang="0">
                  <a:pos x="722" y="7"/>
                </a:cxn>
              </a:cxnLst>
              <a:rect l="0" t="0" r="r" b="b"/>
              <a:pathLst>
                <a:path w="722" h="165">
                  <a:moveTo>
                    <a:pt x="722" y="7"/>
                  </a:moveTo>
                  <a:lnTo>
                    <a:pt x="616" y="113"/>
                  </a:lnTo>
                  <a:lnTo>
                    <a:pt x="485" y="165"/>
                  </a:lnTo>
                  <a:lnTo>
                    <a:pt x="311" y="165"/>
                  </a:lnTo>
                  <a:lnTo>
                    <a:pt x="116" y="117"/>
                  </a:lnTo>
                  <a:lnTo>
                    <a:pt x="0" y="7"/>
                  </a:lnTo>
                  <a:lnTo>
                    <a:pt x="101" y="7"/>
                  </a:lnTo>
                  <a:lnTo>
                    <a:pt x="243" y="23"/>
                  </a:lnTo>
                  <a:lnTo>
                    <a:pt x="391" y="28"/>
                  </a:lnTo>
                  <a:lnTo>
                    <a:pt x="568" y="0"/>
                  </a:lnTo>
                  <a:lnTo>
                    <a:pt x="648" y="0"/>
                  </a:lnTo>
                  <a:lnTo>
                    <a:pt x="722" y="7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4422" y="1136"/>
              <a:ext cx="533" cy="329"/>
            </a:xfrm>
            <a:custGeom>
              <a:avLst/>
              <a:gdLst/>
              <a:ahLst/>
              <a:cxnLst>
                <a:cxn ang="0">
                  <a:pos x="533" y="0"/>
                </a:cxn>
                <a:cxn ang="0">
                  <a:pos x="385" y="135"/>
                </a:cxn>
                <a:cxn ang="0">
                  <a:pos x="234" y="190"/>
                </a:cxn>
                <a:cxn ang="0">
                  <a:pos x="0" y="302"/>
                </a:cxn>
                <a:cxn ang="0">
                  <a:pos x="172" y="309"/>
                </a:cxn>
                <a:cxn ang="0">
                  <a:pos x="284" y="329"/>
                </a:cxn>
                <a:cxn ang="0">
                  <a:pos x="367" y="329"/>
                </a:cxn>
                <a:cxn ang="0">
                  <a:pos x="441" y="201"/>
                </a:cxn>
                <a:cxn ang="0">
                  <a:pos x="533" y="0"/>
                </a:cxn>
              </a:cxnLst>
              <a:rect l="0" t="0" r="r" b="b"/>
              <a:pathLst>
                <a:path w="533" h="329">
                  <a:moveTo>
                    <a:pt x="533" y="0"/>
                  </a:moveTo>
                  <a:lnTo>
                    <a:pt x="385" y="135"/>
                  </a:lnTo>
                  <a:lnTo>
                    <a:pt x="234" y="190"/>
                  </a:lnTo>
                  <a:lnTo>
                    <a:pt x="0" y="302"/>
                  </a:lnTo>
                  <a:lnTo>
                    <a:pt x="172" y="309"/>
                  </a:lnTo>
                  <a:lnTo>
                    <a:pt x="284" y="329"/>
                  </a:lnTo>
                  <a:lnTo>
                    <a:pt x="367" y="329"/>
                  </a:lnTo>
                  <a:lnTo>
                    <a:pt x="441" y="201"/>
                  </a:lnTo>
                  <a:lnTo>
                    <a:pt x="533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4008" y="1165"/>
              <a:ext cx="405" cy="284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33" y="48"/>
                </a:cxn>
                <a:cxn ang="0">
                  <a:pos x="260" y="117"/>
                </a:cxn>
                <a:cxn ang="0">
                  <a:pos x="405" y="199"/>
                </a:cxn>
                <a:cxn ang="0">
                  <a:pos x="263" y="284"/>
                </a:cxn>
                <a:cxn ang="0">
                  <a:pos x="139" y="284"/>
                </a:cxn>
                <a:cxn ang="0">
                  <a:pos x="59" y="257"/>
                </a:cxn>
                <a:cxn ang="0">
                  <a:pos x="15" y="213"/>
                </a:cxn>
                <a:cxn ang="0">
                  <a:pos x="0" y="161"/>
                </a:cxn>
                <a:cxn ang="0">
                  <a:pos x="3" y="103"/>
                </a:cxn>
                <a:cxn ang="0">
                  <a:pos x="12" y="53"/>
                </a:cxn>
                <a:cxn ang="0">
                  <a:pos x="18" y="16"/>
                </a:cxn>
                <a:cxn ang="0">
                  <a:pos x="15" y="0"/>
                </a:cxn>
              </a:cxnLst>
              <a:rect l="0" t="0" r="r" b="b"/>
              <a:pathLst>
                <a:path w="405" h="284">
                  <a:moveTo>
                    <a:pt x="15" y="0"/>
                  </a:moveTo>
                  <a:lnTo>
                    <a:pt x="133" y="48"/>
                  </a:lnTo>
                  <a:lnTo>
                    <a:pt x="260" y="117"/>
                  </a:lnTo>
                  <a:lnTo>
                    <a:pt x="405" y="199"/>
                  </a:lnTo>
                  <a:lnTo>
                    <a:pt x="263" y="284"/>
                  </a:lnTo>
                  <a:lnTo>
                    <a:pt x="139" y="284"/>
                  </a:lnTo>
                  <a:lnTo>
                    <a:pt x="59" y="257"/>
                  </a:lnTo>
                  <a:lnTo>
                    <a:pt x="15" y="213"/>
                  </a:lnTo>
                  <a:lnTo>
                    <a:pt x="0" y="161"/>
                  </a:lnTo>
                  <a:lnTo>
                    <a:pt x="3" y="103"/>
                  </a:lnTo>
                  <a:lnTo>
                    <a:pt x="12" y="53"/>
                  </a:lnTo>
                  <a:lnTo>
                    <a:pt x="18" y="1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3271" y="1413"/>
              <a:ext cx="418" cy="322"/>
            </a:xfrm>
            <a:custGeom>
              <a:avLst/>
              <a:gdLst/>
              <a:ahLst/>
              <a:cxnLst>
                <a:cxn ang="0">
                  <a:pos x="237" y="9"/>
                </a:cxn>
                <a:cxn ang="0">
                  <a:pos x="305" y="119"/>
                </a:cxn>
                <a:cxn ang="0">
                  <a:pos x="418" y="238"/>
                </a:cxn>
                <a:cxn ang="0">
                  <a:pos x="305" y="247"/>
                </a:cxn>
                <a:cxn ang="0">
                  <a:pos x="196" y="322"/>
                </a:cxn>
                <a:cxn ang="0">
                  <a:pos x="98" y="322"/>
                </a:cxn>
                <a:cxn ang="0">
                  <a:pos x="0" y="206"/>
                </a:cxn>
                <a:cxn ang="0">
                  <a:pos x="125" y="226"/>
                </a:cxn>
                <a:cxn ang="0">
                  <a:pos x="222" y="215"/>
                </a:cxn>
                <a:cxn ang="0">
                  <a:pos x="139" y="151"/>
                </a:cxn>
                <a:cxn ang="0">
                  <a:pos x="71" y="54"/>
                </a:cxn>
                <a:cxn ang="0">
                  <a:pos x="166" y="0"/>
                </a:cxn>
                <a:cxn ang="0">
                  <a:pos x="175" y="2"/>
                </a:cxn>
                <a:cxn ang="0">
                  <a:pos x="196" y="9"/>
                </a:cxn>
                <a:cxn ang="0">
                  <a:pos x="219" y="11"/>
                </a:cxn>
                <a:cxn ang="0">
                  <a:pos x="237" y="9"/>
                </a:cxn>
              </a:cxnLst>
              <a:rect l="0" t="0" r="r" b="b"/>
              <a:pathLst>
                <a:path w="418" h="322">
                  <a:moveTo>
                    <a:pt x="237" y="9"/>
                  </a:moveTo>
                  <a:lnTo>
                    <a:pt x="305" y="119"/>
                  </a:lnTo>
                  <a:lnTo>
                    <a:pt x="418" y="238"/>
                  </a:lnTo>
                  <a:lnTo>
                    <a:pt x="305" y="247"/>
                  </a:lnTo>
                  <a:lnTo>
                    <a:pt x="196" y="322"/>
                  </a:lnTo>
                  <a:lnTo>
                    <a:pt x="98" y="322"/>
                  </a:lnTo>
                  <a:lnTo>
                    <a:pt x="0" y="206"/>
                  </a:lnTo>
                  <a:lnTo>
                    <a:pt x="125" y="226"/>
                  </a:lnTo>
                  <a:lnTo>
                    <a:pt x="222" y="215"/>
                  </a:lnTo>
                  <a:lnTo>
                    <a:pt x="139" y="151"/>
                  </a:lnTo>
                  <a:lnTo>
                    <a:pt x="71" y="54"/>
                  </a:lnTo>
                  <a:lnTo>
                    <a:pt x="166" y="0"/>
                  </a:lnTo>
                  <a:lnTo>
                    <a:pt x="175" y="2"/>
                  </a:lnTo>
                  <a:lnTo>
                    <a:pt x="196" y="9"/>
                  </a:lnTo>
                  <a:lnTo>
                    <a:pt x="219" y="11"/>
                  </a:lnTo>
                  <a:lnTo>
                    <a:pt x="237" y="9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4005" y="849"/>
              <a:ext cx="118" cy="296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67"/>
                </a:cxn>
                <a:cxn ang="0">
                  <a:pos x="0" y="261"/>
                </a:cxn>
                <a:cxn ang="0">
                  <a:pos x="118" y="296"/>
                </a:cxn>
                <a:cxn ang="0">
                  <a:pos x="83" y="119"/>
                </a:cxn>
                <a:cxn ang="0">
                  <a:pos x="98" y="0"/>
                </a:cxn>
              </a:cxnLst>
              <a:rect l="0" t="0" r="r" b="b"/>
              <a:pathLst>
                <a:path w="118" h="296">
                  <a:moveTo>
                    <a:pt x="98" y="0"/>
                  </a:moveTo>
                  <a:lnTo>
                    <a:pt x="0" y="67"/>
                  </a:lnTo>
                  <a:lnTo>
                    <a:pt x="0" y="261"/>
                  </a:lnTo>
                  <a:lnTo>
                    <a:pt x="118" y="296"/>
                  </a:lnTo>
                  <a:lnTo>
                    <a:pt x="83" y="119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4239" y="1119"/>
              <a:ext cx="452" cy="223"/>
            </a:xfrm>
            <a:custGeom>
              <a:avLst/>
              <a:gdLst/>
              <a:ahLst/>
              <a:cxnLst>
                <a:cxn ang="0">
                  <a:pos x="316" y="37"/>
                </a:cxn>
                <a:cxn ang="0">
                  <a:pos x="156" y="62"/>
                </a:cxn>
                <a:cxn ang="0">
                  <a:pos x="0" y="92"/>
                </a:cxn>
                <a:cxn ang="0">
                  <a:pos x="65" y="168"/>
                </a:cxn>
                <a:cxn ang="0">
                  <a:pos x="156" y="223"/>
                </a:cxn>
                <a:cxn ang="0">
                  <a:pos x="248" y="142"/>
                </a:cxn>
                <a:cxn ang="0">
                  <a:pos x="452" y="0"/>
                </a:cxn>
                <a:cxn ang="0">
                  <a:pos x="316" y="37"/>
                </a:cxn>
              </a:cxnLst>
              <a:rect l="0" t="0" r="r" b="b"/>
              <a:pathLst>
                <a:path w="452" h="223">
                  <a:moveTo>
                    <a:pt x="316" y="37"/>
                  </a:moveTo>
                  <a:lnTo>
                    <a:pt x="156" y="62"/>
                  </a:lnTo>
                  <a:lnTo>
                    <a:pt x="0" y="92"/>
                  </a:lnTo>
                  <a:lnTo>
                    <a:pt x="65" y="168"/>
                  </a:lnTo>
                  <a:lnTo>
                    <a:pt x="156" y="223"/>
                  </a:lnTo>
                  <a:lnTo>
                    <a:pt x="248" y="142"/>
                  </a:lnTo>
                  <a:lnTo>
                    <a:pt x="452" y="0"/>
                  </a:lnTo>
                  <a:lnTo>
                    <a:pt x="316" y="37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4375" y="875"/>
              <a:ext cx="358" cy="199"/>
            </a:xfrm>
            <a:custGeom>
              <a:avLst/>
              <a:gdLst/>
              <a:ahLst/>
              <a:cxnLst>
                <a:cxn ang="0">
                  <a:pos x="358" y="160"/>
                </a:cxn>
                <a:cxn ang="0">
                  <a:pos x="337" y="87"/>
                </a:cxn>
                <a:cxn ang="0">
                  <a:pos x="257" y="64"/>
                </a:cxn>
                <a:cxn ang="0">
                  <a:pos x="257" y="0"/>
                </a:cxn>
                <a:cxn ang="0">
                  <a:pos x="183" y="0"/>
                </a:cxn>
                <a:cxn ang="0">
                  <a:pos x="91" y="48"/>
                </a:cxn>
                <a:cxn ang="0">
                  <a:pos x="0" y="80"/>
                </a:cxn>
                <a:cxn ang="0">
                  <a:pos x="103" y="112"/>
                </a:cxn>
                <a:cxn ang="0">
                  <a:pos x="204" y="135"/>
                </a:cxn>
                <a:cxn ang="0">
                  <a:pos x="275" y="144"/>
                </a:cxn>
                <a:cxn ang="0">
                  <a:pos x="275" y="199"/>
                </a:cxn>
                <a:cxn ang="0">
                  <a:pos x="358" y="160"/>
                </a:cxn>
              </a:cxnLst>
              <a:rect l="0" t="0" r="r" b="b"/>
              <a:pathLst>
                <a:path w="358" h="199">
                  <a:moveTo>
                    <a:pt x="358" y="160"/>
                  </a:moveTo>
                  <a:lnTo>
                    <a:pt x="337" y="87"/>
                  </a:lnTo>
                  <a:lnTo>
                    <a:pt x="257" y="64"/>
                  </a:lnTo>
                  <a:lnTo>
                    <a:pt x="257" y="0"/>
                  </a:lnTo>
                  <a:lnTo>
                    <a:pt x="183" y="0"/>
                  </a:lnTo>
                  <a:lnTo>
                    <a:pt x="91" y="48"/>
                  </a:lnTo>
                  <a:lnTo>
                    <a:pt x="0" y="80"/>
                  </a:lnTo>
                  <a:lnTo>
                    <a:pt x="103" y="112"/>
                  </a:lnTo>
                  <a:lnTo>
                    <a:pt x="204" y="135"/>
                  </a:lnTo>
                  <a:lnTo>
                    <a:pt x="275" y="144"/>
                  </a:lnTo>
                  <a:lnTo>
                    <a:pt x="275" y="199"/>
                  </a:lnTo>
                  <a:lnTo>
                    <a:pt x="358" y="16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3591" y="840"/>
              <a:ext cx="316" cy="259"/>
            </a:xfrm>
            <a:custGeom>
              <a:avLst/>
              <a:gdLst/>
              <a:ahLst/>
              <a:cxnLst>
                <a:cxn ang="0">
                  <a:pos x="316" y="0"/>
                </a:cxn>
                <a:cxn ang="0">
                  <a:pos x="151" y="0"/>
                </a:cxn>
                <a:cxn ang="0">
                  <a:pos x="41" y="21"/>
                </a:cxn>
                <a:cxn ang="0">
                  <a:pos x="0" y="119"/>
                </a:cxn>
                <a:cxn ang="0">
                  <a:pos x="15" y="259"/>
                </a:cxn>
                <a:cxn ang="0">
                  <a:pos x="124" y="195"/>
                </a:cxn>
                <a:cxn ang="0">
                  <a:pos x="192" y="108"/>
                </a:cxn>
                <a:cxn ang="0">
                  <a:pos x="290" y="108"/>
                </a:cxn>
                <a:cxn ang="0">
                  <a:pos x="316" y="0"/>
                </a:cxn>
              </a:cxnLst>
              <a:rect l="0" t="0" r="r" b="b"/>
              <a:pathLst>
                <a:path w="316" h="259">
                  <a:moveTo>
                    <a:pt x="316" y="0"/>
                  </a:moveTo>
                  <a:lnTo>
                    <a:pt x="151" y="0"/>
                  </a:lnTo>
                  <a:lnTo>
                    <a:pt x="41" y="21"/>
                  </a:lnTo>
                  <a:lnTo>
                    <a:pt x="0" y="119"/>
                  </a:lnTo>
                  <a:lnTo>
                    <a:pt x="15" y="259"/>
                  </a:lnTo>
                  <a:lnTo>
                    <a:pt x="124" y="195"/>
                  </a:lnTo>
                  <a:lnTo>
                    <a:pt x="192" y="108"/>
                  </a:lnTo>
                  <a:lnTo>
                    <a:pt x="290" y="108"/>
                  </a:lnTo>
                  <a:lnTo>
                    <a:pt x="316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5277" y="1186"/>
              <a:ext cx="248" cy="270"/>
            </a:xfrm>
            <a:custGeom>
              <a:avLst/>
              <a:gdLst/>
              <a:ahLst/>
              <a:cxnLst>
                <a:cxn ang="0">
                  <a:pos x="248" y="172"/>
                </a:cxn>
                <a:cxn ang="0">
                  <a:pos x="248" y="75"/>
                </a:cxn>
                <a:cxn ang="0">
                  <a:pos x="112" y="0"/>
                </a:cxn>
                <a:cxn ang="0">
                  <a:pos x="98" y="87"/>
                </a:cxn>
                <a:cxn ang="0">
                  <a:pos x="0" y="270"/>
                </a:cxn>
                <a:cxn ang="0">
                  <a:pos x="139" y="151"/>
                </a:cxn>
                <a:cxn ang="0">
                  <a:pos x="248" y="172"/>
                </a:cxn>
              </a:cxnLst>
              <a:rect l="0" t="0" r="r" b="b"/>
              <a:pathLst>
                <a:path w="248" h="270">
                  <a:moveTo>
                    <a:pt x="248" y="172"/>
                  </a:moveTo>
                  <a:lnTo>
                    <a:pt x="248" y="75"/>
                  </a:lnTo>
                  <a:lnTo>
                    <a:pt x="112" y="0"/>
                  </a:lnTo>
                  <a:lnTo>
                    <a:pt x="98" y="87"/>
                  </a:lnTo>
                  <a:lnTo>
                    <a:pt x="0" y="270"/>
                  </a:lnTo>
                  <a:lnTo>
                    <a:pt x="139" y="151"/>
                  </a:lnTo>
                  <a:lnTo>
                    <a:pt x="248" y="172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3771" y="1758"/>
              <a:ext cx="290" cy="140"/>
            </a:xfrm>
            <a:custGeom>
              <a:avLst/>
              <a:gdLst/>
              <a:ahLst/>
              <a:cxnLst>
                <a:cxn ang="0">
                  <a:pos x="290" y="131"/>
                </a:cxn>
                <a:cxn ang="0">
                  <a:pos x="125" y="44"/>
                </a:cxn>
                <a:cxn ang="0">
                  <a:pos x="0" y="0"/>
                </a:cxn>
                <a:cxn ang="0">
                  <a:pos x="54" y="87"/>
                </a:cxn>
                <a:cxn ang="0">
                  <a:pos x="207" y="140"/>
                </a:cxn>
                <a:cxn ang="0">
                  <a:pos x="290" y="131"/>
                </a:cxn>
              </a:cxnLst>
              <a:rect l="0" t="0" r="r" b="b"/>
              <a:pathLst>
                <a:path w="290" h="140">
                  <a:moveTo>
                    <a:pt x="290" y="131"/>
                  </a:moveTo>
                  <a:lnTo>
                    <a:pt x="125" y="44"/>
                  </a:lnTo>
                  <a:lnTo>
                    <a:pt x="0" y="0"/>
                  </a:lnTo>
                  <a:lnTo>
                    <a:pt x="54" y="87"/>
                  </a:lnTo>
                  <a:lnTo>
                    <a:pt x="207" y="140"/>
                  </a:lnTo>
                  <a:lnTo>
                    <a:pt x="290" y="131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4117" y="1930"/>
              <a:ext cx="968" cy="162"/>
            </a:xfrm>
            <a:custGeom>
              <a:avLst/>
              <a:gdLst/>
              <a:ahLst/>
              <a:cxnLst>
                <a:cxn ang="0">
                  <a:pos x="554" y="0"/>
                </a:cxn>
                <a:cxn ang="0">
                  <a:pos x="746" y="75"/>
                </a:cxn>
                <a:cxn ang="0">
                  <a:pos x="968" y="130"/>
                </a:cxn>
                <a:cxn ang="0">
                  <a:pos x="829" y="130"/>
                </a:cxn>
                <a:cxn ang="0">
                  <a:pos x="622" y="87"/>
                </a:cxn>
                <a:cxn ang="0">
                  <a:pos x="483" y="142"/>
                </a:cxn>
                <a:cxn ang="0">
                  <a:pos x="358" y="110"/>
                </a:cxn>
                <a:cxn ang="0">
                  <a:pos x="261" y="162"/>
                </a:cxn>
                <a:cxn ang="0">
                  <a:pos x="95" y="162"/>
                </a:cxn>
                <a:cxn ang="0">
                  <a:pos x="0" y="162"/>
                </a:cxn>
                <a:cxn ang="0">
                  <a:pos x="151" y="130"/>
                </a:cxn>
                <a:cxn ang="0">
                  <a:pos x="426" y="64"/>
                </a:cxn>
                <a:cxn ang="0">
                  <a:pos x="554" y="0"/>
                </a:cxn>
              </a:cxnLst>
              <a:rect l="0" t="0" r="r" b="b"/>
              <a:pathLst>
                <a:path w="968" h="162">
                  <a:moveTo>
                    <a:pt x="554" y="0"/>
                  </a:moveTo>
                  <a:lnTo>
                    <a:pt x="746" y="75"/>
                  </a:lnTo>
                  <a:lnTo>
                    <a:pt x="968" y="130"/>
                  </a:lnTo>
                  <a:lnTo>
                    <a:pt x="829" y="130"/>
                  </a:lnTo>
                  <a:lnTo>
                    <a:pt x="622" y="87"/>
                  </a:lnTo>
                  <a:lnTo>
                    <a:pt x="483" y="142"/>
                  </a:lnTo>
                  <a:lnTo>
                    <a:pt x="358" y="110"/>
                  </a:lnTo>
                  <a:lnTo>
                    <a:pt x="261" y="162"/>
                  </a:lnTo>
                  <a:lnTo>
                    <a:pt x="95" y="162"/>
                  </a:lnTo>
                  <a:lnTo>
                    <a:pt x="0" y="162"/>
                  </a:lnTo>
                  <a:lnTo>
                    <a:pt x="151" y="130"/>
                  </a:lnTo>
                  <a:lnTo>
                    <a:pt x="426" y="64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4765" y="1197"/>
              <a:ext cx="166" cy="291"/>
            </a:xfrm>
            <a:custGeom>
              <a:avLst/>
              <a:gdLst/>
              <a:ahLst/>
              <a:cxnLst>
                <a:cxn ang="0">
                  <a:pos x="154" y="0"/>
                </a:cxn>
                <a:cxn ang="0">
                  <a:pos x="116" y="140"/>
                </a:cxn>
                <a:cxn ang="0">
                  <a:pos x="56" y="204"/>
                </a:cxn>
                <a:cxn ang="0">
                  <a:pos x="0" y="291"/>
                </a:cxn>
                <a:cxn ang="0">
                  <a:pos x="83" y="291"/>
                </a:cxn>
                <a:cxn ang="0">
                  <a:pos x="154" y="216"/>
                </a:cxn>
                <a:cxn ang="0">
                  <a:pos x="166" y="117"/>
                </a:cxn>
                <a:cxn ang="0">
                  <a:pos x="154" y="0"/>
                </a:cxn>
              </a:cxnLst>
              <a:rect l="0" t="0" r="r" b="b"/>
              <a:pathLst>
                <a:path w="166" h="291">
                  <a:moveTo>
                    <a:pt x="154" y="0"/>
                  </a:moveTo>
                  <a:lnTo>
                    <a:pt x="116" y="140"/>
                  </a:lnTo>
                  <a:lnTo>
                    <a:pt x="56" y="204"/>
                  </a:lnTo>
                  <a:lnTo>
                    <a:pt x="0" y="291"/>
                  </a:lnTo>
                  <a:lnTo>
                    <a:pt x="83" y="291"/>
                  </a:lnTo>
                  <a:lnTo>
                    <a:pt x="154" y="216"/>
                  </a:lnTo>
                  <a:lnTo>
                    <a:pt x="166" y="117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4316" y="1014"/>
              <a:ext cx="74" cy="154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0" y="53"/>
                </a:cxn>
                <a:cxn ang="0">
                  <a:pos x="0" y="154"/>
                </a:cxn>
                <a:cxn ang="0">
                  <a:pos x="59" y="144"/>
                </a:cxn>
                <a:cxn ang="0">
                  <a:pos x="59" y="78"/>
                </a:cxn>
                <a:cxn ang="0">
                  <a:pos x="74" y="46"/>
                </a:cxn>
                <a:cxn ang="0">
                  <a:pos x="74" y="0"/>
                </a:cxn>
              </a:cxnLst>
              <a:rect l="0" t="0" r="r" b="b"/>
              <a:pathLst>
                <a:path w="74" h="154">
                  <a:moveTo>
                    <a:pt x="74" y="0"/>
                  </a:moveTo>
                  <a:lnTo>
                    <a:pt x="20" y="53"/>
                  </a:lnTo>
                  <a:lnTo>
                    <a:pt x="0" y="154"/>
                  </a:lnTo>
                  <a:lnTo>
                    <a:pt x="59" y="144"/>
                  </a:lnTo>
                  <a:lnTo>
                    <a:pt x="59" y="78"/>
                  </a:lnTo>
                  <a:lnTo>
                    <a:pt x="74" y="46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4061" y="893"/>
              <a:ext cx="59" cy="263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36" y="107"/>
                </a:cxn>
                <a:cxn ang="0">
                  <a:pos x="59" y="263"/>
                </a:cxn>
                <a:cxn ang="0">
                  <a:pos x="0" y="240"/>
                </a:cxn>
                <a:cxn ang="0">
                  <a:pos x="3" y="174"/>
                </a:cxn>
                <a:cxn ang="0">
                  <a:pos x="21" y="71"/>
                </a:cxn>
                <a:cxn ang="0">
                  <a:pos x="53" y="0"/>
                </a:cxn>
              </a:cxnLst>
              <a:rect l="0" t="0" r="r" b="b"/>
              <a:pathLst>
                <a:path w="59" h="263">
                  <a:moveTo>
                    <a:pt x="53" y="0"/>
                  </a:moveTo>
                  <a:lnTo>
                    <a:pt x="36" y="107"/>
                  </a:lnTo>
                  <a:lnTo>
                    <a:pt x="59" y="263"/>
                  </a:lnTo>
                  <a:lnTo>
                    <a:pt x="0" y="240"/>
                  </a:lnTo>
                  <a:lnTo>
                    <a:pt x="3" y="174"/>
                  </a:lnTo>
                  <a:lnTo>
                    <a:pt x="21" y="7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4475" y="991"/>
              <a:ext cx="181" cy="128"/>
            </a:xfrm>
            <a:custGeom>
              <a:avLst/>
              <a:gdLst/>
              <a:ahLst/>
              <a:cxnLst>
                <a:cxn ang="0">
                  <a:pos x="119" y="44"/>
                </a:cxn>
                <a:cxn ang="0">
                  <a:pos x="181" y="69"/>
                </a:cxn>
                <a:cxn ang="0">
                  <a:pos x="89" y="128"/>
                </a:cxn>
                <a:cxn ang="0">
                  <a:pos x="89" y="69"/>
                </a:cxn>
                <a:cxn ang="0">
                  <a:pos x="0" y="0"/>
                </a:cxn>
                <a:cxn ang="0">
                  <a:pos x="119" y="44"/>
                </a:cxn>
              </a:cxnLst>
              <a:rect l="0" t="0" r="r" b="b"/>
              <a:pathLst>
                <a:path w="181" h="128">
                  <a:moveTo>
                    <a:pt x="119" y="44"/>
                  </a:moveTo>
                  <a:lnTo>
                    <a:pt x="181" y="69"/>
                  </a:lnTo>
                  <a:lnTo>
                    <a:pt x="89" y="128"/>
                  </a:lnTo>
                  <a:lnTo>
                    <a:pt x="89" y="69"/>
                  </a:lnTo>
                  <a:lnTo>
                    <a:pt x="0" y="0"/>
                  </a:lnTo>
                  <a:lnTo>
                    <a:pt x="119" y="44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5236" y="948"/>
              <a:ext cx="94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91"/>
                </a:cxn>
                <a:cxn ang="0">
                  <a:pos x="41" y="204"/>
                </a:cxn>
                <a:cxn ang="0">
                  <a:pos x="94" y="204"/>
                </a:cxn>
                <a:cxn ang="0">
                  <a:pos x="79" y="57"/>
                </a:cxn>
                <a:cxn ang="0">
                  <a:pos x="47" y="14"/>
                </a:cxn>
                <a:cxn ang="0">
                  <a:pos x="0" y="0"/>
                </a:cxn>
              </a:cxnLst>
              <a:rect l="0" t="0" r="r" b="b"/>
              <a:pathLst>
                <a:path w="94" h="204">
                  <a:moveTo>
                    <a:pt x="0" y="0"/>
                  </a:moveTo>
                  <a:lnTo>
                    <a:pt x="41" y="91"/>
                  </a:lnTo>
                  <a:lnTo>
                    <a:pt x="41" y="204"/>
                  </a:lnTo>
                  <a:lnTo>
                    <a:pt x="94" y="204"/>
                  </a:lnTo>
                  <a:lnTo>
                    <a:pt x="79" y="57"/>
                  </a:lnTo>
                  <a:lnTo>
                    <a:pt x="4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3733" y="1170"/>
              <a:ext cx="186" cy="3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" y="201"/>
                </a:cxn>
                <a:cxn ang="0">
                  <a:pos x="186" y="307"/>
                </a:cxn>
                <a:cxn ang="0">
                  <a:pos x="133" y="307"/>
                </a:cxn>
                <a:cxn ang="0">
                  <a:pos x="86" y="231"/>
                </a:cxn>
                <a:cxn ang="0">
                  <a:pos x="62" y="128"/>
                </a:cxn>
                <a:cxn ang="0">
                  <a:pos x="0" y="0"/>
                </a:cxn>
              </a:cxnLst>
              <a:rect l="0" t="0" r="r" b="b"/>
              <a:pathLst>
                <a:path w="186" h="307">
                  <a:moveTo>
                    <a:pt x="0" y="0"/>
                  </a:moveTo>
                  <a:lnTo>
                    <a:pt x="115" y="201"/>
                  </a:lnTo>
                  <a:lnTo>
                    <a:pt x="186" y="307"/>
                  </a:lnTo>
                  <a:lnTo>
                    <a:pt x="133" y="307"/>
                  </a:lnTo>
                  <a:lnTo>
                    <a:pt x="86" y="231"/>
                  </a:lnTo>
                  <a:lnTo>
                    <a:pt x="62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4579" y="1513"/>
              <a:ext cx="352" cy="227"/>
            </a:xfrm>
            <a:custGeom>
              <a:avLst/>
              <a:gdLst/>
              <a:ahLst/>
              <a:cxnLst>
                <a:cxn ang="0">
                  <a:pos x="275" y="67"/>
                </a:cxn>
                <a:cxn ang="0">
                  <a:pos x="163" y="147"/>
                </a:cxn>
                <a:cxn ang="0">
                  <a:pos x="0" y="227"/>
                </a:cxn>
                <a:cxn ang="0">
                  <a:pos x="133" y="195"/>
                </a:cxn>
                <a:cxn ang="0">
                  <a:pos x="257" y="158"/>
                </a:cxn>
                <a:cxn ang="0">
                  <a:pos x="319" y="158"/>
                </a:cxn>
                <a:cxn ang="0">
                  <a:pos x="352" y="30"/>
                </a:cxn>
                <a:cxn ang="0">
                  <a:pos x="319" y="0"/>
                </a:cxn>
                <a:cxn ang="0">
                  <a:pos x="275" y="67"/>
                </a:cxn>
              </a:cxnLst>
              <a:rect l="0" t="0" r="r" b="b"/>
              <a:pathLst>
                <a:path w="352" h="227">
                  <a:moveTo>
                    <a:pt x="275" y="67"/>
                  </a:moveTo>
                  <a:lnTo>
                    <a:pt x="163" y="147"/>
                  </a:lnTo>
                  <a:lnTo>
                    <a:pt x="0" y="227"/>
                  </a:lnTo>
                  <a:lnTo>
                    <a:pt x="133" y="195"/>
                  </a:lnTo>
                  <a:lnTo>
                    <a:pt x="257" y="158"/>
                  </a:lnTo>
                  <a:lnTo>
                    <a:pt x="319" y="158"/>
                  </a:lnTo>
                  <a:lnTo>
                    <a:pt x="352" y="30"/>
                  </a:lnTo>
                  <a:lnTo>
                    <a:pt x="319" y="0"/>
                  </a:lnTo>
                  <a:lnTo>
                    <a:pt x="275" y="67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3833" y="1516"/>
              <a:ext cx="542" cy="283"/>
            </a:xfrm>
            <a:custGeom>
              <a:avLst/>
              <a:gdLst/>
              <a:ahLst/>
              <a:cxnLst>
                <a:cxn ang="0">
                  <a:pos x="110" y="89"/>
                </a:cxn>
                <a:cxn ang="0">
                  <a:pos x="228" y="148"/>
                </a:cxn>
                <a:cxn ang="0">
                  <a:pos x="338" y="187"/>
                </a:cxn>
                <a:cxn ang="0">
                  <a:pos x="527" y="224"/>
                </a:cxn>
                <a:cxn ang="0">
                  <a:pos x="542" y="261"/>
                </a:cxn>
                <a:cxn ang="0">
                  <a:pos x="486" y="283"/>
                </a:cxn>
                <a:cxn ang="0">
                  <a:pos x="385" y="283"/>
                </a:cxn>
                <a:cxn ang="0">
                  <a:pos x="134" y="265"/>
                </a:cxn>
                <a:cxn ang="0">
                  <a:pos x="95" y="228"/>
                </a:cxn>
                <a:cxn ang="0">
                  <a:pos x="196" y="247"/>
                </a:cxn>
                <a:cxn ang="0">
                  <a:pos x="347" y="254"/>
                </a:cxn>
                <a:cxn ang="0">
                  <a:pos x="456" y="254"/>
                </a:cxn>
                <a:cxn ang="0">
                  <a:pos x="376" y="217"/>
                </a:cxn>
                <a:cxn ang="0">
                  <a:pos x="166" y="162"/>
                </a:cxn>
                <a:cxn ang="0">
                  <a:pos x="33" y="71"/>
                </a:cxn>
                <a:cxn ang="0">
                  <a:pos x="0" y="0"/>
                </a:cxn>
                <a:cxn ang="0">
                  <a:pos x="110" y="89"/>
                </a:cxn>
              </a:cxnLst>
              <a:rect l="0" t="0" r="r" b="b"/>
              <a:pathLst>
                <a:path w="542" h="283">
                  <a:moveTo>
                    <a:pt x="110" y="89"/>
                  </a:moveTo>
                  <a:lnTo>
                    <a:pt x="228" y="148"/>
                  </a:lnTo>
                  <a:lnTo>
                    <a:pt x="338" y="187"/>
                  </a:lnTo>
                  <a:lnTo>
                    <a:pt x="527" y="224"/>
                  </a:lnTo>
                  <a:lnTo>
                    <a:pt x="542" y="261"/>
                  </a:lnTo>
                  <a:lnTo>
                    <a:pt x="486" y="283"/>
                  </a:lnTo>
                  <a:lnTo>
                    <a:pt x="385" y="283"/>
                  </a:lnTo>
                  <a:lnTo>
                    <a:pt x="134" y="265"/>
                  </a:lnTo>
                  <a:lnTo>
                    <a:pt x="95" y="228"/>
                  </a:lnTo>
                  <a:lnTo>
                    <a:pt x="196" y="247"/>
                  </a:lnTo>
                  <a:lnTo>
                    <a:pt x="347" y="254"/>
                  </a:lnTo>
                  <a:lnTo>
                    <a:pt x="456" y="254"/>
                  </a:lnTo>
                  <a:lnTo>
                    <a:pt x="376" y="217"/>
                  </a:lnTo>
                  <a:lnTo>
                    <a:pt x="166" y="162"/>
                  </a:lnTo>
                  <a:lnTo>
                    <a:pt x="33" y="71"/>
                  </a:lnTo>
                  <a:lnTo>
                    <a:pt x="0" y="0"/>
                  </a:lnTo>
                  <a:lnTo>
                    <a:pt x="110" y="89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4724" y="1380"/>
              <a:ext cx="801" cy="518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568" y="53"/>
                </a:cxn>
                <a:cxn ang="0">
                  <a:pos x="541" y="152"/>
                </a:cxn>
                <a:cxn ang="0">
                  <a:pos x="568" y="248"/>
                </a:cxn>
                <a:cxn ang="0">
                  <a:pos x="500" y="314"/>
                </a:cxn>
                <a:cxn ang="0">
                  <a:pos x="361" y="314"/>
                </a:cxn>
                <a:cxn ang="0">
                  <a:pos x="278" y="422"/>
                </a:cxn>
                <a:cxn ang="0">
                  <a:pos x="0" y="518"/>
                </a:cxn>
                <a:cxn ang="0">
                  <a:pos x="319" y="465"/>
                </a:cxn>
                <a:cxn ang="0">
                  <a:pos x="500" y="433"/>
                </a:cxn>
                <a:cxn ang="0">
                  <a:pos x="553" y="314"/>
                </a:cxn>
                <a:cxn ang="0">
                  <a:pos x="692" y="184"/>
                </a:cxn>
                <a:cxn ang="0">
                  <a:pos x="801" y="53"/>
                </a:cxn>
                <a:cxn ang="0">
                  <a:pos x="692" y="0"/>
                </a:cxn>
              </a:cxnLst>
              <a:rect l="0" t="0" r="r" b="b"/>
              <a:pathLst>
                <a:path w="801" h="518">
                  <a:moveTo>
                    <a:pt x="692" y="0"/>
                  </a:moveTo>
                  <a:lnTo>
                    <a:pt x="568" y="53"/>
                  </a:lnTo>
                  <a:lnTo>
                    <a:pt x="541" y="152"/>
                  </a:lnTo>
                  <a:lnTo>
                    <a:pt x="568" y="248"/>
                  </a:lnTo>
                  <a:lnTo>
                    <a:pt x="500" y="314"/>
                  </a:lnTo>
                  <a:lnTo>
                    <a:pt x="361" y="314"/>
                  </a:lnTo>
                  <a:lnTo>
                    <a:pt x="278" y="422"/>
                  </a:lnTo>
                  <a:lnTo>
                    <a:pt x="0" y="518"/>
                  </a:lnTo>
                  <a:lnTo>
                    <a:pt x="319" y="465"/>
                  </a:lnTo>
                  <a:lnTo>
                    <a:pt x="500" y="433"/>
                  </a:lnTo>
                  <a:lnTo>
                    <a:pt x="553" y="314"/>
                  </a:lnTo>
                  <a:lnTo>
                    <a:pt x="692" y="184"/>
                  </a:lnTo>
                  <a:lnTo>
                    <a:pt x="801" y="5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5224" y="1909"/>
              <a:ext cx="316" cy="140"/>
            </a:xfrm>
            <a:custGeom>
              <a:avLst/>
              <a:gdLst/>
              <a:ahLst/>
              <a:cxnLst>
                <a:cxn ang="0">
                  <a:pos x="290" y="0"/>
                </a:cxn>
                <a:cxn ang="0">
                  <a:pos x="177" y="32"/>
                </a:cxn>
                <a:cxn ang="0">
                  <a:pos x="0" y="119"/>
                </a:cxn>
                <a:cxn ang="0">
                  <a:pos x="124" y="140"/>
                </a:cxn>
                <a:cxn ang="0">
                  <a:pos x="248" y="140"/>
                </a:cxn>
                <a:cxn ang="0">
                  <a:pos x="316" y="64"/>
                </a:cxn>
                <a:cxn ang="0">
                  <a:pos x="290" y="0"/>
                </a:cxn>
              </a:cxnLst>
              <a:rect l="0" t="0" r="r" b="b"/>
              <a:pathLst>
                <a:path w="316" h="140">
                  <a:moveTo>
                    <a:pt x="290" y="0"/>
                  </a:moveTo>
                  <a:lnTo>
                    <a:pt x="177" y="32"/>
                  </a:lnTo>
                  <a:lnTo>
                    <a:pt x="0" y="119"/>
                  </a:lnTo>
                  <a:lnTo>
                    <a:pt x="124" y="140"/>
                  </a:lnTo>
                  <a:lnTo>
                    <a:pt x="248" y="140"/>
                  </a:lnTo>
                  <a:lnTo>
                    <a:pt x="316" y="64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4271" y="973"/>
              <a:ext cx="157" cy="119"/>
            </a:xfrm>
            <a:custGeom>
              <a:avLst/>
              <a:gdLst/>
              <a:ahLst/>
              <a:cxnLst>
                <a:cxn ang="0">
                  <a:pos x="27" y="119"/>
                </a:cxn>
                <a:cxn ang="0">
                  <a:pos x="27" y="78"/>
                </a:cxn>
                <a:cxn ang="0">
                  <a:pos x="62" y="32"/>
                </a:cxn>
                <a:cxn ang="0">
                  <a:pos x="157" y="0"/>
                </a:cxn>
                <a:cxn ang="0">
                  <a:pos x="71" y="14"/>
                </a:cxn>
                <a:cxn ang="0">
                  <a:pos x="18" y="39"/>
                </a:cxn>
                <a:cxn ang="0">
                  <a:pos x="0" y="94"/>
                </a:cxn>
                <a:cxn ang="0">
                  <a:pos x="27" y="119"/>
                </a:cxn>
              </a:cxnLst>
              <a:rect l="0" t="0" r="r" b="b"/>
              <a:pathLst>
                <a:path w="157" h="119">
                  <a:moveTo>
                    <a:pt x="27" y="119"/>
                  </a:moveTo>
                  <a:lnTo>
                    <a:pt x="27" y="78"/>
                  </a:lnTo>
                  <a:lnTo>
                    <a:pt x="62" y="32"/>
                  </a:lnTo>
                  <a:lnTo>
                    <a:pt x="157" y="0"/>
                  </a:lnTo>
                  <a:lnTo>
                    <a:pt x="71" y="14"/>
                  </a:lnTo>
                  <a:lnTo>
                    <a:pt x="18" y="39"/>
                  </a:lnTo>
                  <a:lnTo>
                    <a:pt x="0" y="94"/>
                  </a:lnTo>
                  <a:lnTo>
                    <a:pt x="27" y="119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4534" y="934"/>
              <a:ext cx="148" cy="92"/>
            </a:xfrm>
            <a:custGeom>
              <a:avLst/>
              <a:gdLst/>
              <a:ahLst/>
              <a:cxnLst>
                <a:cxn ang="0">
                  <a:pos x="116" y="92"/>
                </a:cxn>
                <a:cxn ang="0">
                  <a:pos x="89" y="64"/>
                </a:cxn>
                <a:cxn ang="0">
                  <a:pos x="104" y="30"/>
                </a:cxn>
                <a:cxn ang="0">
                  <a:pos x="148" y="0"/>
                </a:cxn>
                <a:cxn ang="0">
                  <a:pos x="113" y="0"/>
                </a:cxn>
                <a:cxn ang="0">
                  <a:pos x="77" y="21"/>
                </a:cxn>
                <a:cxn ang="0">
                  <a:pos x="54" y="46"/>
                </a:cxn>
                <a:cxn ang="0">
                  <a:pos x="0" y="46"/>
                </a:cxn>
                <a:cxn ang="0">
                  <a:pos x="51" y="66"/>
                </a:cxn>
                <a:cxn ang="0">
                  <a:pos x="116" y="92"/>
                </a:cxn>
              </a:cxnLst>
              <a:rect l="0" t="0" r="r" b="b"/>
              <a:pathLst>
                <a:path w="148" h="92">
                  <a:moveTo>
                    <a:pt x="116" y="92"/>
                  </a:moveTo>
                  <a:lnTo>
                    <a:pt x="89" y="64"/>
                  </a:lnTo>
                  <a:lnTo>
                    <a:pt x="104" y="30"/>
                  </a:lnTo>
                  <a:lnTo>
                    <a:pt x="148" y="0"/>
                  </a:lnTo>
                  <a:lnTo>
                    <a:pt x="113" y="0"/>
                  </a:lnTo>
                  <a:lnTo>
                    <a:pt x="77" y="21"/>
                  </a:lnTo>
                  <a:lnTo>
                    <a:pt x="54" y="46"/>
                  </a:lnTo>
                  <a:lnTo>
                    <a:pt x="0" y="46"/>
                  </a:lnTo>
                  <a:lnTo>
                    <a:pt x="51" y="66"/>
                  </a:lnTo>
                  <a:lnTo>
                    <a:pt x="116" y="92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4301" y="852"/>
              <a:ext cx="260" cy="107"/>
            </a:xfrm>
            <a:custGeom>
              <a:avLst/>
              <a:gdLst/>
              <a:ahLst/>
              <a:cxnLst>
                <a:cxn ang="0">
                  <a:pos x="139" y="20"/>
                </a:cxn>
                <a:cxn ang="0">
                  <a:pos x="180" y="48"/>
                </a:cxn>
                <a:cxn ang="0">
                  <a:pos x="180" y="87"/>
                </a:cxn>
                <a:cxn ang="0">
                  <a:pos x="180" y="107"/>
                </a:cxn>
                <a:cxn ang="0">
                  <a:pos x="210" y="107"/>
                </a:cxn>
                <a:cxn ang="0">
                  <a:pos x="198" y="73"/>
                </a:cxn>
                <a:cxn ang="0">
                  <a:pos x="260" y="27"/>
                </a:cxn>
                <a:cxn ang="0">
                  <a:pos x="219" y="34"/>
                </a:cxn>
                <a:cxn ang="0">
                  <a:pos x="192" y="50"/>
                </a:cxn>
                <a:cxn ang="0">
                  <a:pos x="180" y="20"/>
                </a:cxn>
                <a:cxn ang="0">
                  <a:pos x="109" y="0"/>
                </a:cxn>
                <a:cxn ang="0">
                  <a:pos x="50" y="0"/>
                </a:cxn>
                <a:cxn ang="0">
                  <a:pos x="0" y="29"/>
                </a:cxn>
                <a:cxn ang="0">
                  <a:pos x="89" y="16"/>
                </a:cxn>
                <a:cxn ang="0">
                  <a:pos x="139" y="20"/>
                </a:cxn>
              </a:cxnLst>
              <a:rect l="0" t="0" r="r" b="b"/>
              <a:pathLst>
                <a:path w="260" h="107">
                  <a:moveTo>
                    <a:pt x="139" y="20"/>
                  </a:moveTo>
                  <a:lnTo>
                    <a:pt x="180" y="48"/>
                  </a:lnTo>
                  <a:lnTo>
                    <a:pt x="180" y="87"/>
                  </a:lnTo>
                  <a:lnTo>
                    <a:pt x="180" y="107"/>
                  </a:lnTo>
                  <a:lnTo>
                    <a:pt x="210" y="107"/>
                  </a:lnTo>
                  <a:lnTo>
                    <a:pt x="198" y="73"/>
                  </a:lnTo>
                  <a:lnTo>
                    <a:pt x="260" y="27"/>
                  </a:lnTo>
                  <a:lnTo>
                    <a:pt x="219" y="34"/>
                  </a:lnTo>
                  <a:lnTo>
                    <a:pt x="192" y="50"/>
                  </a:lnTo>
                  <a:lnTo>
                    <a:pt x="180" y="20"/>
                  </a:lnTo>
                  <a:lnTo>
                    <a:pt x="109" y="0"/>
                  </a:lnTo>
                  <a:lnTo>
                    <a:pt x="50" y="0"/>
                  </a:lnTo>
                  <a:lnTo>
                    <a:pt x="0" y="29"/>
                  </a:lnTo>
                  <a:lnTo>
                    <a:pt x="89" y="16"/>
                  </a:lnTo>
                  <a:lnTo>
                    <a:pt x="139" y="2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4449" y="774"/>
              <a:ext cx="216" cy="68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41" y="25"/>
                </a:cxn>
                <a:cxn ang="0">
                  <a:pos x="3" y="68"/>
                </a:cxn>
                <a:cxn ang="0">
                  <a:pos x="0" y="46"/>
                </a:cxn>
                <a:cxn ang="0">
                  <a:pos x="32" y="14"/>
                </a:cxn>
                <a:cxn ang="0">
                  <a:pos x="103" y="0"/>
                </a:cxn>
                <a:cxn ang="0">
                  <a:pos x="216" y="0"/>
                </a:cxn>
              </a:cxnLst>
              <a:rect l="0" t="0" r="r" b="b"/>
              <a:pathLst>
                <a:path w="216" h="68">
                  <a:moveTo>
                    <a:pt x="216" y="0"/>
                  </a:moveTo>
                  <a:lnTo>
                    <a:pt x="41" y="25"/>
                  </a:lnTo>
                  <a:lnTo>
                    <a:pt x="3" y="68"/>
                  </a:lnTo>
                  <a:lnTo>
                    <a:pt x="0" y="46"/>
                  </a:lnTo>
                  <a:lnTo>
                    <a:pt x="32" y="14"/>
                  </a:lnTo>
                  <a:lnTo>
                    <a:pt x="103" y="0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4168" y="1170"/>
              <a:ext cx="115" cy="53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62" y="2"/>
                </a:cxn>
                <a:cxn ang="0">
                  <a:pos x="0" y="25"/>
                </a:cxn>
                <a:cxn ang="0">
                  <a:pos x="35" y="53"/>
                </a:cxn>
                <a:cxn ang="0">
                  <a:pos x="80" y="27"/>
                </a:cxn>
                <a:cxn ang="0">
                  <a:pos x="115" y="0"/>
                </a:cxn>
              </a:cxnLst>
              <a:rect l="0" t="0" r="r" b="b"/>
              <a:pathLst>
                <a:path w="115" h="53">
                  <a:moveTo>
                    <a:pt x="115" y="0"/>
                  </a:moveTo>
                  <a:lnTo>
                    <a:pt x="62" y="2"/>
                  </a:lnTo>
                  <a:lnTo>
                    <a:pt x="0" y="25"/>
                  </a:lnTo>
                  <a:lnTo>
                    <a:pt x="35" y="53"/>
                  </a:lnTo>
                  <a:lnTo>
                    <a:pt x="80" y="27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4336" y="1177"/>
              <a:ext cx="284" cy="174"/>
            </a:xfrm>
            <a:custGeom>
              <a:avLst/>
              <a:gdLst/>
              <a:ahLst/>
              <a:cxnLst>
                <a:cxn ang="0">
                  <a:pos x="284" y="0"/>
                </a:cxn>
                <a:cxn ang="0">
                  <a:pos x="198" y="39"/>
                </a:cxn>
                <a:cxn ang="0">
                  <a:pos x="127" y="87"/>
                </a:cxn>
                <a:cxn ang="0">
                  <a:pos x="68" y="130"/>
                </a:cxn>
                <a:cxn ang="0">
                  <a:pos x="0" y="121"/>
                </a:cxn>
                <a:cxn ang="0">
                  <a:pos x="36" y="158"/>
                </a:cxn>
                <a:cxn ang="0">
                  <a:pos x="77" y="174"/>
                </a:cxn>
                <a:cxn ang="0">
                  <a:pos x="130" y="107"/>
                </a:cxn>
                <a:cxn ang="0">
                  <a:pos x="190" y="57"/>
                </a:cxn>
                <a:cxn ang="0">
                  <a:pos x="284" y="0"/>
                </a:cxn>
              </a:cxnLst>
              <a:rect l="0" t="0" r="r" b="b"/>
              <a:pathLst>
                <a:path w="284" h="174">
                  <a:moveTo>
                    <a:pt x="284" y="0"/>
                  </a:moveTo>
                  <a:lnTo>
                    <a:pt x="198" y="39"/>
                  </a:lnTo>
                  <a:lnTo>
                    <a:pt x="127" y="87"/>
                  </a:lnTo>
                  <a:lnTo>
                    <a:pt x="68" y="130"/>
                  </a:lnTo>
                  <a:lnTo>
                    <a:pt x="0" y="121"/>
                  </a:lnTo>
                  <a:lnTo>
                    <a:pt x="36" y="158"/>
                  </a:lnTo>
                  <a:lnTo>
                    <a:pt x="77" y="174"/>
                  </a:lnTo>
                  <a:lnTo>
                    <a:pt x="130" y="107"/>
                  </a:lnTo>
                  <a:lnTo>
                    <a:pt x="190" y="57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228" y="1142"/>
              <a:ext cx="3366" cy="2542"/>
            </a:xfrm>
            <a:custGeom>
              <a:avLst/>
              <a:gdLst/>
              <a:ahLst/>
              <a:cxnLst>
                <a:cxn ang="0">
                  <a:pos x="1520" y="151"/>
                </a:cxn>
                <a:cxn ang="0">
                  <a:pos x="1245" y="291"/>
                </a:cxn>
                <a:cxn ang="0">
                  <a:pos x="1180" y="284"/>
                </a:cxn>
                <a:cxn ang="0">
                  <a:pos x="1118" y="277"/>
                </a:cxn>
                <a:cxn ang="0">
                  <a:pos x="1053" y="273"/>
                </a:cxn>
                <a:cxn ang="0">
                  <a:pos x="991" y="268"/>
                </a:cxn>
                <a:cxn ang="0">
                  <a:pos x="929" y="264"/>
                </a:cxn>
                <a:cxn ang="0">
                  <a:pos x="866" y="259"/>
                </a:cxn>
                <a:cxn ang="0">
                  <a:pos x="804" y="252"/>
                </a:cxn>
                <a:cxn ang="0">
                  <a:pos x="742" y="241"/>
                </a:cxn>
                <a:cxn ang="0">
                  <a:pos x="615" y="506"/>
                </a:cxn>
                <a:cxn ang="0">
                  <a:pos x="520" y="493"/>
                </a:cxn>
                <a:cxn ang="0">
                  <a:pos x="435" y="490"/>
                </a:cxn>
                <a:cxn ang="0">
                  <a:pos x="349" y="490"/>
                </a:cxn>
                <a:cxn ang="0">
                  <a:pos x="257" y="481"/>
                </a:cxn>
                <a:cxn ang="0">
                  <a:pos x="287" y="731"/>
                </a:cxn>
                <a:cxn ang="0">
                  <a:pos x="257" y="960"/>
                </a:cxn>
                <a:cxn ang="0">
                  <a:pos x="257" y="1134"/>
                </a:cxn>
                <a:cxn ang="0">
                  <a:pos x="171" y="1232"/>
                </a:cxn>
                <a:cxn ang="0">
                  <a:pos x="112" y="1340"/>
                </a:cxn>
                <a:cxn ang="0">
                  <a:pos x="47" y="1456"/>
                </a:cxn>
                <a:cxn ang="0">
                  <a:pos x="213" y="1594"/>
                </a:cxn>
                <a:cxn ang="0">
                  <a:pos x="322" y="1745"/>
                </a:cxn>
                <a:cxn ang="0">
                  <a:pos x="532" y="1846"/>
                </a:cxn>
                <a:cxn ang="0">
                  <a:pos x="775" y="1885"/>
                </a:cxn>
                <a:cxn ang="0">
                  <a:pos x="952" y="2363"/>
                </a:cxn>
                <a:cxn ang="0">
                  <a:pos x="1115" y="2452"/>
                </a:cxn>
                <a:cxn ang="0">
                  <a:pos x="1550" y="2423"/>
                </a:cxn>
                <a:cxn ang="0">
                  <a:pos x="1641" y="2439"/>
                </a:cxn>
                <a:cxn ang="0">
                  <a:pos x="1736" y="2455"/>
                </a:cxn>
                <a:cxn ang="0">
                  <a:pos x="1828" y="2471"/>
                </a:cxn>
                <a:cxn ang="0">
                  <a:pos x="1922" y="2487"/>
                </a:cxn>
                <a:cxn ang="0">
                  <a:pos x="2014" y="2503"/>
                </a:cxn>
                <a:cxn ang="0">
                  <a:pos x="2109" y="2519"/>
                </a:cxn>
                <a:cxn ang="0">
                  <a:pos x="2200" y="2535"/>
                </a:cxn>
                <a:cxn ang="0">
                  <a:pos x="2248" y="2326"/>
                </a:cxn>
                <a:cxn ang="0">
                  <a:pos x="2508" y="2095"/>
                </a:cxn>
                <a:cxn ang="0">
                  <a:pos x="3058" y="1681"/>
                </a:cxn>
                <a:cxn ang="0">
                  <a:pos x="3316" y="1328"/>
                </a:cxn>
                <a:cxn ang="0">
                  <a:pos x="3339" y="1083"/>
                </a:cxn>
                <a:cxn ang="0">
                  <a:pos x="3280" y="1035"/>
                </a:cxn>
                <a:cxn ang="0">
                  <a:pos x="3221" y="996"/>
                </a:cxn>
                <a:cxn ang="0">
                  <a:pos x="3159" y="969"/>
                </a:cxn>
                <a:cxn ang="0">
                  <a:pos x="3094" y="948"/>
                </a:cxn>
                <a:cxn ang="0">
                  <a:pos x="3020" y="934"/>
                </a:cxn>
                <a:cxn ang="0">
                  <a:pos x="2943" y="928"/>
                </a:cxn>
                <a:cxn ang="0">
                  <a:pos x="2860" y="923"/>
                </a:cxn>
                <a:cxn ang="0">
                  <a:pos x="2816" y="566"/>
                </a:cxn>
                <a:cxn ang="0">
                  <a:pos x="2603" y="328"/>
                </a:cxn>
                <a:cxn ang="0">
                  <a:pos x="2085" y="177"/>
                </a:cxn>
                <a:cxn ang="0">
                  <a:pos x="1860" y="51"/>
                </a:cxn>
                <a:cxn ang="0">
                  <a:pos x="1585" y="62"/>
                </a:cxn>
              </a:cxnLst>
              <a:rect l="0" t="0" r="r" b="b"/>
              <a:pathLst>
                <a:path w="3366" h="2542">
                  <a:moveTo>
                    <a:pt x="1585" y="62"/>
                  </a:moveTo>
                  <a:lnTo>
                    <a:pt x="1520" y="151"/>
                  </a:lnTo>
                  <a:lnTo>
                    <a:pt x="1343" y="216"/>
                  </a:lnTo>
                  <a:lnTo>
                    <a:pt x="1245" y="291"/>
                  </a:lnTo>
                  <a:lnTo>
                    <a:pt x="1213" y="287"/>
                  </a:lnTo>
                  <a:lnTo>
                    <a:pt x="1180" y="284"/>
                  </a:lnTo>
                  <a:lnTo>
                    <a:pt x="1150" y="280"/>
                  </a:lnTo>
                  <a:lnTo>
                    <a:pt x="1118" y="277"/>
                  </a:lnTo>
                  <a:lnTo>
                    <a:pt x="1085" y="275"/>
                  </a:lnTo>
                  <a:lnTo>
                    <a:pt x="1053" y="273"/>
                  </a:lnTo>
                  <a:lnTo>
                    <a:pt x="1023" y="271"/>
                  </a:lnTo>
                  <a:lnTo>
                    <a:pt x="991" y="268"/>
                  </a:lnTo>
                  <a:lnTo>
                    <a:pt x="961" y="268"/>
                  </a:lnTo>
                  <a:lnTo>
                    <a:pt x="929" y="264"/>
                  </a:lnTo>
                  <a:lnTo>
                    <a:pt x="899" y="261"/>
                  </a:lnTo>
                  <a:lnTo>
                    <a:pt x="866" y="259"/>
                  </a:lnTo>
                  <a:lnTo>
                    <a:pt x="837" y="255"/>
                  </a:lnTo>
                  <a:lnTo>
                    <a:pt x="804" y="252"/>
                  </a:lnTo>
                  <a:lnTo>
                    <a:pt x="775" y="245"/>
                  </a:lnTo>
                  <a:lnTo>
                    <a:pt x="742" y="241"/>
                  </a:lnTo>
                  <a:lnTo>
                    <a:pt x="710" y="406"/>
                  </a:lnTo>
                  <a:lnTo>
                    <a:pt x="615" y="506"/>
                  </a:lnTo>
                  <a:lnTo>
                    <a:pt x="565" y="497"/>
                  </a:lnTo>
                  <a:lnTo>
                    <a:pt x="520" y="493"/>
                  </a:lnTo>
                  <a:lnTo>
                    <a:pt x="476" y="493"/>
                  </a:lnTo>
                  <a:lnTo>
                    <a:pt x="435" y="490"/>
                  </a:lnTo>
                  <a:lnTo>
                    <a:pt x="393" y="490"/>
                  </a:lnTo>
                  <a:lnTo>
                    <a:pt x="349" y="490"/>
                  </a:lnTo>
                  <a:lnTo>
                    <a:pt x="304" y="488"/>
                  </a:lnTo>
                  <a:lnTo>
                    <a:pt x="257" y="481"/>
                  </a:lnTo>
                  <a:lnTo>
                    <a:pt x="269" y="602"/>
                  </a:lnTo>
                  <a:lnTo>
                    <a:pt x="287" y="731"/>
                  </a:lnTo>
                  <a:lnTo>
                    <a:pt x="290" y="854"/>
                  </a:lnTo>
                  <a:lnTo>
                    <a:pt x="257" y="960"/>
                  </a:lnTo>
                  <a:lnTo>
                    <a:pt x="322" y="1088"/>
                  </a:lnTo>
                  <a:lnTo>
                    <a:pt x="257" y="1134"/>
                  </a:lnTo>
                  <a:lnTo>
                    <a:pt x="210" y="1179"/>
                  </a:lnTo>
                  <a:lnTo>
                    <a:pt x="171" y="1232"/>
                  </a:lnTo>
                  <a:lnTo>
                    <a:pt x="142" y="1285"/>
                  </a:lnTo>
                  <a:lnTo>
                    <a:pt x="112" y="1340"/>
                  </a:lnTo>
                  <a:lnTo>
                    <a:pt x="83" y="1397"/>
                  </a:lnTo>
                  <a:lnTo>
                    <a:pt x="47" y="1456"/>
                  </a:lnTo>
                  <a:lnTo>
                    <a:pt x="0" y="1516"/>
                  </a:lnTo>
                  <a:lnTo>
                    <a:pt x="213" y="1594"/>
                  </a:lnTo>
                  <a:lnTo>
                    <a:pt x="355" y="1630"/>
                  </a:lnTo>
                  <a:lnTo>
                    <a:pt x="322" y="1745"/>
                  </a:lnTo>
                  <a:lnTo>
                    <a:pt x="322" y="1871"/>
                  </a:lnTo>
                  <a:lnTo>
                    <a:pt x="532" y="1846"/>
                  </a:lnTo>
                  <a:lnTo>
                    <a:pt x="727" y="1804"/>
                  </a:lnTo>
                  <a:lnTo>
                    <a:pt x="775" y="1885"/>
                  </a:lnTo>
                  <a:lnTo>
                    <a:pt x="840" y="2226"/>
                  </a:lnTo>
                  <a:lnTo>
                    <a:pt x="952" y="2363"/>
                  </a:lnTo>
                  <a:lnTo>
                    <a:pt x="952" y="2452"/>
                  </a:lnTo>
                  <a:lnTo>
                    <a:pt x="1115" y="2452"/>
                  </a:lnTo>
                  <a:lnTo>
                    <a:pt x="1502" y="2413"/>
                  </a:lnTo>
                  <a:lnTo>
                    <a:pt x="1550" y="2423"/>
                  </a:lnTo>
                  <a:lnTo>
                    <a:pt x="1597" y="2429"/>
                  </a:lnTo>
                  <a:lnTo>
                    <a:pt x="1641" y="2439"/>
                  </a:lnTo>
                  <a:lnTo>
                    <a:pt x="1689" y="2445"/>
                  </a:lnTo>
                  <a:lnTo>
                    <a:pt x="1736" y="2455"/>
                  </a:lnTo>
                  <a:lnTo>
                    <a:pt x="1783" y="2461"/>
                  </a:lnTo>
                  <a:lnTo>
                    <a:pt x="1828" y="2471"/>
                  </a:lnTo>
                  <a:lnTo>
                    <a:pt x="1875" y="2477"/>
                  </a:lnTo>
                  <a:lnTo>
                    <a:pt x="1922" y="2487"/>
                  </a:lnTo>
                  <a:lnTo>
                    <a:pt x="1970" y="2493"/>
                  </a:lnTo>
                  <a:lnTo>
                    <a:pt x="2014" y="2503"/>
                  </a:lnTo>
                  <a:lnTo>
                    <a:pt x="2061" y="2510"/>
                  </a:lnTo>
                  <a:lnTo>
                    <a:pt x="2109" y="2519"/>
                  </a:lnTo>
                  <a:lnTo>
                    <a:pt x="2156" y="2526"/>
                  </a:lnTo>
                  <a:lnTo>
                    <a:pt x="2200" y="2535"/>
                  </a:lnTo>
                  <a:lnTo>
                    <a:pt x="2248" y="2542"/>
                  </a:lnTo>
                  <a:lnTo>
                    <a:pt x="2248" y="2326"/>
                  </a:lnTo>
                  <a:lnTo>
                    <a:pt x="2378" y="1985"/>
                  </a:lnTo>
                  <a:lnTo>
                    <a:pt x="2508" y="2095"/>
                  </a:lnTo>
                  <a:lnTo>
                    <a:pt x="2718" y="1896"/>
                  </a:lnTo>
                  <a:lnTo>
                    <a:pt x="3058" y="1681"/>
                  </a:lnTo>
                  <a:lnTo>
                    <a:pt x="3251" y="1530"/>
                  </a:lnTo>
                  <a:lnTo>
                    <a:pt x="3316" y="1328"/>
                  </a:lnTo>
                  <a:lnTo>
                    <a:pt x="3366" y="1113"/>
                  </a:lnTo>
                  <a:lnTo>
                    <a:pt x="3339" y="1083"/>
                  </a:lnTo>
                  <a:lnTo>
                    <a:pt x="3310" y="1058"/>
                  </a:lnTo>
                  <a:lnTo>
                    <a:pt x="3280" y="1035"/>
                  </a:lnTo>
                  <a:lnTo>
                    <a:pt x="3251" y="1015"/>
                  </a:lnTo>
                  <a:lnTo>
                    <a:pt x="3221" y="996"/>
                  </a:lnTo>
                  <a:lnTo>
                    <a:pt x="3191" y="983"/>
                  </a:lnTo>
                  <a:lnTo>
                    <a:pt x="3159" y="969"/>
                  </a:lnTo>
                  <a:lnTo>
                    <a:pt x="3126" y="957"/>
                  </a:lnTo>
                  <a:lnTo>
                    <a:pt x="3094" y="948"/>
                  </a:lnTo>
                  <a:lnTo>
                    <a:pt x="3058" y="941"/>
                  </a:lnTo>
                  <a:lnTo>
                    <a:pt x="3020" y="934"/>
                  </a:lnTo>
                  <a:lnTo>
                    <a:pt x="2984" y="930"/>
                  </a:lnTo>
                  <a:lnTo>
                    <a:pt x="2943" y="928"/>
                  </a:lnTo>
                  <a:lnTo>
                    <a:pt x="2901" y="925"/>
                  </a:lnTo>
                  <a:lnTo>
                    <a:pt x="2860" y="923"/>
                  </a:lnTo>
                  <a:lnTo>
                    <a:pt x="2816" y="923"/>
                  </a:lnTo>
                  <a:lnTo>
                    <a:pt x="2816" y="566"/>
                  </a:lnTo>
                  <a:lnTo>
                    <a:pt x="2816" y="367"/>
                  </a:lnTo>
                  <a:lnTo>
                    <a:pt x="2603" y="328"/>
                  </a:lnTo>
                  <a:lnTo>
                    <a:pt x="2248" y="266"/>
                  </a:lnTo>
                  <a:lnTo>
                    <a:pt x="2085" y="177"/>
                  </a:lnTo>
                  <a:lnTo>
                    <a:pt x="2020" y="0"/>
                  </a:lnTo>
                  <a:lnTo>
                    <a:pt x="1860" y="51"/>
                  </a:lnTo>
                  <a:lnTo>
                    <a:pt x="1777" y="126"/>
                  </a:lnTo>
                  <a:lnTo>
                    <a:pt x="1585" y="62"/>
                  </a:lnTo>
                  <a:close/>
                </a:path>
              </a:pathLst>
            </a:custGeom>
            <a:solidFill>
              <a:srgbClr val="E5D1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506" y="1641"/>
              <a:ext cx="352" cy="413"/>
            </a:xfrm>
            <a:custGeom>
              <a:avLst/>
              <a:gdLst/>
              <a:ahLst/>
              <a:cxnLst>
                <a:cxn ang="0">
                  <a:pos x="352" y="23"/>
                </a:cxn>
                <a:cxn ang="0">
                  <a:pos x="139" y="23"/>
                </a:cxn>
                <a:cxn ang="0">
                  <a:pos x="0" y="0"/>
                </a:cxn>
                <a:cxn ang="0">
                  <a:pos x="9" y="101"/>
                </a:cxn>
                <a:cxn ang="0">
                  <a:pos x="44" y="312"/>
                </a:cxn>
                <a:cxn ang="0">
                  <a:pos x="118" y="413"/>
                </a:cxn>
                <a:cxn ang="0">
                  <a:pos x="192" y="413"/>
                </a:cxn>
                <a:cxn ang="0">
                  <a:pos x="269" y="326"/>
                </a:cxn>
                <a:cxn ang="0">
                  <a:pos x="269" y="232"/>
                </a:cxn>
                <a:cxn ang="0">
                  <a:pos x="331" y="232"/>
                </a:cxn>
                <a:cxn ang="0">
                  <a:pos x="352" y="23"/>
                </a:cxn>
              </a:cxnLst>
              <a:rect l="0" t="0" r="r" b="b"/>
              <a:pathLst>
                <a:path w="352" h="413">
                  <a:moveTo>
                    <a:pt x="352" y="23"/>
                  </a:moveTo>
                  <a:lnTo>
                    <a:pt x="139" y="23"/>
                  </a:lnTo>
                  <a:lnTo>
                    <a:pt x="0" y="0"/>
                  </a:lnTo>
                  <a:lnTo>
                    <a:pt x="9" y="101"/>
                  </a:lnTo>
                  <a:lnTo>
                    <a:pt x="44" y="312"/>
                  </a:lnTo>
                  <a:lnTo>
                    <a:pt x="118" y="413"/>
                  </a:lnTo>
                  <a:lnTo>
                    <a:pt x="192" y="413"/>
                  </a:lnTo>
                  <a:lnTo>
                    <a:pt x="269" y="326"/>
                  </a:lnTo>
                  <a:lnTo>
                    <a:pt x="269" y="232"/>
                  </a:lnTo>
                  <a:lnTo>
                    <a:pt x="331" y="232"/>
                  </a:lnTo>
                  <a:lnTo>
                    <a:pt x="352" y="23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911" y="1422"/>
              <a:ext cx="521" cy="494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95" y="146"/>
                </a:cxn>
                <a:cxn ang="0">
                  <a:pos x="0" y="371"/>
                </a:cxn>
                <a:cxn ang="0">
                  <a:pos x="0" y="451"/>
                </a:cxn>
                <a:cxn ang="0">
                  <a:pos x="56" y="451"/>
                </a:cxn>
                <a:cxn ang="0">
                  <a:pos x="130" y="494"/>
                </a:cxn>
                <a:cxn ang="0">
                  <a:pos x="195" y="364"/>
                </a:cxn>
                <a:cxn ang="0">
                  <a:pos x="317" y="263"/>
                </a:cxn>
                <a:cxn ang="0">
                  <a:pos x="390" y="213"/>
                </a:cxn>
                <a:cxn ang="0">
                  <a:pos x="399" y="132"/>
                </a:cxn>
                <a:cxn ang="0">
                  <a:pos x="521" y="25"/>
                </a:cxn>
                <a:cxn ang="0">
                  <a:pos x="399" y="0"/>
                </a:cxn>
                <a:cxn ang="0">
                  <a:pos x="104" y="0"/>
                </a:cxn>
              </a:cxnLst>
              <a:rect l="0" t="0" r="r" b="b"/>
              <a:pathLst>
                <a:path w="521" h="494">
                  <a:moveTo>
                    <a:pt x="104" y="0"/>
                  </a:moveTo>
                  <a:lnTo>
                    <a:pt x="95" y="146"/>
                  </a:lnTo>
                  <a:lnTo>
                    <a:pt x="0" y="371"/>
                  </a:lnTo>
                  <a:lnTo>
                    <a:pt x="0" y="451"/>
                  </a:lnTo>
                  <a:lnTo>
                    <a:pt x="56" y="451"/>
                  </a:lnTo>
                  <a:lnTo>
                    <a:pt x="130" y="494"/>
                  </a:lnTo>
                  <a:lnTo>
                    <a:pt x="195" y="364"/>
                  </a:lnTo>
                  <a:lnTo>
                    <a:pt x="317" y="263"/>
                  </a:lnTo>
                  <a:lnTo>
                    <a:pt x="390" y="213"/>
                  </a:lnTo>
                  <a:lnTo>
                    <a:pt x="399" y="132"/>
                  </a:lnTo>
                  <a:lnTo>
                    <a:pt x="521" y="25"/>
                  </a:lnTo>
                  <a:lnTo>
                    <a:pt x="399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802" y="1889"/>
              <a:ext cx="526" cy="6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9" y="0"/>
                </a:cxn>
                <a:cxn ang="0">
                  <a:pos x="239" y="34"/>
                </a:cxn>
                <a:cxn ang="0">
                  <a:pos x="239" y="114"/>
                </a:cxn>
                <a:cxn ang="0">
                  <a:pos x="334" y="268"/>
                </a:cxn>
                <a:cxn ang="0">
                  <a:pos x="434" y="393"/>
                </a:cxn>
                <a:cxn ang="0">
                  <a:pos x="499" y="483"/>
                </a:cxn>
                <a:cxn ang="0">
                  <a:pos x="526" y="606"/>
                </a:cxn>
                <a:cxn ang="0">
                  <a:pos x="360" y="563"/>
                </a:cxn>
                <a:cxn ang="0">
                  <a:pos x="287" y="432"/>
                </a:cxn>
                <a:cxn ang="0">
                  <a:pos x="260" y="345"/>
                </a:cxn>
                <a:cxn ang="0">
                  <a:pos x="130" y="171"/>
                </a:cxn>
                <a:cxn ang="0">
                  <a:pos x="26" y="64"/>
                </a:cxn>
                <a:cxn ang="0">
                  <a:pos x="0" y="0"/>
                </a:cxn>
              </a:cxnLst>
              <a:rect l="0" t="0" r="r" b="b"/>
              <a:pathLst>
                <a:path w="526" h="606">
                  <a:moveTo>
                    <a:pt x="0" y="0"/>
                  </a:moveTo>
                  <a:lnTo>
                    <a:pt x="109" y="0"/>
                  </a:lnTo>
                  <a:lnTo>
                    <a:pt x="239" y="34"/>
                  </a:lnTo>
                  <a:lnTo>
                    <a:pt x="239" y="114"/>
                  </a:lnTo>
                  <a:lnTo>
                    <a:pt x="334" y="268"/>
                  </a:lnTo>
                  <a:lnTo>
                    <a:pt x="434" y="393"/>
                  </a:lnTo>
                  <a:lnTo>
                    <a:pt x="499" y="483"/>
                  </a:lnTo>
                  <a:lnTo>
                    <a:pt x="526" y="606"/>
                  </a:lnTo>
                  <a:lnTo>
                    <a:pt x="360" y="563"/>
                  </a:lnTo>
                  <a:lnTo>
                    <a:pt x="287" y="432"/>
                  </a:lnTo>
                  <a:lnTo>
                    <a:pt x="260" y="345"/>
                  </a:lnTo>
                  <a:lnTo>
                    <a:pt x="130" y="171"/>
                  </a:lnTo>
                  <a:lnTo>
                    <a:pt x="26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949" y="2379"/>
              <a:ext cx="140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2" y="9"/>
                </a:cxn>
                <a:cxn ang="0">
                  <a:pos x="140" y="73"/>
                </a:cxn>
                <a:cxn ang="0">
                  <a:pos x="66" y="73"/>
                </a:cxn>
                <a:cxn ang="0">
                  <a:pos x="0" y="0"/>
                </a:cxn>
              </a:cxnLst>
              <a:rect l="0" t="0" r="r" b="b"/>
              <a:pathLst>
                <a:path w="140" h="73">
                  <a:moveTo>
                    <a:pt x="0" y="0"/>
                  </a:moveTo>
                  <a:lnTo>
                    <a:pt x="122" y="9"/>
                  </a:lnTo>
                  <a:lnTo>
                    <a:pt x="140" y="73"/>
                  </a:lnTo>
                  <a:lnTo>
                    <a:pt x="66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272" y="2342"/>
              <a:ext cx="982" cy="625"/>
            </a:xfrm>
            <a:custGeom>
              <a:avLst/>
              <a:gdLst/>
              <a:ahLst/>
              <a:cxnLst>
                <a:cxn ang="0">
                  <a:pos x="352" y="2"/>
                </a:cxn>
                <a:cxn ang="0">
                  <a:pos x="438" y="117"/>
                </a:cxn>
                <a:cxn ang="0">
                  <a:pos x="473" y="204"/>
                </a:cxn>
                <a:cxn ang="0">
                  <a:pos x="373" y="204"/>
                </a:cxn>
                <a:cxn ang="0">
                  <a:pos x="308" y="224"/>
                </a:cxn>
                <a:cxn ang="0">
                  <a:pos x="438" y="224"/>
                </a:cxn>
                <a:cxn ang="0">
                  <a:pos x="538" y="298"/>
                </a:cxn>
                <a:cxn ang="0">
                  <a:pos x="565" y="401"/>
                </a:cxn>
                <a:cxn ang="0">
                  <a:pos x="639" y="478"/>
                </a:cxn>
                <a:cxn ang="0">
                  <a:pos x="751" y="478"/>
                </a:cxn>
                <a:cxn ang="0">
                  <a:pos x="808" y="538"/>
                </a:cxn>
                <a:cxn ang="0">
                  <a:pos x="982" y="559"/>
                </a:cxn>
                <a:cxn ang="0">
                  <a:pos x="834" y="625"/>
                </a:cxn>
                <a:cxn ang="0">
                  <a:pos x="725" y="559"/>
                </a:cxn>
                <a:cxn ang="0">
                  <a:pos x="521" y="428"/>
                </a:cxn>
                <a:cxn ang="0">
                  <a:pos x="364" y="341"/>
                </a:cxn>
                <a:cxn ang="0">
                  <a:pos x="169" y="314"/>
                </a:cxn>
                <a:cxn ang="0">
                  <a:pos x="0" y="298"/>
                </a:cxn>
                <a:cxn ang="0">
                  <a:pos x="104" y="211"/>
                </a:cxn>
                <a:cxn ang="0">
                  <a:pos x="130" y="147"/>
                </a:cxn>
                <a:cxn ang="0">
                  <a:pos x="145" y="96"/>
                </a:cxn>
                <a:cxn ang="0">
                  <a:pos x="157" y="60"/>
                </a:cxn>
                <a:cxn ang="0">
                  <a:pos x="166" y="32"/>
                </a:cxn>
                <a:cxn ang="0">
                  <a:pos x="186" y="14"/>
                </a:cxn>
                <a:cxn ang="0">
                  <a:pos x="219" y="5"/>
                </a:cxn>
                <a:cxn ang="0">
                  <a:pos x="272" y="0"/>
                </a:cxn>
                <a:cxn ang="0">
                  <a:pos x="352" y="2"/>
                </a:cxn>
              </a:cxnLst>
              <a:rect l="0" t="0" r="r" b="b"/>
              <a:pathLst>
                <a:path w="982" h="625">
                  <a:moveTo>
                    <a:pt x="352" y="2"/>
                  </a:moveTo>
                  <a:lnTo>
                    <a:pt x="438" y="117"/>
                  </a:lnTo>
                  <a:lnTo>
                    <a:pt x="473" y="204"/>
                  </a:lnTo>
                  <a:lnTo>
                    <a:pt x="373" y="204"/>
                  </a:lnTo>
                  <a:lnTo>
                    <a:pt x="308" y="224"/>
                  </a:lnTo>
                  <a:lnTo>
                    <a:pt x="438" y="224"/>
                  </a:lnTo>
                  <a:lnTo>
                    <a:pt x="538" y="298"/>
                  </a:lnTo>
                  <a:lnTo>
                    <a:pt x="565" y="401"/>
                  </a:lnTo>
                  <a:lnTo>
                    <a:pt x="639" y="478"/>
                  </a:lnTo>
                  <a:lnTo>
                    <a:pt x="751" y="478"/>
                  </a:lnTo>
                  <a:lnTo>
                    <a:pt x="808" y="538"/>
                  </a:lnTo>
                  <a:lnTo>
                    <a:pt x="982" y="559"/>
                  </a:lnTo>
                  <a:lnTo>
                    <a:pt x="834" y="625"/>
                  </a:lnTo>
                  <a:lnTo>
                    <a:pt x="725" y="559"/>
                  </a:lnTo>
                  <a:lnTo>
                    <a:pt x="521" y="428"/>
                  </a:lnTo>
                  <a:lnTo>
                    <a:pt x="364" y="341"/>
                  </a:lnTo>
                  <a:lnTo>
                    <a:pt x="169" y="314"/>
                  </a:lnTo>
                  <a:lnTo>
                    <a:pt x="0" y="298"/>
                  </a:lnTo>
                  <a:lnTo>
                    <a:pt x="104" y="211"/>
                  </a:lnTo>
                  <a:lnTo>
                    <a:pt x="130" y="147"/>
                  </a:lnTo>
                  <a:lnTo>
                    <a:pt x="145" y="96"/>
                  </a:lnTo>
                  <a:lnTo>
                    <a:pt x="157" y="60"/>
                  </a:lnTo>
                  <a:lnTo>
                    <a:pt x="166" y="32"/>
                  </a:lnTo>
                  <a:lnTo>
                    <a:pt x="186" y="14"/>
                  </a:lnTo>
                  <a:lnTo>
                    <a:pt x="219" y="5"/>
                  </a:lnTo>
                  <a:lnTo>
                    <a:pt x="272" y="0"/>
                  </a:lnTo>
                  <a:lnTo>
                    <a:pt x="352" y="2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1219" y="2495"/>
              <a:ext cx="813" cy="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5" y="37"/>
                </a:cxn>
                <a:cxn ang="0">
                  <a:pos x="508" y="117"/>
                </a:cxn>
                <a:cxn ang="0">
                  <a:pos x="760" y="161"/>
                </a:cxn>
                <a:cxn ang="0">
                  <a:pos x="813" y="232"/>
                </a:cxn>
                <a:cxn ang="0">
                  <a:pos x="813" y="275"/>
                </a:cxn>
                <a:cxn ang="0">
                  <a:pos x="739" y="275"/>
                </a:cxn>
                <a:cxn ang="0">
                  <a:pos x="573" y="255"/>
                </a:cxn>
                <a:cxn ang="0">
                  <a:pos x="287" y="181"/>
                </a:cxn>
                <a:cxn ang="0">
                  <a:pos x="91" y="101"/>
                </a:cxn>
                <a:cxn ang="0">
                  <a:pos x="17" y="58"/>
                </a:cxn>
                <a:cxn ang="0">
                  <a:pos x="0" y="0"/>
                </a:cxn>
              </a:cxnLst>
              <a:rect l="0" t="0" r="r" b="b"/>
              <a:pathLst>
                <a:path w="813" h="275">
                  <a:moveTo>
                    <a:pt x="0" y="0"/>
                  </a:moveTo>
                  <a:lnTo>
                    <a:pt x="165" y="37"/>
                  </a:lnTo>
                  <a:lnTo>
                    <a:pt x="508" y="117"/>
                  </a:lnTo>
                  <a:lnTo>
                    <a:pt x="760" y="161"/>
                  </a:lnTo>
                  <a:lnTo>
                    <a:pt x="813" y="232"/>
                  </a:lnTo>
                  <a:lnTo>
                    <a:pt x="813" y="275"/>
                  </a:lnTo>
                  <a:lnTo>
                    <a:pt x="739" y="275"/>
                  </a:lnTo>
                  <a:lnTo>
                    <a:pt x="573" y="255"/>
                  </a:lnTo>
                  <a:lnTo>
                    <a:pt x="287" y="181"/>
                  </a:lnTo>
                  <a:lnTo>
                    <a:pt x="91" y="101"/>
                  </a:lnTo>
                  <a:lnTo>
                    <a:pt x="17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1284" y="1772"/>
              <a:ext cx="665" cy="4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" y="80"/>
                </a:cxn>
                <a:cxn ang="0">
                  <a:pos x="174" y="195"/>
                </a:cxn>
                <a:cxn ang="0">
                  <a:pos x="408" y="311"/>
                </a:cxn>
                <a:cxn ang="0">
                  <a:pos x="565" y="391"/>
                </a:cxn>
                <a:cxn ang="0">
                  <a:pos x="665" y="449"/>
                </a:cxn>
                <a:cxn ang="0">
                  <a:pos x="574" y="449"/>
                </a:cxn>
                <a:cxn ang="0">
                  <a:pos x="361" y="348"/>
                </a:cxn>
                <a:cxn ang="0">
                  <a:pos x="118" y="222"/>
                </a:cxn>
                <a:cxn ang="0">
                  <a:pos x="0" y="94"/>
                </a:cxn>
                <a:cxn ang="0">
                  <a:pos x="0" y="0"/>
                </a:cxn>
              </a:cxnLst>
              <a:rect l="0" t="0" r="r" b="b"/>
              <a:pathLst>
                <a:path w="665" h="449">
                  <a:moveTo>
                    <a:pt x="0" y="0"/>
                  </a:moveTo>
                  <a:lnTo>
                    <a:pt x="65" y="80"/>
                  </a:lnTo>
                  <a:lnTo>
                    <a:pt x="174" y="195"/>
                  </a:lnTo>
                  <a:lnTo>
                    <a:pt x="408" y="311"/>
                  </a:lnTo>
                  <a:lnTo>
                    <a:pt x="565" y="391"/>
                  </a:lnTo>
                  <a:lnTo>
                    <a:pt x="665" y="449"/>
                  </a:lnTo>
                  <a:lnTo>
                    <a:pt x="574" y="449"/>
                  </a:lnTo>
                  <a:lnTo>
                    <a:pt x="361" y="348"/>
                  </a:lnTo>
                  <a:lnTo>
                    <a:pt x="118" y="222"/>
                  </a:lnTo>
                  <a:lnTo>
                    <a:pt x="0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1340" y="2257"/>
              <a:ext cx="1287" cy="87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278" y="7"/>
                </a:cxn>
                <a:cxn ang="0">
                  <a:pos x="426" y="0"/>
                </a:cxn>
                <a:cxn ang="0">
                  <a:pos x="935" y="0"/>
                </a:cxn>
                <a:cxn ang="0">
                  <a:pos x="1183" y="0"/>
                </a:cxn>
                <a:cxn ang="0">
                  <a:pos x="1287" y="37"/>
                </a:cxn>
                <a:cxn ang="0">
                  <a:pos x="1204" y="64"/>
                </a:cxn>
                <a:cxn ang="0">
                  <a:pos x="887" y="64"/>
                </a:cxn>
                <a:cxn ang="0">
                  <a:pos x="748" y="44"/>
                </a:cxn>
                <a:cxn ang="0">
                  <a:pos x="639" y="44"/>
                </a:cxn>
                <a:cxn ang="0">
                  <a:pos x="574" y="51"/>
                </a:cxn>
                <a:cxn ang="0">
                  <a:pos x="444" y="51"/>
                </a:cxn>
                <a:cxn ang="0">
                  <a:pos x="322" y="44"/>
                </a:cxn>
                <a:cxn ang="0">
                  <a:pos x="166" y="87"/>
                </a:cxn>
                <a:cxn ang="0">
                  <a:pos x="18" y="87"/>
                </a:cxn>
                <a:cxn ang="0">
                  <a:pos x="0" y="44"/>
                </a:cxn>
              </a:cxnLst>
              <a:rect l="0" t="0" r="r" b="b"/>
              <a:pathLst>
                <a:path w="1287" h="87">
                  <a:moveTo>
                    <a:pt x="0" y="44"/>
                  </a:moveTo>
                  <a:lnTo>
                    <a:pt x="278" y="7"/>
                  </a:lnTo>
                  <a:lnTo>
                    <a:pt x="426" y="0"/>
                  </a:lnTo>
                  <a:lnTo>
                    <a:pt x="935" y="0"/>
                  </a:lnTo>
                  <a:lnTo>
                    <a:pt x="1183" y="0"/>
                  </a:lnTo>
                  <a:lnTo>
                    <a:pt x="1287" y="37"/>
                  </a:lnTo>
                  <a:lnTo>
                    <a:pt x="1204" y="64"/>
                  </a:lnTo>
                  <a:lnTo>
                    <a:pt x="887" y="64"/>
                  </a:lnTo>
                  <a:lnTo>
                    <a:pt x="748" y="44"/>
                  </a:lnTo>
                  <a:lnTo>
                    <a:pt x="639" y="44"/>
                  </a:lnTo>
                  <a:lnTo>
                    <a:pt x="574" y="51"/>
                  </a:lnTo>
                  <a:lnTo>
                    <a:pt x="444" y="51"/>
                  </a:lnTo>
                  <a:lnTo>
                    <a:pt x="322" y="44"/>
                  </a:lnTo>
                  <a:lnTo>
                    <a:pt x="166" y="87"/>
                  </a:lnTo>
                  <a:lnTo>
                    <a:pt x="18" y="8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1301" y="1534"/>
              <a:ext cx="101" cy="36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114"/>
                </a:cxn>
                <a:cxn ang="0">
                  <a:pos x="18" y="238"/>
                </a:cxn>
                <a:cxn ang="0">
                  <a:pos x="101" y="362"/>
                </a:cxn>
                <a:cxn ang="0">
                  <a:pos x="48" y="174"/>
                </a:cxn>
                <a:cxn ang="0">
                  <a:pos x="39" y="0"/>
                </a:cxn>
              </a:cxnLst>
              <a:rect l="0" t="0" r="r" b="b"/>
              <a:pathLst>
                <a:path w="101" h="362">
                  <a:moveTo>
                    <a:pt x="39" y="0"/>
                  </a:moveTo>
                  <a:lnTo>
                    <a:pt x="0" y="114"/>
                  </a:lnTo>
                  <a:lnTo>
                    <a:pt x="18" y="238"/>
                  </a:lnTo>
                  <a:lnTo>
                    <a:pt x="101" y="362"/>
                  </a:lnTo>
                  <a:lnTo>
                    <a:pt x="48" y="17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1414" y="1751"/>
              <a:ext cx="461" cy="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4" y="71"/>
                </a:cxn>
                <a:cxn ang="0">
                  <a:pos x="257" y="165"/>
                </a:cxn>
                <a:cxn ang="0">
                  <a:pos x="405" y="275"/>
                </a:cxn>
                <a:cxn ang="0">
                  <a:pos x="461" y="353"/>
                </a:cxn>
                <a:cxn ang="0">
                  <a:pos x="405" y="332"/>
                </a:cxn>
                <a:cxn ang="0">
                  <a:pos x="322" y="238"/>
                </a:cxn>
                <a:cxn ang="0">
                  <a:pos x="148" y="151"/>
                </a:cxn>
                <a:cxn ang="0">
                  <a:pos x="18" y="78"/>
                </a:cxn>
                <a:cxn ang="0">
                  <a:pos x="0" y="0"/>
                </a:cxn>
              </a:cxnLst>
              <a:rect l="0" t="0" r="r" b="b"/>
              <a:pathLst>
                <a:path w="461" h="353">
                  <a:moveTo>
                    <a:pt x="0" y="0"/>
                  </a:moveTo>
                  <a:lnTo>
                    <a:pt x="74" y="71"/>
                  </a:lnTo>
                  <a:lnTo>
                    <a:pt x="257" y="165"/>
                  </a:lnTo>
                  <a:lnTo>
                    <a:pt x="405" y="275"/>
                  </a:lnTo>
                  <a:lnTo>
                    <a:pt x="461" y="353"/>
                  </a:lnTo>
                  <a:lnTo>
                    <a:pt x="405" y="332"/>
                  </a:lnTo>
                  <a:lnTo>
                    <a:pt x="322" y="238"/>
                  </a:lnTo>
                  <a:lnTo>
                    <a:pt x="148" y="151"/>
                  </a:lnTo>
                  <a:lnTo>
                    <a:pt x="18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1884" y="1829"/>
              <a:ext cx="52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121" y="225"/>
                </a:cxn>
                <a:cxn ang="0">
                  <a:pos x="400" y="60"/>
                </a:cxn>
                <a:cxn ang="0">
                  <a:pos x="521" y="0"/>
                </a:cxn>
                <a:cxn ang="0">
                  <a:pos x="408" y="117"/>
                </a:cxn>
                <a:cxn ang="0">
                  <a:pos x="308" y="160"/>
                </a:cxn>
                <a:cxn ang="0">
                  <a:pos x="160" y="225"/>
                </a:cxn>
                <a:cxn ang="0">
                  <a:pos x="0" y="318"/>
                </a:cxn>
              </a:cxnLst>
              <a:rect l="0" t="0" r="r" b="b"/>
              <a:pathLst>
                <a:path w="521" h="318">
                  <a:moveTo>
                    <a:pt x="0" y="318"/>
                  </a:moveTo>
                  <a:lnTo>
                    <a:pt x="121" y="225"/>
                  </a:lnTo>
                  <a:lnTo>
                    <a:pt x="400" y="60"/>
                  </a:lnTo>
                  <a:lnTo>
                    <a:pt x="521" y="0"/>
                  </a:lnTo>
                  <a:lnTo>
                    <a:pt x="408" y="117"/>
                  </a:lnTo>
                  <a:lnTo>
                    <a:pt x="308" y="160"/>
                  </a:lnTo>
                  <a:lnTo>
                    <a:pt x="160" y="225"/>
                  </a:lnTo>
                  <a:lnTo>
                    <a:pt x="0" y="318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2449" y="1621"/>
              <a:ext cx="352" cy="556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225" y="43"/>
                </a:cxn>
                <a:cxn ang="0">
                  <a:pos x="352" y="151"/>
                </a:cxn>
                <a:cxn ang="0">
                  <a:pos x="287" y="245"/>
                </a:cxn>
                <a:cxn ang="0">
                  <a:pos x="195" y="362"/>
                </a:cxn>
                <a:cxn ang="0">
                  <a:pos x="130" y="492"/>
                </a:cxn>
                <a:cxn ang="0">
                  <a:pos x="0" y="556"/>
                </a:cxn>
                <a:cxn ang="0">
                  <a:pos x="95" y="462"/>
                </a:cxn>
                <a:cxn ang="0">
                  <a:pos x="213" y="238"/>
                </a:cxn>
                <a:cxn ang="0">
                  <a:pos x="204" y="78"/>
                </a:cxn>
                <a:cxn ang="0">
                  <a:pos x="74" y="78"/>
                </a:cxn>
                <a:cxn ang="0">
                  <a:pos x="86" y="0"/>
                </a:cxn>
              </a:cxnLst>
              <a:rect l="0" t="0" r="r" b="b"/>
              <a:pathLst>
                <a:path w="352" h="556">
                  <a:moveTo>
                    <a:pt x="86" y="0"/>
                  </a:moveTo>
                  <a:lnTo>
                    <a:pt x="225" y="43"/>
                  </a:lnTo>
                  <a:lnTo>
                    <a:pt x="352" y="151"/>
                  </a:lnTo>
                  <a:lnTo>
                    <a:pt x="287" y="245"/>
                  </a:lnTo>
                  <a:lnTo>
                    <a:pt x="195" y="362"/>
                  </a:lnTo>
                  <a:lnTo>
                    <a:pt x="130" y="492"/>
                  </a:lnTo>
                  <a:lnTo>
                    <a:pt x="0" y="556"/>
                  </a:lnTo>
                  <a:lnTo>
                    <a:pt x="95" y="462"/>
                  </a:lnTo>
                  <a:lnTo>
                    <a:pt x="213" y="238"/>
                  </a:lnTo>
                  <a:lnTo>
                    <a:pt x="204" y="78"/>
                  </a:lnTo>
                  <a:lnTo>
                    <a:pt x="74" y="78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1284" y="1440"/>
              <a:ext cx="535" cy="440"/>
            </a:xfrm>
            <a:custGeom>
              <a:avLst/>
              <a:gdLst/>
              <a:ahLst/>
              <a:cxnLst>
                <a:cxn ang="0">
                  <a:pos x="74" y="87"/>
                </a:cxn>
                <a:cxn ang="0">
                  <a:pos x="0" y="208"/>
                </a:cxn>
                <a:cxn ang="0">
                  <a:pos x="9" y="288"/>
                </a:cxn>
                <a:cxn ang="0">
                  <a:pos x="56" y="366"/>
                </a:cxn>
                <a:cxn ang="0">
                  <a:pos x="118" y="440"/>
                </a:cxn>
                <a:cxn ang="0">
                  <a:pos x="56" y="238"/>
                </a:cxn>
                <a:cxn ang="0">
                  <a:pos x="139" y="158"/>
                </a:cxn>
                <a:cxn ang="0">
                  <a:pos x="248" y="128"/>
                </a:cxn>
                <a:cxn ang="0">
                  <a:pos x="248" y="71"/>
                </a:cxn>
                <a:cxn ang="0">
                  <a:pos x="352" y="71"/>
                </a:cxn>
                <a:cxn ang="0">
                  <a:pos x="491" y="114"/>
                </a:cxn>
                <a:cxn ang="0">
                  <a:pos x="535" y="50"/>
                </a:cxn>
                <a:cxn ang="0">
                  <a:pos x="435" y="14"/>
                </a:cxn>
                <a:cxn ang="0">
                  <a:pos x="248" y="0"/>
                </a:cxn>
                <a:cxn ang="0">
                  <a:pos x="148" y="0"/>
                </a:cxn>
                <a:cxn ang="0">
                  <a:pos x="74" y="87"/>
                </a:cxn>
              </a:cxnLst>
              <a:rect l="0" t="0" r="r" b="b"/>
              <a:pathLst>
                <a:path w="535" h="440">
                  <a:moveTo>
                    <a:pt x="74" y="87"/>
                  </a:moveTo>
                  <a:lnTo>
                    <a:pt x="0" y="208"/>
                  </a:lnTo>
                  <a:lnTo>
                    <a:pt x="9" y="288"/>
                  </a:lnTo>
                  <a:lnTo>
                    <a:pt x="56" y="366"/>
                  </a:lnTo>
                  <a:lnTo>
                    <a:pt x="118" y="440"/>
                  </a:lnTo>
                  <a:lnTo>
                    <a:pt x="56" y="238"/>
                  </a:lnTo>
                  <a:lnTo>
                    <a:pt x="139" y="158"/>
                  </a:lnTo>
                  <a:lnTo>
                    <a:pt x="248" y="128"/>
                  </a:lnTo>
                  <a:lnTo>
                    <a:pt x="248" y="71"/>
                  </a:lnTo>
                  <a:lnTo>
                    <a:pt x="352" y="71"/>
                  </a:lnTo>
                  <a:lnTo>
                    <a:pt x="491" y="114"/>
                  </a:lnTo>
                  <a:lnTo>
                    <a:pt x="535" y="50"/>
                  </a:lnTo>
                  <a:lnTo>
                    <a:pt x="435" y="14"/>
                  </a:lnTo>
                  <a:lnTo>
                    <a:pt x="248" y="0"/>
                  </a:lnTo>
                  <a:lnTo>
                    <a:pt x="148" y="0"/>
                  </a:lnTo>
                  <a:lnTo>
                    <a:pt x="74" y="87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2171" y="1932"/>
              <a:ext cx="799" cy="644"/>
            </a:xfrm>
            <a:custGeom>
              <a:avLst/>
              <a:gdLst/>
              <a:ahLst/>
              <a:cxnLst>
                <a:cxn ang="0">
                  <a:pos x="0" y="621"/>
                </a:cxn>
                <a:cxn ang="0">
                  <a:pos x="278" y="550"/>
                </a:cxn>
                <a:cxn ang="0">
                  <a:pos x="417" y="440"/>
                </a:cxn>
                <a:cxn ang="0">
                  <a:pos x="642" y="172"/>
                </a:cxn>
                <a:cxn ang="0">
                  <a:pos x="695" y="108"/>
                </a:cxn>
                <a:cxn ang="0">
                  <a:pos x="612" y="51"/>
                </a:cxn>
                <a:cxn ang="0">
                  <a:pos x="677" y="0"/>
                </a:cxn>
                <a:cxn ang="0">
                  <a:pos x="799" y="57"/>
                </a:cxn>
                <a:cxn ang="0">
                  <a:pos x="799" y="144"/>
                </a:cxn>
                <a:cxn ang="0">
                  <a:pos x="565" y="456"/>
                </a:cxn>
                <a:cxn ang="0">
                  <a:pos x="482" y="570"/>
                </a:cxn>
                <a:cxn ang="0">
                  <a:pos x="352" y="600"/>
                </a:cxn>
                <a:cxn ang="0">
                  <a:pos x="65" y="644"/>
                </a:cxn>
                <a:cxn ang="0">
                  <a:pos x="0" y="621"/>
                </a:cxn>
              </a:cxnLst>
              <a:rect l="0" t="0" r="r" b="b"/>
              <a:pathLst>
                <a:path w="799" h="644">
                  <a:moveTo>
                    <a:pt x="0" y="621"/>
                  </a:moveTo>
                  <a:lnTo>
                    <a:pt x="278" y="550"/>
                  </a:lnTo>
                  <a:lnTo>
                    <a:pt x="417" y="440"/>
                  </a:lnTo>
                  <a:lnTo>
                    <a:pt x="642" y="172"/>
                  </a:lnTo>
                  <a:lnTo>
                    <a:pt x="695" y="108"/>
                  </a:lnTo>
                  <a:lnTo>
                    <a:pt x="612" y="51"/>
                  </a:lnTo>
                  <a:lnTo>
                    <a:pt x="677" y="0"/>
                  </a:lnTo>
                  <a:lnTo>
                    <a:pt x="799" y="57"/>
                  </a:lnTo>
                  <a:lnTo>
                    <a:pt x="799" y="144"/>
                  </a:lnTo>
                  <a:lnTo>
                    <a:pt x="565" y="456"/>
                  </a:lnTo>
                  <a:lnTo>
                    <a:pt x="482" y="570"/>
                  </a:lnTo>
                  <a:lnTo>
                    <a:pt x="352" y="600"/>
                  </a:lnTo>
                  <a:lnTo>
                    <a:pt x="65" y="644"/>
                  </a:lnTo>
                  <a:lnTo>
                    <a:pt x="0" y="621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1662" y="2502"/>
              <a:ext cx="1417" cy="449"/>
            </a:xfrm>
            <a:custGeom>
              <a:avLst/>
              <a:gdLst/>
              <a:ahLst/>
              <a:cxnLst>
                <a:cxn ang="0">
                  <a:pos x="104" y="291"/>
                </a:cxn>
                <a:cxn ang="0">
                  <a:pos x="361" y="335"/>
                </a:cxn>
                <a:cxn ang="0">
                  <a:pos x="583" y="328"/>
                </a:cxn>
                <a:cxn ang="0">
                  <a:pos x="900" y="197"/>
                </a:cxn>
                <a:cxn ang="0">
                  <a:pos x="1039" y="110"/>
                </a:cxn>
                <a:cxn ang="0">
                  <a:pos x="1113" y="0"/>
                </a:cxn>
                <a:cxn ang="0">
                  <a:pos x="1252" y="30"/>
                </a:cxn>
                <a:cxn ang="0">
                  <a:pos x="1334" y="94"/>
                </a:cxn>
                <a:cxn ang="0">
                  <a:pos x="1417" y="124"/>
                </a:cxn>
                <a:cxn ang="0">
                  <a:pos x="1169" y="298"/>
                </a:cxn>
                <a:cxn ang="0">
                  <a:pos x="882" y="442"/>
                </a:cxn>
                <a:cxn ang="0">
                  <a:pos x="778" y="428"/>
                </a:cxn>
                <a:cxn ang="0">
                  <a:pos x="660" y="428"/>
                </a:cxn>
                <a:cxn ang="0">
                  <a:pos x="474" y="449"/>
                </a:cxn>
                <a:cxn ang="0">
                  <a:pos x="317" y="399"/>
                </a:cxn>
                <a:cxn ang="0">
                  <a:pos x="0" y="328"/>
                </a:cxn>
                <a:cxn ang="0">
                  <a:pos x="104" y="291"/>
                </a:cxn>
              </a:cxnLst>
              <a:rect l="0" t="0" r="r" b="b"/>
              <a:pathLst>
                <a:path w="1417" h="449">
                  <a:moveTo>
                    <a:pt x="104" y="291"/>
                  </a:moveTo>
                  <a:lnTo>
                    <a:pt x="361" y="335"/>
                  </a:lnTo>
                  <a:lnTo>
                    <a:pt x="583" y="328"/>
                  </a:lnTo>
                  <a:lnTo>
                    <a:pt x="900" y="197"/>
                  </a:lnTo>
                  <a:lnTo>
                    <a:pt x="1039" y="110"/>
                  </a:lnTo>
                  <a:lnTo>
                    <a:pt x="1113" y="0"/>
                  </a:lnTo>
                  <a:lnTo>
                    <a:pt x="1252" y="30"/>
                  </a:lnTo>
                  <a:lnTo>
                    <a:pt x="1334" y="94"/>
                  </a:lnTo>
                  <a:lnTo>
                    <a:pt x="1417" y="124"/>
                  </a:lnTo>
                  <a:lnTo>
                    <a:pt x="1169" y="298"/>
                  </a:lnTo>
                  <a:lnTo>
                    <a:pt x="882" y="442"/>
                  </a:lnTo>
                  <a:lnTo>
                    <a:pt x="778" y="428"/>
                  </a:lnTo>
                  <a:lnTo>
                    <a:pt x="660" y="428"/>
                  </a:lnTo>
                  <a:lnTo>
                    <a:pt x="474" y="449"/>
                  </a:lnTo>
                  <a:lnTo>
                    <a:pt x="317" y="399"/>
                  </a:lnTo>
                  <a:lnTo>
                    <a:pt x="0" y="328"/>
                  </a:lnTo>
                  <a:lnTo>
                    <a:pt x="104" y="291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2505" y="2047"/>
              <a:ext cx="1086" cy="1128"/>
            </a:xfrm>
            <a:custGeom>
              <a:avLst/>
              <a:gdLst/>
              <a:ahLst/>
              <a:cxnLst>
                <a:cxn ang="0">
                  <a:pos x="565" y="0"/>
                </a:cxn>
                <a:cxn ang="0">
                  <a:pos x="743" y="7"/>
                </a:cxn>
                <a:cxn ang="0">
                  <a:pos x="1086" y="144"/>
                </a:cxn>
                <a:cxn ang="0">
                  <a:pos x="1062" y="398"/>
                </a:cxn>
                <a:cxn ang="0">
                  <a:pos x="1059" y="460"/>
                </a:cxn>
                <a:cxn ang="0">
                  <a:pos x="1050" y="515"/>
                </a:cxn>
                <a:cxn ang="0">
                  <a:pos x="1036" y="563"/>
                </a:cxn>
                <a:cxn ang="0">
                  <a:pos x="1015" y="606"/>
                </a:cxn>
                <a:cxn ang="0">
                  <a:pos x="991" y="645"/>
                </a:cxn>
                <a:cxn ang="0">
                  <a:pos x="959" y="682"/>
                </a:cxn>
                <a:cxn ang="0">
                  <a:pos x="926" y="714"/>
                </a:cxn>
                <a:cxn ang="0">
                  <a:pos x="885" y="744"/>
                </a:cxn>
                <a:cxn ang="0">
                  <a:pos x="843" y="773"/>
                </a:cxn>
                <a:cxn ang="0">
                  <a:pos x="796" y="803"/>
                </a:cxn>
                <a:cxn ang="0">
                  <a:pos x="746" y="831"/>
                </a:cxn>
                <a:cxn ang="0">
                  <a:pos x="690" y="860"/>
                </a:cxn>
                <a:cxn ang="0">
                  <a:pos x="633" y="893"/>
                </a:cxn>
                <a:cxn ang="0">
                  <a:pos x="574" y="927"/>
                </a:cxn>
                <a:cxn ang="0">
                  <a:pos x="512" y="966"/>
                </a:cxn>
                <a:cxn ang="0">
                  <a:pos x="447" y="1007"/>
                </a:cxn>
                <a:cxn ang="0">
                  <a:pos x="308" y="1128"/>
                </a:cxn>
                <a:cxn ang="0">
                  <a:pos x="178" y="1078"/>
                </a:cxn>
                <a:cxn ang="0">
                  <a:pos x="0" y="1007"/>
                </a:cxn>
                <a:cxn ang="0">
                  <a:pos x="104" y="920"/>
                </a:cxn>
                <a:cxn ang="0">
                  <a:pos x="565" y="636"/>
                </a:cxn>
                <a:cxn ang="0">
                  <a:pos x="704" y="549"/>
                </a:cxn>
                <a:cxn ang="0">
                  <a:pos x="843" y="348"/>
                </a:cxn>
                <a:cxn ang="0">
                  <a:pos x="787" y="187"/>
                </a:cxn>
                <a:cxn ang="0">
                  <a:pos x="639" y="100"/>
                </a:cxn>
                <a:cxn ang="0">
                  <a:pos x="530" y="87"/>
                </a:cxn>
                <a:cxn ang="0">
                  <a:pos x="565" y="0"/>
                </a:cxn>
              </a:cxnLst>
              <a:rect l="0" t="0" r="r" b="b"/>
              <a:pathLst>
                <a:path w="1086" h="1128">
                  <a:moveTo>
                    <a:pt x="565" y="0"/>
                  </a:moveTo>
                  <a:lnTo>
                    <a:pt x="743" y="7"/>
                  </a:lnTo>
                  <a:lnTo>
                    <a:pt x="1086" y="144"/>
                  </a:lnTo>
                  <a:lnTo>
                    <a:pt x="1062" y="398"/>
                  </a:lnTo>
                  <a:lnTo>
                    <a:pt x="1059" y="460"/>
                  </a:lnTo>
                  <a:lnTo>
                    <a:pt x="1050" y="515"/>
                  </a:lnTo>
                  <a:lnTo>
                    <a:pt x="1036" y="563"/>
                  </a:lnTo>
                  <a:lnTo>
                    <a:pt x="1015" y="606"/>
                  </a:lnTo>
                  <a:lnTo>
                    <a:pt x="991" y="645"/>
                  </a:lnTo>
                  <a:lnTo>
                    <a:pt x="959" y="682"/>
                  </a:lnTo>
                  <a:lnTo>
                    <a:pt x="926" y="714"/>
                  </a:lnTo>
                  <a:lnTo>
                    <a:pt x="885" y="744"/>
                  </a:lnTo>
                  <a:lnTo>
                    <a:pt x="843" y="773"/>
                  </a:lnTo>
                  <a:lnTo>
                    <a:pt x="796" y="803"/>
                  </a:lnTo>
                  <a:lnTo>
                    <a:pt x="746" y="831"/>
                  </a:lnTo>
                  <a:lnTo>
                    <a:pt x="690" y="860"/>
                  </a:lnTo>
                  <a:lnTo>
                    <a:pt x="633" y="893"/>
                  </a:lnTo>
                  <a:lnTo>
                    <a:pt x="574" y="927"/>
                  </a:lnTo>
                  <a:lnTo>
                    <a:pt x="512" y="966"/>
                  </a:lnTo>
                  <a:lnTo>
                    <a:pt x="447" y="1007"/>
                  </a:lnTo>
                  <a:lnTo>
                    <a:pt x="308" y="1128"/>
                  </a:lnTo>
                  <a:lnTo>
                    <a:pt x="178" y="1078"/>
                  </a:lnTo>
                  <a:lnTo>
                    <a:pt x="0" y="1007"/>
                  </a:lnTo>
                  <a:lnTo>
                    <a:pt x="104" y="920"/>
                  </a:lnTo>
                  <a:lnTo>
                    <a:pt x="565" y="636"/>
                  </a:lnTo>
                  <a:lnTo>
                    <a:pt x="704" y="549"/>
                  </a:lnTo>
                  <a:lnTo>
                    <a:pt x="843" y="348"/>
                  </a:lnTo>
                  <a:lnTo>
                    <a:pt x="787" y="187"/>
                  </a:lnTo>
                  <a:lnTo>
                    <a:pt x="639" y="100"/>
                  </a:lnTo>
                  <a:lnTo>
                    <a:pt x="530" y="87"/>
                  </a:lnTo>
                  <a:lnTo>
                    <a:pt x="565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2047" y="1195"/>
              <a:ext cx="982" cy="788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71" y="62"/>
                </a:cxn>
                <a:cxn ang="0">
                  <a:pos x="174" y="0"/>
                </a:cxn>
                <a:cxn ang="0">
                  <a:pos x="287" y="119"/>
                </a:cxn>
                <a:cxn ang="0">
                  <a:pos x="476" y="220"/>
                </a:cxn>
                <a:cxn ang="0">
                  <a:pos x="707" y="256"/>
                </a:cxn>
                <a:cxn ang="0">
                  <a:pos x="955" y="282"/>
                </a:cxn>
                <a:cxn ang="0">
                  <a:pos x="982" y="353"/>
                </a:cxn>
                <a:cxn ang="0">
                  <a:pos x="961" y="788"/>
                </a:cxn>
                <a:cxn ang="0">
                  <a:pos x="864" y="726"/>
                </a:cxn>
                <a:cxn ang="0">
                  <a:pos x="810" y="666"/>
                </a:cxn>
                <a:cxn ang="0">
                  <a:pos x="864" y="513"/>
                </a:cxn>
                <a:cxn ang="0">
                  <a:pos x="864" y="353"/>
                </a:cxn>
                <a:cxn ang="0">
                  <a:pos x="665" y="353"/>
                </a:cxn>
                <a:cxn ang="0">
                  <a:pos x="491" y="321"/>
                </a:cxn>
                <a:cxn ang="0">
                  <a:pos x="340" y="261"/>
                </a:cxn>
                <a:cxn ang="0">
                  <a:pos x="210" y="158"/>
                </a:cxn>
                <a:cxn ang="0">
                  <a:pos x="77" y="98"/>
                </a:cxn>
                <a:cxn ang="0">
                  <a:pos x="0" y="108"/>
                </a:cxn>
              </a:cxnLst>
              <a:rect l="0" t="0" r="r" b="b"/>
              <a:pathLst>
                <a:path w="982" h="788">
                  <a:moveTo>
                    <a:pt x="0" y="108"/>
                  </a:moveTo>
                  <a:lnTo>
                    <a:pt x="71" y="62"/>
                  </a:lnTo>
                  <a:lnTo>
                    <a:pt x="174" y="0"/>
                  </a:lnTo>
                  <a:lnTo>
                    <a:pt x="287" y="119"/>
                  </a:lnTo>
                  <a:lnTo>
                    <a:pt x="476" y="220"/>
                  </a:lnTo>
                  <a:lnTo>
                    <a:pt x="707" y="256"/>
                  </a:lnTo>
                  <a:lnTo>
                    <a:pt x="955" y="282"/>
                  </a:lnTo>
                  <a:lnTo>
                    <a:pt x="982" y="353"/>
                  </a:lnTo>
                  <a:lnTo>
                    <a:pt x="961" y="788"/>
                  </a:lnTo>
                  <a:lnTo>
                    <a:pt x="864" y="726"/>
                  </a:lnTo>
                  <a:lnTo>
                    <a:pt x="810" y="666"/>
                  </a:lnTo>
                  <a:lnTo>
                    <a:pt x="864" y="513"/>
                  </a:lnTo>
                  <a:lnTo>
                    <a:pt x="864" y="353"/>
                  </a:lnTo>
                  <a:lnTo>
                    <a:pt x="665" y="353"/>
                  </a:lnTo>
                  <a:lnTo>
                    <a:pt x="491" y="321"/>
                  </a:lnTo>
                  <a:lnTo>
                    <a:pt x="340" y="261"/>
                  </a:lnTo>
                  <a:lnTo>
                    <a:pt x="210" y="158"/>
                  </a:lnTo>
                  <a:lnTo>
                    <a:pt x="77" y="9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1875" y="1554"/>
              <a:ext cx="290" cy="3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9" y="0"/>
                </a:cxn>
                <a:cxn ang="0">
                  <a:pos x="222" y="55"/>
                </a:cxn>
                <a:cxn ang="0">
                  <a:pos x="290" y="126"/>
                </a:cxn>
                <a:cxn ang="0">
                  <a:pos x="269" y="193"/>
                </a:cxn>
                <a:cxn ang="0">
                  <a:pos x="178" y="328"/>
                </a:cxn>
                <a:cxn ang="0">
                  <a:pos x="237" y="234"/>
                </a:cxn>
                <a:cxn ang="0">
                  <a:pos x="237" y="113"/>
                </a:cxn>
                <a:cxn ang="0">
                  <a:pos x="145" y="30"/>
                </a:cxn>
                <a:cxn ang="0">
                  <a:pos x="54" y="10"/>
                </a:cxn>
                <a:cxn ang="0">
                  <a:pos x="0" y="0"/>
                </a:cxn>
              </a:cxnLst>
              <a:rect l="0" t="0" r="r" b="b"/>
              <a:pathLst>
                <a:path w="290" h="328">
                  <a:moveTo>
                    <a:pt x="0" y="0"/>
                  </a:moveTo>
                  <a:lnTo>
                    <a:pt x="119" y="0"/>
                  </a:lnTo>
                  <a:lnTo>
                    <a:pt x="222" y="55"/>
                  </a:lnTo>
                  <a:lnTo>
                    <a:pt x="290" y="126"/>
                  </a:lnTo>
                  <a:lnTo>
                    <a:pt x="269" y="193"/>
                  </a:lnTo>
                  <a:lnTo>
                    <a:pt x="178" y="328"/>
                  </a:lnTo>
                  <a:lnTo>
                    <a:pt x="237" y="234"/>
                  </a:lnTo>
                  <a:lnTo>
                    <a:pt x="237" y="113"/>
                  </a:lnTo>
                  <a:lnTo>
                    <a:pt x="145" y="30"/>
                  </a:lnTo>
                  <a:lnTo>
                    <a:pt x="54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1784" y="1335"/>
              <a:ext cx="458" cy="4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" y="59"/>
                </a:cxn>
                <a:cxn ang="0">
                  <a:pos x="355" y="132"/>
                </a:cxn>
                <a:cxn ang="0">
                  <a:pos x="393" y="233"/>
                </a:cxn>
                <a:cxn ang="0">
                  <a:pos x="458" y="373"/>
                </a:cxn>
                <a:cxn ang="0">
                  <a:pos x="446" y="432"/>
                </a:cxn>
                <a:cxn ang="0">
                  <a:pos x="334" y="490"/>
                </a:cxn>
                <a:cxn ang="0">
                  <a:pos x="414" y="432"/>
                </a:cxn>
                <a:cxn ang="0">
                  <a:pos x="414" y="373"/>
                </a:cxn>
                <a:cxn ang="0">
                  <a:pos x="372" y="240"/>
                </a:cxn>
                <a:cxn ang="0">
                  <a:pos x="328" y="158"/>
                </a:cxn>
                <a:cxn ang="0">
                  <a:pos x="221" y="105"/>
                </a:cxn>
                <a:cxn ang="0">
                  <a:pos x="65" y="80"/>
                </a:cxn>
                <a:cxn ang="0">
                  <a:pos x="14" y="39"/>
                </a:cxn>
                <a:cxn ang="0">
                  <a:pos x="0" y="0"/>
                </a:cxn>
              </a:cxnLst>
              <a:rect l="0" t="0" r="r" b="b"/>
              <a:pathLst>
                <a:path w="458" h="490">
                  <a:moveTo>
                    <a:pt x="0" y="0"/>
                  </a:moveTo>
                  <a:lnTo>
                    <a:pt x="177" y="59"/>
                  </a:lnTo>
                  <a:lnTo>
                    <a:pt x="355" y="132"/>
                  </a:lnTo>
                  <a:lnTo>
                    <a:pt x="393" y="233"/>
                  </a:lnTo>
                  <a:lnTo>
                    <a:pt x="458" y="373"/>
                  </a:lnTo>
                  <a:lnTo>
                    <a:pt x="446" y="432"/>
                  </a:lnTo>
                  <a:lnTo>
                    <a:pt x="334" y="490"/>
                  </a:lnTo>
                  <a:lnTo>
                    <a:pt x="414" y="432"/>
                  </a:lnTo>
                  <a:lnTo>
                    <a:pt x="414" y="373"/>
                  </a:lnTo>
                  <a:lnTo>
                    <a:pt x="372" y="240"/>
                  </a:lnTo>
                  <a:lnTo>
                    <a:pt x="328" y="158"/>
                  </a:lnTo>
                  <a:lnTo>
                    <a:pt x="221" y="105"/>
                  </a:lnTo>
                  <a:lnTo>
                    <a:pt x="65" y="80"/>
                  </a:lnTo>
                  <a:lnTo>
                    <a:pt x="14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1973" y="1344"/>
              <a:ext cx="571" cy="671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80" y="0"/>
                </a:cxn>
                <a:cxn ang="0">
                  <a:pos x="242" y="0"/>
                </a:cxn>
                <a:cxn ang="0">
                  <a:pos x="340" y="91"/>
                </a:cxn>
                <a:cxn ang="0">
                  <a:pos x="464" y="190"/>
                </a:cxn>
                <a:cxn ang="0">
                  <a:pos x="518" y="265"/>
                </a:cxn>
                <a:cxn ang="0">
                  <a:pos x="565" y="389"/>
                </a:cxn>
                <a:cxn ang="0">
                  <a:pos x="571" y="497"/>
                </a:cxn>
                <a:cxn ang="0">
                  <a:pos x="571" y="629"/>
                </a:cxn>
                <a:cxn ang="0">
                  <a:pos x="518" y="671"/>
                </a:cxn>
                <a:cxn ang="0">
                  <a:pos x="532" y="558"/>
                </a:cxn>
                <a:cxn ang="0">
                  <a:pos x="532" y="410"/>
                </a:cxn>
                <a:cxn ang="0">
                  <a:pos x="473" y="240"/>
                </a:cxn>
                <a:cxn ang="0">
                  <a:pos x="367" y="158"/>
                </a:cxn>
                <a:cxn ang="0">
                  <a:pos x="248" y="30"/>
                </a:cxn>
                <a:cxn ang="0">
                  <a:pos x="133" y="16"/>
                </a:cxn>
                <a:cxn ang="0">
                  <a:pos x="0" y="36"/>
                </a:cxn>
              </a:cxnLst>
              <a:rect l="0" t="0" r="r" b="b"/>
              <a:pathLst>
                <a:path w="571" h="671">
                  <a:moveTo>
                    <a:pt x="0" y="36"/>
                  </a:moveTo>
                  <a:lnTo>
                    <a:pt x="80" y="0"/>
                  </a:lnTo>
                  <a:lnTo>
                    <a:pt x="242" y="0"/>
                  </a:lnTo>
                  <a:lnTo>
                    <a:pt x="340" y="91"/>
                  </a:lnTo>
                  <a:lnTo>
                    <a:pt x="464" y="190"/>
                  </a:lnTo>
                  <a:lnTo>
                    <a:pt x="518" y="265"/>
                  </a:lnTo>
                  <a:lnTo>
                    <a:pt x="565" y="389"/>
                  </a:lnTo>
                  <a:lnTo>
                    <a:pt x="571" y="497"/>
                  </a:lnTo>
                  <a:lnTo>
                    <a:pt x="571" y="629"/>
                  </a:lnTo>
                  <a:lnTo>
                    <a:pt x="518" y="671"/>
                  </a:lnTo>
                  <a:lnTo>
                    <a:pt x="532" y="558"/>
                  </a:lnTo>
                  <a:lnTo>
                    <a:pt x="532" y="410"/>
                  </a:lnTo>
                  <a:lnTo>
                    <a:pt x="473" y="240"/>
                  </a:lnTo>
                  <a:lnTo>
                    <a:pt x="367" y="158"/>
                  </a:lnTo>
                  <a:lnTo>
                    <a:pt x="248" y="30"/>
                  </a:lnTo>
                  <a:lnTo>
                    <a:pt x="133" y="1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1562" y="1799"/>
              <a:ext cx="577" cy="1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67"/>
                </a:cxn>
                <a:cxn ang="0">
                  <a:pos x="346" y="92"/>
                </a:cxn>
                <a:cxn ang="0">
                  <a:pos x="443" y="103"/>
                </a:cxn>
                <a:cxn ang="0">
                  <a:pos x="577" y="154"/>
                </a:cxn>
                <a:cxn ang="0">
                  <a:pos x="464" y="149"/>
                </a:cxn>
                <a:cxn ang="0">
                  <a:pos x="367" y="117"/>
                </a:cxn>
                <a:cxn ang="0">
                  <a:pos x="177" y="92"/>
                </a:cxn>
                <a:cxn ang="0">
                  <a:pos x="32" y="42"/>
                </a:cxn>
                <a:cxn ang="0">
                  <a:pos x="0" y="0"/>
                </a:cxn>
              </a:cxnLst>
              <a:rect l="0" t="0" r="r" b="b"/>
              <a:pathLst>
                <a:path w="577" h="154">
                  <a:moveTo>
                    <a:pt x="0" y="0"/>
                  </a:moveTo>
                  <a:lnTo>
                    <a:pt x="168" y="67"/>
                  </a:lnTo>
                  <a:lnTo>
                    <a:pt x="346" y="92"/>
                  </a:lnTo>
                  <a:lnTo>
                    <a:pt x="443" y="103"/>
                  </a:lnTo>
                  <a:lnTo>
                    <a:pt x="577" y="154"/>
                  </a:lnTo>
                  <a:lnTo>
                    <a:pt x="464" y="149"/>
                  </a:lnTo>
                  <a:lnTo>
                    <a:pt x="367" y="117"/>
                  </a:lnTo>
                  <a:lnTo>
                    <a:pt x="177" y="92"/>
                  </a:lnTo>
                  <a:lnTo>
                    <a:pt x="32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1417" y="1621"/>
              <a:ext cx="242" cy="142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53" y="41"/>
                </a:cxn>
                <a:cxn ang="0">
                  <a:pos x="139" y="0"/>
                </a:cxn>
                <a:cxn ang="0">
                  <a:pos x="236" y="34"/>
                </a:cxn>
                <a:cxn ang="0">
                  <a:pos x="242" y="89"/>
                </a:cxn>
                <a:cxn ang="0">
                  <a:pos x="151" y="89"/>
                </a:cxn>
                <a:cxn ang="0">
                  <a:pos x="130" y="142"/>
                </a:cxn>
                <a:cxn ang="0">
                  <a:pos x="53" y="142"/>
                </a:cxn>
                <a:cxn ang="0">
                  <a:pos x="0" y="80"/>
                </a:cxn>
              </a:cxnLst>
              <a:rect l="0" t="0" r="r" b="b"/>
              <a:pathLst>
                <a:path w="242" h="142">
                  <a:moveTo>
                    <a:pt x="0" y="80"/>
                  </a:moveTo>
                  <a:lnTo>
                    <a:pt x="53" y="41"/>
                  </a:lnTo>
                  <a:lnTo>
                    <a:pt x="139" y="0"/>
                  </a:lnTo>
                  <a:lnTo>
                    <a:pt x="236" y="34"/>
                  </a:lnTo>
                  <a:lnTo>
                    <a:pt x="242" y="89"/>
                  </a:lnTo>
                  <a:lnTo>
                    <a:pt x="151" y="89"/>
                  </a:lnTo>
                  <a:lnTo>
                    <a:pt x="130" y="142"/>
                  </a:lnTo>
                  <a:lnTo>
                    <a:pt x="53" y="142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28" name="Freeform 104"/>
            <p:cNvSpPr>
              <a:spLocks/>
            </p:cNvSpPr>
            <p:nvPr/>
          </p:nvSpPr>
          <p:spPr bwMode="auto">
            <a:xfrm>
              <a:off x="1849" y="1680"/>
              <a:ext cx="151" cy="7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74" y="0"/>
                </a:cxn>
                <a:cxn ang="0">
                  <a:pos x="145" y="30"/>
                </a:cxn>
                <a:cxn ang="0">
                  <a:pos x="151" y="78"/>
                </a:cxn>
                <a:cxn ang="0">
                  <a:pos x="91" y="37"/>
                </a:cxn>
                <a:cxn ang="0">
                  <a:pos x="0" y="28"/>
                </a:cxn>
              </a:cxnLst>
              <a:rect l="0" t="0" r="r" b="b"/>
              <a:pathLst>
                <a:path w="151" h="78">
                  <a:moveTo>
                    <a:pt x="0" y="28"/>
                  </a:moveTo>
                  <a:lnTo>
                    <a:pt x="74" y="0"/>
                  </a:lnTo>
                  <a:lnTo>
                    <a:pt x="145" y="30"/>
                  </a:lnTo>
                  <a:lnTo>
                    <a:pt x="151" y="78"/>
                  </a:lnTo>
                  <a:lnTo>
                    <a:pt x="91" y="37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1751" y="1717"/>
              <a:ext cx="124" cy="71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53" y="0"/>
                </a:cxn>
                <a:cxn ang="0">
                  <a:pos x="124" y="30"/>
                </a:cxn>
                <a:cxn ang="0">
                  <a:pos x="92" y="71"/>
                </a:cxn>
                <a:cxn ang="0">
                  <a:pos x="21" y="71"/>
                </a:cxn>
                <a:cxn ang="0">
                  <a:pos x="0" y="30"/>
                </a:cxn>
              </a:cxnLst>
              <a:rect l="0" t="0" r="r" b="b"/>
              <a:pathLst>
                <a:path w="124" h="71">
                  <a:moveTo>
                    <a:pt x="0" y="30"/>
                  </a:moveTo>
                  <a:lnTo>
                    <a:pt x="53" y="0"/>
                  </a:lnTo>
                  <a:lnTo>
                    <a:pt x="124" y="30"/>
                  </a:lnTo>
                  <a:lnTo>
                    <a:pt x="92" y="71"/>
                  </a:lnTo>
                  <a:lnTo>
                    <a:pt x="21" y="71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1790" y="1795"/>
              <a:ext cx="139" cy="34"/>
            </a:xfrm>
            <a:custGeom>
              <a:avLst/>
              <a:gdLst/>
              <a:ahLst/>
              <a:cxnLst>
                <a:cxn ang="0">
                  <a:pos x="79" y="7"/>
                </a:cxn>
                <a:cxn ang="0">
                  <a:pos x="139" y="0"/>
                </a:cxn>
                <a:cxn ang="0">
                  <a:pos x="124" y="30"/>
                </a:cxn>
                <a:cxn ang="0">
                  <a:pos x="73" y="34"/>
                </a:cxn>
                <a:cxn ang="0">
                  <a:pos x="0" y="34"/>
                </a:cxn>
                <a:cxn ang="0">
                  <a:pos x="0" y="4"/>
                </a:cxn>
                <a:cxn ang="0">
                  <a:pos x="79" y="7"/>
                </a:cxn>
              </a:cxnLst>
              <a:rect l="0" t="0" r="r" b="b"/>
              <a:pathLst>
                <a:path w="139" h="34">
                  <a:moveTo>
                    <a:pt x="79" y="7"/>
                  </a:moveTo>
                  <a:lnTo>
                    <a:pt x="139" y="0"/>
                  </a:lnTo>
                  <a:lnTo>
                    <a:pt x="124" y="30"/>
                  </a:lnTo>
                  <a:lnTo>
                    <a:pt x="73" y="34"/>
                  </a:lnTo>
                  <a:lnTo>
                    <a:pt x="0" y="34"/>
                  </a:lnTo>
                  <a:lnTo>
                    <a:pt x="0" y="4"/>
                  </a:lnTo>
                  <a:lnTo>
                    <a:pt x="79" y="7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1582" y="1195"/>
              <a:ext cx="423" cy="211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83" y="124"/>
                </a:cxn>
                <a:cxn ang="0">
                  <a:pos x="0" y="211"/>
                </a:cxn>
                <a:cxn ang="0">
                  <a:pos x="104" y="169"/>
                </a:cxn>
                <a:cxn ang="0">
                  <a:pos x="255" y="103"/>
                </a:cxn>
                <a:cxn ang="0">
                  <a:pos x="358" y="124"/>
                </a:cxn>
                <a:cxn ang="0">
                  <a:pos x="423" y="87"/>
                </a:cxn>
                <a:cxn ang="0">
                  <a:pos x="358" y="46"/>
                </a:cxn>
                <a:cxn ang="0">
                  <a:pos x="240" y="0"/>
                </a:cxn>
              </a:cxnLst>
              <a:rect l="0" t="0" r="r" b="b"/>
              <a:pathLst>
                <a:path w="423" h="211">
                  <a:moveTo>
                    <a:pt x="240" y="0"/>
                  </a:moveTo>
                  <a:lnTo>
                    <a:pt x="83" y="124"/>
                  </a:lnTo>
                  <a:lnTo>
                    <a:pt x="0" y="211"/>
                  </a:lnTo>
                  <a:lnTo>
                    <a:pt x="104" y="169"/>
                  </a:lnTo>
                  <a:lnTo>
                    <a:pt x="255" y="103"/>
                  </a:lnTo>
                  <a:lnTo>
                    <a:pt x="358" y="124"/>
                  </a:lnTo>
                  <a:lnTo>
                    <a:pt x="423" y="87"/>
                  </a:lnTo>
                  <a:lnTo>
                    <a:pt x="358" y="4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1068" y="3063"/>
              <a:ext cx="1440" cy="607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228" y="0"/>
                </a:cxn>
                <a:cxn ang="0">
                  <a:pos x="242" y="165"/>
                </a:cxn>
                <a:cxn ang="0">
                  <a:pos x="420" y="305"/>
                </a:cxn>
                <a:cxn ang="0">
                  <a:pos x="810" y="305"/>
                </a:cxn>
                <a:cxn ang="0">
                  <a:pos x="1053" y="215"/>
                </a:cxn>
                <a:cxn ang="0">
                  <a:pos x="1213" y="215"/>
                </a:cxn>
                <a:cxn ang="0">
                  <a:pos x="1440" y="291"/>
                </a:cxn>
                <a:cxn ang="0">
                  <a:pos x="1393" y="607"/>
                </a:cxn>
                <a:cxn ang="0">
                  <a:pos x="1213" y="467"/>
                </a:cxn>
                <a:cxn ang="0">
                  <a:pos x="890" y="467"/>
                </a:cxn>
                <a:cxn ang="0">
                  <a:pos x="583" y="467"/>
                </a:cxn>
                <a:cxn ang="0">
                  <a:pos x="260" y="417"/>
                </a:cxn>
                <a:cxn ang="0">
                  <a:pos x="177" y="492"/>
                </a:cxn>
                <a:cxn ang="0">
                  <a:pos x="145" y="330"/>
                </a:cxn>
                <a:cxn ang="0">
                  <a:pos x="32" y="174"/>
                </a:cxn>
                <a:cxn ang="0">
                  <a:pos x="0" y="51"/>
                </a:cxn>
              </a:cxnLst>
              <a:rect l="0" t="0" r="r" b="b"/>
              <a:pathLst>
                <a:path w="1440" h="607">
                  <a:moveTo>
                    <a:pt x="0" y="51"/>
                  </a:moveTo>
                  <a:lnTo>
                    <a:pt x="228" y="0"/>
                  </a:lnTo>
                  <a:lnTo>
                    <a:pt x="242" y="165"/>
                  </a:lnTo>
                  <a:lnTo>
                    <a:pt x="420" y="305"/>
                  </a:lnTo>
                  <a:lnTo>
                    <a:pt x="810" y="305"/>
                  </a:lnTo>
                  <a:lnTo>
                    <a:pt x="1053" y="215"/>
                  </a:lnTo>
                  <a:lnTo>
                    <a:pt x="1213" y="215"/>
                  </a:lnTo>
                  <a:lnTo>
                    <a:pt x="1440" y="291"/>
                  </a:lnTo>
                  <a:lnTo>
                    <a:pt x="1393" y="607"/>
                  </a:lnTo>
                  <a:lnTo>
                    <a:pt x="1213" y="467"/>
                  </a:lnTo>
                  <a:lnTo>
                    <a:pt x="890" y="467"/>
                  </a:lnTo>
                  <a:lnTo>
                    <a:pt x="583" y="467"/>
                  </a:lnTo>
                  <a:lnTo>
                    <a:pt x="260" y="417"/>
                  </a:lnTo>
                  <a:lnTo>
                    <a:pt x="177" y="492"/>
                  </a:lnTo>
                  <a:lnTo>
                    <a:pt x="145" y="330"/>
                  </a:lnTo>
                  <a:lnTo>
                    <a:pt x="32" y="174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2236" y="1781"/>
              <a:ext cx="568" cy="735"/>
            </a:xfrm>
            <a:custGeom>
              <a:avLst/>
              <a:gdLst/>
              <a:ahLst/>
              <a:cxnLst>
                <a:cxn ang="0">
                  <a:pos x="352" y="531"/>
                </a:cxn>
                <a:cxn ang="0">
                  <a:pos x="278" y="605"/>
                </a:cxn>
                <a:cxn ang="0">
                  <a:pos x="83" y="648"/>
                </a:cxn>
                <a:cxn ang="0">
                  <a:pos x="0" y="735"/>
                </a:cxn>
                <a:cxn ang="0">
                  <a:pos x="175" y="698"/>
                </a:cxn>
                <a:cxn ang="0">
                  <a:pos x="278" y="632"/>
                </a:cxn>
                <a:cxn ang="0">
                  <a:pos x="417" y="495"/>
                </a:cxn>
                <a:cxn ang="0">
                  <a:pos x="465" y="414"/>
                </a:cxn>
                <a:cxn ang="0">
                  <a:pos x="438" y="327"/>
                </a:cxn>
                <a:cxn ang="0">
                  <a:pos x="465" y="254"/>
                </a:cxn>
                <a:cxn ang="0">
                  <a:pos x="512" y="137"/>
                </a:cxn>
                <a:cxn ang="0">
                  <a:pos x="568" y="115"/>
                </a:cxn>
                <a:cxn ang="0">
                  <a:pos x="568" y="0"/>
                </a:cxn>
                <a:cxn ang="0">
                  <a:pos x="429" y="137"/>
                </a:cxn>
                <a:cxn ang="0">
                  <a:pos x="352" y="341"/>
                </a:cxn>
                <a:cxn ang="0">
                  <a:pos x="326" y="401"/>
                </a:cxn>
                <a:cxn ang="0">
                  <a:pos x="308" y="481"/>
                </a:cxn>
                <a:cxn ang="0">
                  <a:pos x="373" y="481"/>
                </a:cxn>
                <a:cxn ang="0">
                  <a:pos x="352" y="531"/>
                </a:cxn>
              </a:cxnLst>
              <a:rect l="0" t="0" r="r" b="b"/>
              <a:pathLst>
                <a:path w="568" h="735">
                  <a:moveTo>
                    <a:pt x="352" y="531"/>
                  </a:moveTo>
                  <a:lnTo>
                    <a:pt x="278" y="605"/>
                  </a:lnTo>
                  <a:lnTo>
                    <a:pt x="83" y="648"/>
                  </a:lnTo>
                  <a:lnTo>
                    <a:pt x="0" y="735"/>
                  </a:lnTo>
                  <a:lnTo>
                    <a:pt x="175" y="698"/>
                  </a:lnTo>
                  <a:lnTo>
                    <a:pt x="278" y="632"/>
                  </a:lnTo>
                  <a:lnTo>
                    <a:pt x="417" y="495"/>
                  </a:lnTo>
                  <a:lnTo>
                    <a:pt x="465" y="414"/>
                  </a:lnTo>
                  <a:lnTo>
                    <a:pt x="438" y="327"/>
                  </a:lnTo>
                  <a:lnTo>
                    <a:pt x="465" y="254"/>
                  </a:lnTo>
                  <a:lnTo>
                    <a:pt x="512" y="137"/>
                  </a:lnTo>
                  <a:lnTo>
                    <a:pt x="568" y="115"/>
                  </a:lnTo>
                  <a:lnTo>
                    <a:pt x="568" y="0"/>
                  </a:lnTo>
                  <a:lnTo>
                    <a:pt x="429" y="137"/>
                  </a:lnTo>
                  <a:lnTo>
                    <a:pt x="352" y="341"/>
                  </a:lnTo>
                  <a:lnTo>
                    <a:pt x="326" y="401"/>
                  </a:lnTo>
                  <a:lnTo>
                    <a:pt x="308" y="481"/>
                  </a:lnTo>
                  <a:lnTo>
                    <a:pt x="373" y="481"/>
                  </a:lnTo>
                  <a:lnTo>
                    <a:pt x="352" y="531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1825" y="1568"/>
              <a:ext cx="278" cy="25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7"/>
                </a:cxn>
                <a:cxn ang="0">
                  <a:pos x="0" y="147"/>
                </a:cxn>
                <a:cxn ang="0">
                  <a:pos x="74" y="96"/>
                </a:cxn>
                <a:cxn ang="0">
                  <a:pos x="148" y="133"/>
                </a:cxn>
                <a:cxn ang="0">
                  <a:pos x="204" y="183"/>
                </a:cxn>
                <a:cxn ang="0">
                  <a:pos x="225" y="257"/>
                </a:cxn>
                <a:cxn ang="0">
                  <a:pos x="278" y="160"/>
                </a:cxn>
                <a:cxn ang="0">
                  <a:pos x="278" y="87"/>
                </a:cxn>
                <a:cxn ang="0">
                  <a:pos x="204" y="16"/>
                </a:cxn>
                <a:cxn ang="0">
                  <a:pos x="104" y="0"/>
                </a:cxn>
                <a:cxn ang="0">
                  <a:pos x="0" y="16"/>
                </a:cxn>
              </a:cxnLst>
              <a:rect l="0" t="0" r="r" b="b"/>
              <a:pathLst>
                <a:path w="278" h="257">
                  <a:moveTo>
                    <a:pt x="0" y="16"/>
                  </a:moveTo>
                  <a:lnTo>
                    <a:pt x="0" y="87"/>
                  </a:lnTo>
                  <a:lnTo>
                    <a:pt x="0" y="147"/>
                  </a:lnTo>
                  <a:lnTo>
                    <a:pt x="74" y="96"/>
                  </a:lnTo>
                  <a:lnTo>
                    <a:pt x="148" y="133"/>
                  </a:lnTo>
                  <a:lnTo>
                    <a:pt x="204" y="183"/>
                  </a:lnTo>
                  <a:lnTo>
                    <a:pt x="225" y="257"/>
                  </a:lnTo>
                  <a:lnTo>
                    <a:pt x="278" y="160"/>
                  </a:lnTo>
                  <a:lnTo>
                    <a:pt x="278" y="87"/>
                  </a:lnTo>
                  <a:lnTo>
                    <a:pt x="204" y="16"/>
                  </a:lnTo>
                  <a:lnTo>
                    <a:pt x="104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1908" y="1765"/>
              <a:ext cx="130" cy="1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4" y="30"/>
                </a:cxn>
                <a:cxn ang="0">
                  <a:pos x="130" y="60"/>
                </a:cxn>
                <a:cxn ang="0">
                  <a:pos x="112" y="124"/>
                </a:cxn>
                <a:cxn ang="0">
                  <a:pos x="21" y="124"/>
                </a:cxn>
                <a:cxn ang="0">
                  <a:pos x="56" y="60"/>
                </a:cxn>
                <a:cxn ang="0">
                  <a:pos x="47" y="50"/>
                </a:cxn>
                <a:cxn ang="0">
                  <a:pos x="29" y="28"/>
                </a:cxn>
                <a:cxn ang="0">
                  <a:pos x="9" y="7"/>
                </a:cxn>
                <a:cxn ang="0">
                  <a:pos x="0" y="0"/>
                </a:cxn>
              </a:cxnLst>
              <a:rect l="0" t="0" r="r" b="b"/>
              <a:pathLst>
                <a:path w="130" h="124">
                  <a:moveTo>
                    <a:pt x="0" y="0"/>
                  </a:moveTo>
                  <a:lnTo>
                    <a:pt x="74" y="30"/>
                  </a:lnTo>
                  <a:lnTo>
                    <a:pt x="130" y="60"/>
                  </a:lnTo>
                  <a:lnTo>
                    <a:pt x="112" y="124"/>
                  </a:lnTo>
                  <a:lnTo>
                    <a:pt x="21" y="124"/>
                  </a:lnTo>
                  <a:lnTo>
                    <a:pt x="56" y="60"/>
                  </a:lnTo>
                  <a:lnTo>
                    <a:pt x="47" y="50"/>
                  </a:lnTo>
                  <a:lnTo>
                    <a:pt x="29" y="28"/>
                  </a:lnTo>
                  <a:lnTo>
                    <a:pt x="9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1807" y="1378"/>
              <a:ext cx="391" cy="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1" y="71"/>
                </a:cxn>
                <a:cxn ang="0">
                  <a:pos x="326" y="154"/>
                </a:cxn>
                <a:cxn ang="0">
                  <a:pos x="391" y="270"/>
                </a:cxn>
                <a:cxn ang="0">
                  <a:pos x="391" y="357"/>
                </a:cxn>
                <a:cxn ang="0">
                  <a:pos x="335" y="394"/>
                </a:cxn>
                <a:cxn ang="0">
                  <a:pos x="335" y="270"/>
                </a:cxn>
                <a:cxn ang="0">
                  <a:pos x="278" y="227"/>
                </a:cxn>
                <a:cxn ang="0">
                  <a:pos x="187" y="144"/>
                </a:cxn>
                <a:cxn ang="0">
                  <a:pos x="92" y="138"/>
                </a:cxn>
                <a:cxn ang="0">
                  <a:pos x="0" y="0"/>
                </a:cxn>
              </a:cxnLst>
              <a:rect l="0" t="0" r="r" b="b"/>
              <a:pathLst>
                <a:path w="391" h="394">
                  <a:moveTo>
                    <a:pt x="0" y="0"/>
                  </a:moveTo>
                  <a:lnTo>
                    <a:pt x="231" y="71"/>
                  </a:lnTo>
                  <a:lnTo>
                    <a:pt x="326" y="154"/>
                  </a:lnTo>
                  <a:lnTo>
                    <a:pt x="391" y="270"/>
                  </a:lnTo>
                  <a:lnTo>
                    <a:pt x="391" y="357"/>
                  </a:lnTo>
                  <a:lnTo>
                    <a:pt x="335" y="394"/>
                  </a:lnTo>
                  <a:lnTo>
                    <a:pt x="335" y="270"/>
                  </a:lnTo>
                  <a:lnTo>
                    <a:pt x="278" y="227"/>
                  </a:lnTo>
                  <a:lnTo>
                    <a:pt x="187" y="144"/>
                  </a:lnTo>
                  <a:lnTo>
                    <a:pt x="92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auto">
            <a:xfrm>
              <a:off x="2020" y="1394"/>
              <a:ext cx="476" cy="7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8" y="0"/>
                </a:cxn>
                <a:cxn ang="0">
                  <a:pos x="243" y="67"/>
                </a:cxn>
                <a:cxn ang="0">
                  <a:pos x="420" y="181"/>
                </a:cxn>
                <a:cxn ang="0">
                  <a:pos x="476" y="291"/>
                </a:cxn>
                <a:cxn ang="0">
                  <a:pos x="476" y="547"/>
                </a:cxn>
                <a:cxn ang="0">
                  <a:pos x="459" y="662"/>
                </a:cxn>
                <a:cxn ang="0">
                  <a:pos x="403" y="735"/>
                </a:cxn>
                <a:cxn ang="0">
                  <a:pos x="403" y="611"/>
                </a:cxn>
                <a:cxn ang="0">
                  <a:pos x="447" y="437"/>
                </a:cxn>
                <a:cxn ang="0">
                  <a:pos x="343" y="454"/>
                </a:cxn>
                <a:cxn ang="0">
                  <a:pos x="364" y="277"/>
                </a:cxn>
                <a:cxn ang="0">
                  <a:pos x="317" y="204"/>
                </a:cxn>
                <a:cxn ang="0">
                  <a:pos x="193" y="156"/>
                </a:cxn>
                <a:cxn ang="0">
                  <a:pos x="130" y="51"/>
                </a:cxn>
                <a:cxn ang="0">
                  <a:pos x="124" y="48"/>
                </a:cxn>
                <a:cxn ang="0">
                  <a:pos x="110" y="44"/>
                </a:cxn>
                <a:cxn ang="0">
                  <a:pos x="86" y="35"/>
                </a:cxn>
                <a:cxn ang="0">
                  <a:pos x="62" y="25"/>
                </a:cxn>
                <a:cxn ang="0">
                  <a:pos x="39" y="16"/>
                </a:cxn>
                <a:cxn ang="0">
                  <a:pos x="18" y="7"/>
                </a:cxn>
                <a:cxn ang="0">
                  <a:pos x="3" y="3"/>
                </a:cxn>
                <a:cxn ang="0">
                  <a:pos x="0" y="0"/>
                </a:cxn>
              </a:cxnLst>
              <a:rect l="0" t="0" r="r" b="b"/>
              <a:pathLst>
                <a:path w="476" h="735">
                  <a:moveTo>
                    <a:pt x="0" y="0"/>
                  </a:moveTo>
                  <a:lnTo>
                    <a:pt x="178" y="0"/>
                  </a:lnTo>
                  <a:lnTo>
                    <a:pt x="243" y="67"/>
                  </a:lnTo>
                  <a:lnTo>
                    <a:pt x="420" y="181"/>
                  </a:lnTo>
                  <a:lnTo>
                    <a:pt x="476" y="291"/>
                  </a:lnTo>
                  <a:lnTo>
                    <a:pt x="476" y="547"/>
                  </a:lnTo>
                  <a:lnTo>
                    <a:pt x="459" y="662"/>
                  </a:lnTo>
                  <a:lnTo>
                    <a:pt x="403" y="735"/>
                  </a:lnTo>
                  <a:lnTo>
                    <a:pt x="403" y="611"/>
                  </a:lnTo>
                  <a:lnTo>
                    <a:pt x="447" y="437"/>
                  </a:lnTo>
                  <a:lnTo>
                    <a:pt x="343" y="454"/>
                  </a:lnTo>
                  <a:lnTo>
                    <a:pt x="364" y="277"/>
                  </a:lnTo>
                  <a:lnTo>
                    <a:pt x="317" y="204"/>
                  </a:lnTo>
                  <a:lnTo>
                    <a:pt x="193" y="156"/>
                  </a:lnTo>
                  <a:lnTo>
                    <a:pt x="130" y="51"/>
                  </a:lnTo>
                  <a:lnTo>
                    <a:pt x="124" y="48"/>
                  </a:lnTo>
                  <a:lnTo>
                    <a:pt x="110" y="44"/>
                  </a:lnTo>
                  <a:lnTo>
                    <a:pt x="86" y="35"/>
                  </a:lnTo>
                  <a:lnTo>
                    <a:pt x="62" y="25"/>
                  </a:lnTo>
                  <a:lnTo>
                    <a:pt x="39" y="16"/>
                  </a:lnTo>
                  <a:lnTo>
                    <a:pt x="18" y="7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38" name="Freeform 114"/>
            <p:cNvSpPr>
              <a:spLocks/>
            </p:cNvSpPr>
            <p:nvPr/>
          </p:nvSpPr>
          <p:spPr bwMode="auto">
            <a:xfrm>
              <a:off x="2298" y="1861"/>
              <a:ext cx="160" cy="378"/>
            </a:xfrm>
            <a:custGeom>
              <a:avLst/>
              <a:gdLst/>
              <a:ahLst/>
              <a:cxnLst>
                <a:cxn ang="0">
                  <a:pos x="77" y="64"/>
                </a:cxn>
                <a:cxn ang="0">
                  <a:pos x="86" y="0"/>
                </a:cxn>
                <a:cxn ang="0">
                  <a:pos x="160" y="0"/>
                </a:cxn>
                <a:cxn ang="0">
                  <a:pos x="125" y="108"/>
                </a:cxn>
                <a:cxn ang="0">
                  <a:pos x="125" y="225"/>
                </a:cxn>
                <a:cxn ang="0">
                  <a:pos x="113" y="305"/>
                </a:cxn>
                <a:cxn ang="0">
                  <a:pos x="0" y="378"/>
                </a:cxn>
                <a:cxn ang="0">
                  <a:pos x="48" y="247"/>
                </a:cxn>
                <a:cxn ang="0">
                  <a:pos x="54" y="218"/>
                </a:cxn>
                <a:cxn ang="0">
                  <a:pos x="62" y="154"/>
                </a:cxn>
                <a:cxn ang="0">
                  <a:pos x="71" y="90"/>
                </a:cxn>
                <a:cxn ang="0">
                  <a:pos x="77" y="64"/>
                </a:cxn>
              </a:cxnLst>
              <a:rect l="0" t="0" r="r" b="b"/>
              <a:pathLst>
                <a:path w="160" h="378">
                  <a:moveTo>
                    <a:pt x="77" y="64"/>
                  </a:moveTo>
                  <a:lnTo>
                    <a:pt x="86" y="0"/>
                  </a:lnTo>
                  <a:lnTo>
                    <a:pt x="160" y="0"/>
                  </a:lnTo>
                  <a:lnTo>
                    <a:pt x="125" y="108"/>
                  </a:lnTo>
                  <a:lnTo>
                    <a:pt x="125" y="225"/>
                  </a:lnTo>
                  <a:lnTo>
                    <a:pt x="113" y="305"/>
                  </a:lnTo>
                  <a:lnTo>
                    <a:pt x="0" y="378"/>
                  </a:lnTo>
                  <a:lnTo>
                    <a:pt x="48" y="247"/>
                  </a:lnTo>
                  <a:lnTo>
                    <a:pt x="54" y="218"/>
                  </a:lnTo>
                  <a:lnTo>
                    <a:pt x="62" y="154"/>
                  </a:lnTo>
                  <a:lnTo>
                    <a:pt x="71" y="90"/>
                  </a:lnTo>
                  <a:lnTo>
                    <a:pt x="77" y="64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39" name="Freeform 115"/>
            <p:cNvSpPr>
              <a:spLocks/>
            </p:cNvSpPr>
            <p:nvPr/>
          </p:nvSpPr>
          <p:spPr bwMode="auto">
            <a:xfrm>
              <a:off x="1618" y="1765"/>
              <a:ext cx="133" cy="80"/>
            </a:xfrm>
            <a:custGeom>
              <a:avLst/>
              <a:gdLst/>
              <a:ahLst/>
              <a:cxnLst>
                <a:cxn ang="0">
                  <a:pos x="133" y="0"/>
                </a:cxn>
                <a:cxn ang="0">
                  <a:pos x="86" y="80"/>
                </a:cxn>
                <a:cxn ang="0">
                  <a:pos x="0" y="66"/>
                </a:cxn>
                <a:cxn ang="0">
                  <a:pos x="68" y="7"/>
                </a:cxn>
                <a:cxn ang="0">
                  <a:pos x="133" y="0"/>
                </a:cxn>
              </a:cxnLst>
              <a:rect l="0" t="0" r="r" b="b"/>
              <a:pathLst>
                <a:path w="133" h="80">
                  <a:moveTo>
                    <a:pt x="133" y="0"/>
                  </a:moveTo>
                  <a:lnTo>
                    <a:pt x="86" y="80"/>
                  </a:lnTo>
                  <a:lnTo>
                    <a:pt x="0" y="66"/>
                  </a:lnTo>
                  <a:lnTo>
                    <a:pt x="68" y="7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40" name="Freeform 116"/>
            <p:cNvSpPr>
              <a:spLocks/>
            </p:cNvSpPr>
            <p:nvPr/>
          </p:nvSpPr>
          <p:spPr bwMode="auto">
            <a:xfrm>
              <a:off x="1068" y="1671"/>
              <a:ext cx="281" cy="655"/>
            </a:xfrm>
            <a:custGeom>
              <a:avLst/>
              <a:gdLst/>
              <a:ahLst/>
              <a:cxnLst>
                <a:cxn ang="0">
                  <a:pos x="263" y="284"/>
                </a:cxn>
                <a:cxn ang="0">
                  <a:pos x="263" y="394"/>
                </a:cxn>
                <a:cxn ang="0">
                  <a:pos x="281" y="511"/>
                </a:cxn>
                <a:cxn ang="0">
                  <a:pos x="281" y="591"/>
                </a:cxn>
                <a:cxn ang="0">
                  <a:pos x="207" y="655"/>
                </a:cxn>
                <a:cxn ang="0">
                  <a:pos x="121" y="561"/>
                </a:cxn>
                <a:cxn ang="0">
                  <a:pos x="0" y="401"/>
                </a:cxn>
                <a:cxn ang="0">
                  <a:pos x="0" y="261"/>
                </a:cxn>
                <a:cxn ang="0">
                  <a:pos x="21" y="144"/>
                </a:cxn>
                <a:cxn ang="0">
                  <a:pos x="151" y="51"/>
                </a:cxn>
                <a:cxn ang="0">
                  <a:pos x="225" y="0"/>
                </a:cxn>
                <a:cxn ang="0">
                  <a:pos x="216" y="87"/>
                </a:cxn>
                <a:cxn ang="0">
                  <a:pos x="198" y="154"/>
                </a:cxn>
                <a:cxn ang="0">
                  <a:pos x="225" y="218"/>
                </a:cxn>
                <a:cxn ang="0">
                  <a:pos x="263" y="284"/>
                </a:cxn>
              </a:cxnLst>
              <a:rect l="0" t="0" r="r" b="b"/>
              <a:pathLst>
                <a:path w="281" h="655">
                  <a:moveTo>
                    <a:pt x="263" y="284"/>
                  </a:moveTo>
                  <a:lnTo>
                    <a:pt x="263" y="394"/>
                  </a:lnTo>
                  <a:lnTo>
                    <a:pt x="281" y="511"/>
                  </a:lnTo>
                  <a:lnTo>
                    <a:pt x="281" y="591"/>
                  </a:lnTo>
                  <a:lnTo>
                    <a:pt x="207" y="655"/>
                  </a:lnTo>
                  <a:lnTo>
                    <a:pt x="121" y="561"/>
                  </a:lnTo>
                  <a:lnTo>
                    <a:pt x="0" y="401"/>
                  </a:lnTo>
                  <a:lnTo>
                    <a:pt x="0" y="261"/>
                  </a:lnTo>
                  <a:lnTo>
                    <a:pt x="21" y="144"/>
                  </a:lnTo>
                  <a:lnTo>
                    <a:pt x="151" y="51"/>
                  </a:lnTo>
                  <a:lnTo>
                    <a:pt x="225" y="0"/>
                  </a:lnTo>
                  <a:lnTo>
                    <a:pt x="216" y="87"/>
                  </a:lnTo>
                  <a:lnTo>
                    <a:pt x="198" y="154"/>
                  </a:lnTo>
                  <a:lnTo>
                    <a:pt x="225" y="218"/>
                  </a:lnTo>
                  <a:lnTo>
                    <a:pt x="263" y="284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41" name="Freeform 117"/>
            <p:cNvSpPr>
              <a:spLocks/>
            </p:cNvSpPr>
            <p:nvPr/>
          </p:nvSpPr>
          <p:spPr bwMode="auto">
            <a:xfrm>
              <a:off x="1322" y="2399"/>
              <a:ext cx="438" cy="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" y="0"/>
                </a:cxn>
                <a:cxn ang="0">
                  <a:pos x="157" y="44"/>
                </a:cxn>
                <a:cxn ang="0">
                  <a:pos x="243" y="94"/>
                </a:cxn>
                <a:cxn ang="0">
                  <a:pos x="438" y="211"/>
                </a:cxn>
                <a:cxn ang="0">
                  <a:pos x="278" y="174"/>
                </a:cxn>
                <a:cxn ang="0">
                  <a:pos x="157" y="138"/>
                </a:cxn>
                <a:cxn ang="0">
                  <a:pos x="0" y="0"/>
                </a:cxn>
              </a:cxnLst>
              <a:rect l="0" t="0" r="r" b="b"/>
              <a:pathLst>
                <a:path w="438" h="211">
                  <a:moveTo>
                    <a:pt x="0" y="0"/>
                  </a:moveTo>
                  <a:lnTo>
                    <a:pt x="157" y="0"/>
                  </a:lnTo>
                  <a:lnTo>
                    <a:pt x="157" y="44"/>
                  </a:lnTo>
                  <a:lnTo>
                    <a:pt x="243" y="94"/>
                  </a:lnTo>
                  <a:lnTo>
                    <a:pt x="438" y="211"/>
                  </a:lnTo>
                  <a:lnTo>
                    <a:pt x="278" y="174"/>
                  </a:lnTo>
                  <a:lnTo>
                    <a:pt x="157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42" name="Freeform 118"/>
            <p:cNvSpPr>
              <a:spLocks/>
            </p:cNvSpPr>
            <p:nvPr/>
          </p:nvSpPr>
          <p:spPr bwMode="auto">
            <a:xfrm>
              <a:off x="529" y="2060"/>
              <a:ext cx="1101" cy="690"/>
            </a:xfrm>
            <a:custGeom>
              <a:avLst/>
              <a:gdLst/>
              <a:ahLst/>
              <a:cxnLst>
                <a:cxn ang="0">
                  <a:pos x="199" y="0"/>
                </a:cxn>
                <a:cxn ang="0">
                  <a:pos x="344" y="236"/>
                </a:cxn>
                <a:cxn ang="0">
                  <a:pos x="400" y="266"/>
                </a:cxn>
                <a:cxn ang="0">
                  <a:pos x="344" y="369"/>
                </a:cxn>
                <a:cxn ang="0">
                  <a:pos x="429" y="433"/>
                </a:cxn>
                <a:cxn ang="0">
                  <a:pos x="607" y="449"/>
                </a:cxn>
                <a:cxn ang="0">
                  <a:pos x="690" y="557"/>
                </a:cxn>
                <a:cxn ang="0">
                  <a:pos x="914" y="637"/>
                </a:cxn>
                <a:cxn ang="0">
                  <a:pos x="1101" y="690"/>
                </a:cxn>
                <a:cxn ang="0">
                  <a:pos x="903" y="690"/>
                </a:cxn>
                <a:cxn ang="0">
                  <a:pos x="660" y="690"/>
                </a:cxn>
                <a:cxn ang="0">
                  <a:pos x="344" y="577"/>
                </a:cxn>
                <a:cxn ang="0">
                  <a:pos x="225" y="449"/>
                </a:cxn>
                <a:cxn ang="0">
                  <a:pos x="157" y="303"/>
                </a:cxn>
                <a:cxn ang="0">
                  <a:pos x="0" y="202"/>
                </a:cxn>
                <a:cxn ang="0">
                  <a:pos x="122" y="55"/>
                </a:cxn>
                <a:cxn ang="0">
                  <a:pos x="199" y="0"/>
                </a:cxn>
              </a:cxnLst>
              <a:rect l="0" t="0" r="r" b="b"/>
              <a:pathLst>
                <a:path w="1101" h="690">
                  <a:moveTo>
                    <a:pt x="199" y="0"/>
                  </a:moveTo>
                  <a:lnTo>
                    <a:pt x="344" y="236"/>
                  </a:lnTo>
                  <a:lnTo>
                    <a:pt x="400" y="266"/>
                  </a:lnTo>
                  <a:lnTo>
                    <a:pt x="344" y="369"/>
                  </a:lnTo>
                  <a:lnTo>
                    <a:pt x="429" y="433"/>
                  </a:lnTo>
                  <a:lnTo>
                    <a:pt x="607" y="449"/>
                  </a:lnTo>
                  <a:lnTo>
                    <a:pt x="690" y="557"/>
                  </a:lnTo>
                  <a:lnTo>
                    <a:pt x="914" y="637"/>
                  </a:lnTo>
                  <a:lnTo>
                    <a:pt x="1101" y="690"/>
                  </a:lnTo>
                  <a:lnTo>
                    <a:pt x="903" y="690"/>
                  </a:lnTo>
                  <a:lnTo>
                    <a:pt x="660" y="690"/>
                  </a:lnTo>
                  <a:lnTo>
                    <a:pt x="344" y="577"/>
                  </a:lnTo>
                  <a:lnTo>
                    <a:pt x="225" y="449"/>
                  </a:lnTo>
                  <a:lnTo>
                    <a:pt x="157" y="303"/>
                  </a:lnTo>
                  <a:lnTo>
                    <a:pt x="0" y="202"/>
                  </a:lnTo>
                  <a:lnTo>
                    <a:pt x="122" y="55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43" name="Freeform 119"/>
            <p:cNvSpPr>
              <a:spLocks/>
            </p:cNvSpPr>
            <p:nvPr/>
          </p:nvSpPr>
          <p:spPr bwMode="auto">
            <a:xfrm>
              <a:off x="2038" y="2610"/>
              <a:ext cx="393" cy="213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21" y="43"/>
                </a:cxn>
                <a:cxn ang="0">
                  <a:pos x="393" y="0"/>
                </a:cxn>
                <a:cxn ang="0">
                  <a:pos x="355" y="50"/>
                </a:cxn>
                <a:cxn ang="0">
                  <a:pos x="299" y="96"/>
                </a:cxn>
                <a:cxn ang="0">
                  <a:pos x="186" y="160"/>
                </a:cxn>
                <a:cxn ang="0">
                  <a:pos x="47" y="213"/>
                </a:cxn>
                <a:cxn ang="0">
                  <a:pos x="77" y="117"/>
                </a:cxn>
                <a:cxn ang="0">
                  <a:pos x="0" y="43"/>
                </a:cxn>
              </a:cxnLst>
              <a:rect l="0" t="0" r="r" b="b"/>
              <a:pathLst>
                <a:path w="393" h="213">
                  <a:moveTo>
                    <a:pt x="0" y="43"/>
                  </a:moveTo>
                  <a:lnTo>
                    <a:pt x="121" y="43"/>
                  </a:lnTo>
                  <a:lnTo>
                    <a:pt x="393" y="0"/>
                  </a:lnTo>
                  <a:lnTo>
                    <a:pt x="355" y="50"/>
                  </a:lnTo>
                  <a:lnTo>
                    <a:pt x="299" y="96"/>
                  </a:lnTo>
                  <a:lnTo>
                    <a:pt x="186" y="160"/>
                  </a:lnTo>
                  <a:lnTo>
                    <a:pt x="47" y="213"/>
                  </a:lnTo>
                  <a:lnTo>
                    <a:pt x="77" y="11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44" name="Freeform 120"/>
            <p:cNvSpPr>
              <a:spLocks/>
            </p:cNvSpPr>
            <p:nvPr/>
          </p:nvSpPr>
          <p:spPr bwMode="auto">
            <a:xfrm>
              <a:off x="1097" y="2882"/>
              <a:ext cx="1473" cy="387"/>
            </a:xfrm>
            <a:custGeom>
              <a:avLst/>
              <a:gdLst/>
              <a:ahLst/>
              <a:cxnLst>
                <a:cxn ang="0">
                  <a:pos x="68" y="117"/>
                </a:cxn>
                <a:cxn ang="0">
                  <a:pos x="196" y="85"/>
                </a:cxn>
                <a:cxn ang="0">
                  <a:pos x="412" y="0"/>
                </a:cxn>
                <a:cxn ang="0">
                  <a:pos x="648" y="46"/>
                </a:cxn>
                <a:cxn ang="0">
                  <a:pos x="684" y="55"/>
                </a:cxn>
                <a:cxn ang="0">
                  <a:pos x="716" y="64"/>
                </a:cxn>
                <a:cxn ang="0">
                  <a:pos x="749" y="74"/>
                </a:cxn>
                <a:cxn ang="0">
                  <a:pos x="778" y="80"/>
                </a:cxn>
                <a:cxn ang="0">
                  <a:pos x="808" y="87"/>
                </a:cxn>
                <a:cxn ang="0">
                  <a:pos x="837" y="92"/>
                </a:cxn>
                <a:cxn ang="0">
                  <a:pos x="867" y="96"/>
                </a:cxn>
                <a:cxn ang="0">
                  <a:pos x="894" y="101"/>
                </a:cxn>
                <a:cxn ang="0">
                  <a:pos x="923" y="103"/>
                </a:cxn>
                <a:cxn ang="0">
                  <a:pos x="950" y="106"/>
                </a:cxn>
                <a:cxn ang="0">
                  <a:pos x="979" y="110"/>
                </a:cxn>
                <a:cxn ang="0">
                  <a:pos x="1009" y="110"/>
                </a:cxn>
                <a:cxn ang="0">
                  <a:pos x="1042" y="112"/>
                </a:cxn>
                <a:cxn ang="0">
                  <a:pos x="1074" y="115"/>
                </a:cxn>
                <a:cxn ang="0">
                  <a:pos x="1110" y="115"/>
                </a:cxn>
                <a:cxn ang="0">
                  <a:pos x="1148" y="117"/>
                </a:cxn>
                <a:cxn ang="0">
                  <a:pos x="1266" y="161"/>
                </a:cxn>
                <a:cxn ang="0">
                  <a:pos x="1473" y="248"/>
                </a:cxn>
                <a:cxn ang="0">
                  <a:pos x="1432" y="323"/>
                </a:cxn>
                <a:cxn ang="0">
                  <a:pos x="1237" y="323"/>
                </a:cxn>
                <a:cxn ang="0">
                  <a:pos x="962" y="277"/>
                </a:cxn>
                <a:cxn ang="0">
                  <a:pos x="906" y="309"/>
                </a:cxn>
                <a:cxn ang="0">
                  <a:pos x="855" y="335"/>
                </a:cxn>
                <a:cxn ang="0">
                  <a:pos x="811" y="355"/>
                </a:cxn>
                <a:cxn ang="0">
                  <a:pos x="766" y="371"/>
                </a:cxn>
                <a:cxn ang="0">
                  <a:pos x="725" y="383"/>
                </a:cxn>
                <a:cxn ang="0">
                  <a:pos x="687" y="387"/>
                </a:cxn>
                <a:cxn ang="0">
                  <a:pos x="651" y="387"/>
                </a:cxn>
                <a:cxn ang="0">
                  <a:pos x="616" y="383"/>
                </a:cxn>
                <a:cxn ang="0">
                  <a:pos x="580" y="373"/>
                </a:cxn>
                <a:cxn ang="0">
                  <a:pos x="548" y="357"/>
                </a:cxn>
                <a:cxn ang="0">
                  <a:pos x="512" y="337"/>
                </a:cxn>
                <a:cxn ang="0">
                  <a:pos x="480" y="309"/>
                </a:cxn>
                <a:cxn ang="0">
                  <a:pos x="441" y="280"/>
                </a:cxn>
                <a:cxn ang="0">
                  <a:pos x="406" y="243"/>
                </a:cxn>
                <a:cxn ang="0">
                  <a:pos x="364" y="202"/>
                </a:cxn>
                <a:cxn ang="0">
                  <a:pos x="323" y="154"/>
                </a:cxn>
                <a:cxn ang="0">
                  <a:pos x="175" y="154"/>
                </a:cxn>
                <a:cxn ang="0">
                  <a:pos x="9" y="199"/>
                </a:cxn>
                <a:cxn ang="0">
                  <a:pos x="0" y="131"/>
                </a:cxn>
                <a:cxn ang="0">
                  <a:pos x="68" y="117"/>
                </a:cxn>
              </a:cxnLst>
              <a:rect l="0" t="0" r="r" b="b"/>
              <a:pathLst>
                <a:path w="1473" h="387">
                  <a:moveTo>
                    <a:pt x="68" y="117"/>
                  </a:moveTo>
                  <a:lnTo>
                    <a:pt x="196" y="85"/>
                  </a:lnTo>
                  <a:lnTo>
                    <a:pt x="412" y="0"/>
                  </a:lnTo>
                  <a:lnTo>
                    <a:pt x="648" y="46"/>
                  </a:lnTo>
                  <a:lnTo>
                    <a:pt x="684" y="55"/>
                  </a:lnTo>
                  <a:lnTo>
                    <a:pt x="716" y="64"/>
                  </a:lnTo>
                  <a:lnTo>
                    <a:pt x="749" y="74"/>
                  </a:lnTo>
                  <a:lnTo>
                    <a:pt x="778" y="80"/>
                  </a:lnTo>
                  <a:lnTo>
                    <a:pt x="808" y="87"/>
                  </a:lnTo>
                  <a:lnTo>
                    <a:pt x="837" y="92"/>
                  </a:lnTo>
                  <a:lnTo>
                    <a:pt x="867" y="96"/>
                  </a:lnTo>
                  <a:lnTo>
                    <a:pt x="894" y="101"/>
                  </a:lnTo>
                  <a:lnTo>
                    <a:pt x="923" y="103"/>
                  </a:lnTo>
                  <a:lnTo>
                    <a:pt x="950" y="106"/>
                  </a:lnTo>
                  <a:lnTo>
                    <a:pt x="979" y="110"/>
                  </a:lnTo>
                  <a:lnTo>
                    <a:pt x="1009" y="110"/>
                  </a:lnTo>
                  <a:lnTo>
                    <a:pt x="1042" y="112"/>
                  </a:lnTo>
                  <a:lnTo>
                    <a:pt x="1074" y="115"/>
                  </a:lnTo>
                  <a:lnTo>
                    <a:pt x="1110" y="115"/>
                  </a:lnTo>
                  <a:lnTo>
                    <a:pt x="1148" y="117"/>
                  </a:lnTo>
                  <a:lnTo>
                    <a:pt x="1266" y="161"/>
                  </a:lnTo>
                  <a:lnTo>
                    <a:pt x="1473" y="248"/>
                  </a:lnTo>
                  <a:lnTo>
                    <a:pt x="1432" y="323"/>
                  </a:lnTo>
                  <a:lnTo>
                    <a:pt x="1237" y="323"/>
                  </a:lnTo>
                  <a:lnTo>
                    <a:pt x="962" y="277"/>
                  </a:lnTo>
                  <a:lnTo>
                    <a:pt x="906" y="309"/>
                  </a:lnTo>
                  <a:lnTo>
                    <a:pt x="855" y="335"/>
                  </a:lnTo>
                  <a:lnTo>
                    <a:pt x="811" y="355"/>
                  </a:lnTo>
                  <a:lnTo>
                    <a:pt x="766" y="371"/>
                  </a:lnTo>
                  <a:lnTo>
                    <a:pt x="725" y="383"/>
                  </a:lnTo>
                  <a:lnTo>
                    <a:pt x="687" y="387"/>
                  </a:lnTo>
                  <a:lnTo>
                    <a:pt x="651" y="387"/>
                  </a:lnTo>
                  <a:lnTo>
                    <a:pt x="616" y="383"/>
                  </a:lnTo>
                  <a:lnTo>
                    <a:pt x="580" y="373"/>
                  </a:lnTo>
                  <a:lnTo>
                    <a:pt x="548" y="357"/>
                  </a:lnTo>
                  <a:lnTo>
                    <a:pt x="512" y="337"/>
                  </a:lnTo>
                  <a:lnTo>
                    <a:pt x="480" y="309"/>
                  </a:lnTo>
                  <a:lnTo>
                    <a:pt x="441" y="280"/>
                  </a:lnTo>
                  <a:lnTo>
                    <a:pt x="406" y="243"/>
                  </a:lnTo>
                  <a:lnTo>
                    <a:pt x="364" y="202"/>
                  </a:lnTo>
                  <a:lnTo>
                    <a:pt x="323" y="154"/>
                  </a:lnTo>
                  <a:lnTo>
                    <a:pt x="175" y="154"/>
                  </a:lnTo>
                  <a:lnTo>
                    <a:pt x="9" y="199"/>
                  </a:lnTo>
                  <a:lnTo>
                    <a:pt x="0" y="131"/>
                  </a:lnTo>
                  <a:lnTo>
                    <a:pt x="68" y="117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45" name="Freeform 121"/>
            <p:cNvSpPr>
              <a:spLocks/>
            </p:cNvSpPr>
            <p:nvPr/>
          </p:nvSpPr>
          <p:spPr bwMode="auto">
            <a:xfrm>
              <a:off x="1482" y="2374"/>
              <a:ext cx="846" cy="19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7" y="133"/>
                </a:cxn>
                <a:cxn ang="0">
                  <a:pos x="278" y="192"/>
                </a:cxn>
                <a:cxn ang="0">
                  <a:pos x="482" y="192"/>
                </a:cxn>
                <a:cxn ang="0">
                  <a:pos x="713" y="140"/>
                </a:cxn>
                <a:cxn ang="0">
                  <a:pos x="846" y="7"/>
                </a:cxn>
                <a:cxn ang="0">
                  <a:pos x="728" y="7"/>
                </a:cxn>
                <a:cxn ang="0">
                  <a:pos x="562" y="28"/>
                </a:cxn>
                <a:cxn ang="0">
                  <a:pos x="387" y="34"/>
                </a:cxn>
                <a:cxn ang="0">
                  <a:pos x="183" y="0"/>
                </a:cxn>
                <a:cxn ang="0">
                  <a:pos x="89" y="0"/>
                </a:cxn>
                <a:cxn ang="0">
                  <a:pos x="0" y="7"/>
                </a:cxn>
              </a:cxnLst>
              <a:rect l="0" t="0" r="r" b="b"/>
              <a:pathLst>
                <a:path w="846" h="192">
                  <a:moveTo>
                    <a:pt x="0" y="7"/>
                  </a:moveTo>
                  <a:lnTo>
                    <a:pt x="127" y="133"/>
                  </a:lnTo>
                  <a:lnTo>
                    <a:pt x="278" y="192"/>
                  </a:lnTo>
                  <a:lnTo>
                    <a:pt x="482" y="192"/>
                  </a:lnTo>
                  <a:lnTo>
                    <a:pt x="713" y="140"/>
                  </a:lnTo>
                  <a:lnTo>
                    <a:pt x="846" y="7"/>
                  </a:lnTo>
                  <a:lnTo>
                    <a:pt x="728" y="7"/>
                  </a:lnTo>
                  <a:lnTo>
                    <a:pt x="562" y="28"/>
                  </a:lnTo>
                  <a:lnTo>
                    <a:pt x="387" y="34"/>
                  </a:lnTo>
                  <a:lnTo>
                    <a:pt x="183" y="0"/>
                  </a:lnTo>
                  <a:lnTo>
                    <a:pt x="89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46" name="Freeform 122"/>
            <p:cNvSpPr>
              <a:spLocks/>
            </p:cNvSpPr>
            <p:nvPr/>
          </p:nvSpPr>
          <p:spPr bwMode="auto">
            <a:xfrm>
              <a:off x="1269" y="1870"/>
              <a:ext cx="624" cy="3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4" y="156"/>
                </a:cxn>
                <a:cxn ang="0">
                  <a:pos x="349" y="222"/>
                </a:cxn>
                <a:cxn ang="0">
                  <a:pos x="624" y="351"/>
                </a:cxn>
                <a:cxn ang="0">
                  <a:pos x="420" y="360"/>
                </a:cxn>
                <a:cxn ang="0">
                  <a:pos x="290" y="383"/>
                </a:cxn>
                <a:cxn ang="0">
                  <a:pos x="192" y="383"/>
                </a:cxn>
                <a:cxn ang="0">
                  <a:pos x="109" y="234"/>
                </a:cxn>
                <a:cxn ang="0">
                  <a:pos x="0" y="0"/>
                </a:cxn>
              </a:cxnLst>
              <a:rect l="0" t="0" r="r" b="b"/>
              <a:pathLst>
                <a:path w="624" h="383">
                  <a:moveTo>
                    <a:pt x="0" y="0"/>
                  </a:moveTo>
                  <a:lnTo>
                    <a:pt x="174" y="156"/>
                  </a:lnTo>
                  <a:lnTo>
                    <a:pt x="349" y="222"/>
                  </a:lnTo>
                  <a:lnTo>
                    <a:pt x="624" y="351"/>
                  </a:lnTo>
                  <a:lnTo>
                    <a:pt x="420" y="360"/>
                  </a:lnTo>
                  <a:lnTo>
                    <a:pt x="290" y="383"/>
                  </a:lnTo>
                  <a:lnTo>
                    <a:pt x="192" y="383"/>
                  </a:lnTo>
                  <a:lnTo>
                    <a:pt x="109" y="2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47" name="Freeform 123"/>
            <p:cNvSpPr>
              <a:spLocks/>
            </p:cNvSpPr>
            <p:nvPr/>
          </p:nvSpPr>
          <p:spPr bwMode="auto">
            <a:xfrm>
              <a:off x="1902" y="1902"/>
              <a:ext cx="473" cy="337"/>
            </a:xfrm>
            <a:custGeom>
              <a:avLst/>
              <a:gdLst/>
              <a:ahLst/>
              <a:cxnLst>
                <a:cxn ang="0">
                  <a:pos x="458" y="0"/>
                </a:cxn>
                <a:cxn ang="0">
                  <a:pos x="319" y="58"/>
                </a:cxn>
                <a:cxn ang="0">
                  <a:pos x="169" y="138"/>
                </a:cxn>
                <a:cxn ang="0">
                  <a:pos x="0" y="234"/>
                </a:cxn>
                <a:cxn ang="0">
                  <a:pos x="166" y="332"/>
                </a:cxn>
                <a:cxn ang="0">
                  <a:pos x="245" y="337"/>
                </a:cxn>
                <a:cxn ang="0">
                  <a:pos x="313" y="330"/>
                </a:cxn>
                <a:cxn ang="0">
                  <a:pos x="364" y="319"/>
                </a:cxn>
                <a:cxn ang="0">
                  <a:pos x="405" y="300"/>
                </a:cxn>
                <a:cxn ang="0">
                  <a:pos x="435" y="277"/>
                </a:cxn>
                <a:cxn ang="0">
                  <a:pos x="455" y="250"/>
                </a:cxn>
                <a:cxn ang="0">
                  <a:pos x="467" y="218"/>
                </a:cxn>
                <a:cxn ang="0">
                  <a:pos x="473" y="186"/>
                </a:cxn>
                <a:cxn ang="0">
                  <a:pos x="473" y="154"/>
                </a:cxn>
                <a:cxn ang="0">
                  <a:pos x="470" y="122"/>
                </a:cxn>
                <a:cxn ang="0">
                  <a:pos x="467" y="90"/>
                </a:cxn>
                <a:cxn ang="0">
                  <a:pos x="461" y="62"/>
                </a:cxn>
                <a:cxn ang="0">
                  <a:pos x="455" y="37"/>
                </a:cxn>
                <a:cxn ang="0">
                  <a:pos x="453" y="19"/>
                </a:cxn>
                <a:cxn ang="0">
                  <a:pos x="453" y="5"/>
                </a:cxn>
                <a:cxn ang="0">
                  <a:pos x="458" y="0"/>
                </a:cxn>
              </a:cxnLst>
              <a:rect l="0" t="0" r="r" b="b"/>
              <a:pathLst>
                <a:path w="473" h="337">
                  <a:moveTo>
                    <a:pt x="458" y="0"/>
                  </a:moveTo>
                  <a:lnTo>
                    <a:pt x="319" y="58"/>
                  </a:lnTo>
                  <a:lnTo>
                    <a:pt x="169" y="138"/>
                  </a:lnTo>
                  <a:lnTo>
                    <a:pt x="0" y="234"/>
                  </a:lnTo>
                  <a:lnTo>
                    <a:pt x="166" y="332"/>
                  </a:lnTo>
                  <a:lnTo>
                    <a:pt x="245" y="337"/>
                  </a:lnTo>
                  <a:lnTo>
                    <a:pt x="313" y="330"/>
                  </a:lnTo>
                  <a:lnTo>
                    <a:pt x="364" y="319"/>
                  </a:lnTo>
                  <a:lnTo>
                    <a:pt x="405" y="300"/>
                  </a:lnTo>
                  <a:lnTo>
                    <a:pt x="435" y="277"/>
                  </a:lnTo>
                  <a:lnTo>
                    <a:pt x="455" y="250"/>
                  </a:lnTo>
                  <a:lnTo>
                    <a:pt x="467" y="218"/>
                  </a:lnTo>
                  <a:lnTo>
                    <a:pt x="473" y="186"/>
                  </a:lnTo>
                  <a:lnTo>
                    <a:pt x="473" y="154"/>
                  </a:lnTo>
                  <a:lnTo>
                    <a:pt x="470" y="122"/>
                  </a:lnTo>
                  <a:lnTo>
                    <a:pt x="467" y="90"/>
                  </a:lnTo>
                  <a:lnTo>
                    <a:pt x="461" y="62"/>
                  </a:lnTo>
                  <a:lnTo>
                    <a:pt x="455" y="37"/>
                  </a:lnTo>
                  <a:lnTo>
                    <a:pt x="453" y="19"/>
                  </a:lnTo>
                  <a:lnTo>
                    <a:pt x="453" y="5"/>
                  </a:lnTo>
                  <a:lnTo>
                    <a:pt x="458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48" name="Freeform 124"/>
            <p:cNvSpPr>
              <a:spLocks/>
            </p:cNvSpPr>
            <p:nvPr/>
          </p:nvSpPr>
          <p:spPr bwMode="auto">
            <a:xfrm>
              <a:off x="2751" y="2191"/>
              <a:ext cx="485" cy="378"/>
            </a:xfrm>
            <a:custGeom>
              <a:avLst/>
              <a:gdLst/>
              <a:ahLst/>
              <a:cxnLst>
                <a:cxn ang="0">
                  <a:pos x="210" y="14"/>
                </a:cxn>
                <a:cxn ang="0">
                  <a:pos x="130" y="140"/>
                </a:cxn>
                <a:cxn ang="0">
                  <a:pos x="0" y="279"/>
                </a:cxn>
                <a:cxn ang="0">
                  <a:pos x="130" y="291"/>
                </a:cxn>
                <a:cxn ang="0">
                  <a:pos x="260" y="378"/>
                </a:cxn>
                <a:cxn ang="0">
                  <a:pos x="373" y="378"/>
                </a:cxn>
                <a:cxn ang="0">
                  <a:pos x="485" y="240"/>
                </a:cxn>
                <a:cxn ang="0">
                  <a:pos x="340" y="265"/>
                </a:cxn>
                <a:cxn ang="0">
                  <a:pos x="228" y="254"/>
                </a:cxn>
                <a:cxn ang="0">
                  <a:pos x="322" y="176"/>
                </a:cxn>
                <a:cxn ang="0">
                  <a:pos x="405" y="64"/>
                </a:cxn>
                <a:cxn ang="0">
                  <a:pos x="293" y="0"/>
                </a:cxn>
                <a:cxn ang="0">
                  <a:pos x="281" y="4"/>
                </a:cxn>
                <a:cxn ang="0">
                  <a:pos x="257" y="11"/>
                </a:cxn>
                <a:cxn ang="0">
                  <a:pos x="231" y="16"/>
                </a:cxn>
                <a:cxn ang="0">
                  <a:pos x="210" y="14"/>
                </a:cxn>
              </a:cxnLst>
              <a:rect l="0" t="0" r="r" b="b"/>
              <a:pathLst>
                <a:path w="485" h="378">
                  <a:moveTo>
                    <a:pt x="210" y="14"/>
                  </a:moveTo>
                  <a:lnTo>
                    <a:pt x="130" y="140"/>
                  </a:lnTo>
                  <a:lnTo>
                    <a:pt x="0" y="279"/>
                  </a:lnTo>
                  <a:lnTo>
                    <a:pt x="130" y="291"/>
                  </a:lnTo>
                  <a:lnTo>
                    <a:pt x="260" y="378"/>
                  </a:lnTo>
                  <a:lnTo>
                    <a:pt x="373" y="378"/>
                  </a:lnTo>
                  <a:lnTo>
                    <a:pt x="485" y="240"/>
                  </a:lnTo>
                  <a:lnTo>
                    <a:pt x="340" y="265"/>
                  </a:lnTo>
                  <a:lnTo>
                    <a:pt x="228" y="254"/>
                  </a:lnTo>
                  <a:lnTo>
                    <a:pt x="322" y="176"/>
                  </a:lnTo>
                  <a:lnTo>
                    <a:pt x="405" y="64"/>
                  </a:lnTo>
                  <a:lnTo>
                    <a:pt x="293" y="0"/>
                  </a:lnTo>
                  <a:lnTo>
                    <a:pt x="281" y="4"/>
                  </a:lnTo>
                  <a:lnTo>
                    <a:pt x="257" y="11"/>
                  </a:lnTo>
                  <a:lnTo>
                    <a:pt x="231" y="16"/>
                  </a:lnTo>
                  <a:lnTo>
                    <a:pt x="210" y="14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49" name="Freeform 125"/>
            <p:cNvSpPr>
              <a:spLocks/>
            </p:cNvSpPr>
            <p:nvPr/>
          </p:nvSpPr>
          <p:spPr bwMode="auto">
            <a:xfrm>
              <a:off x="2239" y="1534"/>
              <a:ext cx="139" cy="343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139" y="75"/>
                </a:cxn>
                <a:cxn ang="0">
                  <a:pos x="139" y="304"/>
                </a:cxn>
                <a:cxn ang="0">
                  <a:pos x="0" y="343"/>
                </a:cxn>
                <a:cxn ang="0">
                  <a:pos x="42" y="140"/>
                </a:cxn>
                <a:cxn ang="0">
                  <a:pos x="27" y="0"/>
                </a:cxn>
              </a:cxnLst>
              <a:rect l="0" t="0" r="r" b="b"/>
              <a:pathLst>
                <a:path w="139" h="343">
                  <a:moveTo>
                    <a:pt x="27" y="0"/>
                  </a:moveTo>
                  <a:lnTo>
                    <a:pt x="139" y="75"/>
                  </a:lnTo>
                  <a:lnTo>
                    <a:pt x="139" y="304"/>
                  </a:lnTo>
                  <a:lnTo>
                    <a:pt x="0" y="343"/>
                  </a:lnTo>
                  <a:lnTo>
                    <a:pt x="42" y="1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50" name="Freeform 126"/>
            <p:cNvSpPr>
              <a:spLocks/>
            </p:cNvSpPr>
            <p:nvPr/>
          </p:nvSpPr>
          <p:spPr bwMode="auto">
            <a:xfrm>
              <a:off x="1577" y="1848"/>
              <a:ext cx="529" cy="260"/>
            </a:xfrm>
            <a:custGeom>
              <a:avLst/>
              <a:gdLst/>
              <a:ahLst/>
              <a:cxnLst>
                <a:cxn ang="0">
                  <a:pos x="159" y="43"/>
                </a:cxn>
                <a:cxn ang="0">
                  <a:pos x="346" y="73"/>
                </a:cxn>
                <a:cxn ang="0">
                  <a:pos x="529" y="107"/>
                </a:cxn>
                <a:cxn ang="0">
                  <a:pos x="455" y="196"/>
                </a:cxn>
                <a:cxn ang="0">
                  <a:pos x="346" y="260"/>
                </a:cxn>
                <a:cxn ang="0">
                  <a:pos x="239" y="167"/>
                </a:cxn>
                <a:cxn ang="0">
                  <a:pos x="0" y="0"/>
                </a:cxn>
                <a:cxn ang="0">
                  <a:pos x="159" y="43"/>
                </a:cxn>
              </a:cxnLst>
              <a:rect l="0" t="0" r="r" b="b"/>
              <a:pathLst>
                <a:path w="529" h="260">
                  <a:moveTo>
                    <a:pt x="159" y="43"/>
                  </a:moveTo>
                  <a:lnTo>
                    <a:pt x="346" y="73"/>
                  </a:lnTo>
                  <a:lnTo>
                    <a:pt x="529" y="107"/>
                  </a:lnTo>
                  <a:lnTo>
                    <a:pt x="455" y="196"/>
                  </a:lnTo>
                  <a:lnTo>
                    <a:pt x="346" y="260"/>
                  </a:lnTo>
                  <a:lnTo>
                    <a:pt x="239" y="167"/>
                  </a:lnTo>
                  <a:lnTo>
                    <a:pt x="0" y="0"/>
                  </a:lnTo>
                  <a:lnTo>
                    <a:pt x="159" y="43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51" name="Freeform 127"/>
            <p:cNvSpPr>
              <a:spLocks/>
            </p:cNvSpPr>
            <p:nvPr/>
          </p:nvSpPr>
          <p:spPr bwMode="auto">
            <a:xfrm>
              <a:off x="1529" y="1561"/>
              <a:ext cx="417" cy="234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24" y="103"/>
                </a:cxn>
                <a:cxn ang="0">
                  <a:pos x="119" y="76"/>
                </a:cxn>
                <a:cxn ang="0">
                  <a:pos x="119" y="0"/>
                </a:cxn>
                <a:cxn ang="0">
                  <a:pos x="201" y="0"/>
                </a:cxn>
                <a:cxn ang="0">
                  <a:pos x="308" y="58"/>
                </a:cxn>
                <a:cxn ang="0">
                  <a:pos x="417" y="94"/>
                </a:cxn>
                <a:cxn ang="0">
                  <a:pos x="296" y="131"/>
                </a:cxn>
                <a:cxn ang="0">
                  <a:pos x="178" y="161"/>
                </a:cxn>
                <a:cxn ang="0">
                  <a:pos x="95" y="170"/>
                </a:cxn>
                <a:cxn ang="0">
                  <a:pos x="95" y="234"/>
                </a:cxn>
                <a:cxn ang="0">
                  <a:pos x="0" y="188"/>
                </a:cxn>
              </a:cxnLst>
              <a:rect l="0" t="0" r="r" b="b"/>
              <a:pathLst>
                <a:path w="417" h="234">
                  <a:moveTo>
                    <a:pt x="0" y="188"/>
                  </a:moveTo>
                  <a:lnTo>
                    <a:pt x="24" y="103"/>
                  </a:lnTo>
                  <a:lnTo>
                    <a:pt x="119" y="76"/>
                  </a:lnTo>
                  <a:lnTo>
                    <a:pt x="119" y="0"/>
                  </a:lnTo>
                  <a:lnTo>
                    <a:pt x="201" y="0"/>
                  </a:lnTo>
                  <a:lnTo>
                    <a:pt x="308" y="58"/>
                  </a:lnTo>
                  <a:lnTo>
                    <a:pt x="417" y="94"/>
                  </a:lnTo>
                  <a:lnTo>
                    <a:pt x="296" y="131"/>
                  </a:lnTo>
                  <a:lnTo>
                    <a:pt x="178" y="161"/>
                  </a:lnTo>
                  <a:lnTo>
                    <a:pt x="95" y="170"/>
                  </a:lnTo>
                  <a:lnTo>
                    <a:pt x="95" y="234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52" name="Freeform 128"/>
            <p:cNvSpPr>
              <a:spLocks/>
            </p:cNvSpPr>
            <p:nvPr/>
          </p:nvSpPr>
          <p:spPr bwMode="auto">
            <a:xfrm>
              <a:off x="2494" y="1520"/>
              <a:ext cx="369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322" y="28"/>
                </a:cxn>
                <a:cxn ang="0">
                  <a:pos x="369" y="140"/>
                </a:cxn>
                <a:cxn ang="0">
                  <a:pos x="354" y="305"/>
                </a:cxn>
                <a:cxn ang="0">
                  <a:pos x="224" y="229"/>
                </a:cxn>
                <a:cxn ang="0">
                  <a:pos x="144" y="128"/>
                </a:cxn>
                <a:cxn ang="0">
                  <a:pos x="29" y="128"/>
                </a:cxn>
                <a:cxn ang="0">
                  <a:pos x="0" y="0"/>
                </a:cxn>
              </a:cxnLst>
              <a:rect l="0" t="0" r="r" b="b"/>
              <a:pathLst>
                <a:path w="369" h="305">
                  <a:moveTo>
                    <a:pt x="0" y="0"/>
                  </a:moveTo>
                  <a:lnTo>
                    <a:pt x="192" y="0"/>
                  </a:lnTo>
                  <a:lnTo>
                    <a:pt x="322" y="28"/>
                  </a:lnTo>
                  <a:lnTo>
                    <a:pt x="369" y="140"/>
                  </a:lnTo>
                  <a:lnTo>
                    <a:pt x="354" y="305"/>
                  </a:lnTo>
                  <a:lnTo>
                    <a:pt x="224" y="229"/>
                  </a:lnTo>
                  <a:lnTo>
                    <a:pt x="144" y="128"/>
                  </a:lnTo>
                  <a:lnTo>
                    <a:pt x="29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53" name="Freeform 129"/>
            <p:cNvSpPr>
              <a:spLocks/>
            </p:cNvSpPr>
            <p:nvPr/>
          </p:nvSpPr>
          <p:spPr bwMode="auto">
            <a:xfrm>
              <a:off x="597" y="1925"/>
              <a:ext cx="293" cy="316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0" y="90"/>
                </a:cxn>
                <a:cxn ang="0">
                  <a:pos x="163" y="0"/>
                </a:cxn>
                <a:cxn ang="0">
                  <a:pos x="181" y="101"/>
                </a:cxn>
                <a:cxn ang="0">
                  <a:pos x="293" y="316"/>
                </a:cxn>
                <a:cxn ang="0">
                  <a:pos x="131" y="177"/>
                </a:cxn>
                <a:cxn ang="0">
                  <a:pos x="0" y="204"/>
                </a:cxn>
              </a:cxnLst>
              <a:rect l="0" t="0" r="r" b="b"/>
              <a:pathLst>
                <a:path w="293" h="316">
                  <a:moveTo>
                    <a:pt x="0" y="204"/>
                  </a:moveTo>
                  <a:lnTo>
                    <a:pt x="0" y="90"/>
                  </a:lnTo>
                  <a:lnTo>
                    <a:pt x="163" y="0"/>
                  </a:lnTo>
                  <a:lnTo>
                    <a:pt x="181" y="101"/>
                  </a:lnTo>
                  <a:lnTo>
                    <a:pt x="293" y="316"/>
                  </a:lnTo>
                  <a:lnTo>
                    <a:pt x="131" y="177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54" name="Freeform 130"/>
            <p:cNvSpPr>
              <a:spLocks/>
            </p:cNvSpPr>
            <p:nvPr/>
          </p:nvSpPr>
          <p:spPr bwMode="auto">
            <a:xfrm>
              <a:off x="2313" y="2596"/>
              <a:ext cx="340" cy="165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195" y="50"/>
                </a:cxn>
                <a:cxn ang="0">
                  <a:pos x="340" y="0"/>
                </a:cxn>
                <a:cxn ang="0">
                  <a:pos x="275" y="101"/>
                </a:cxn>
                <a:cxn ang="0">
                  <a:pos x="98" y="165"/>
                </a:cxn>
                <a:cxn ang="0">
                  <a:pos x="0" y="151"/>
                </a:cxn>
              </a:cxnLst>
              <a:rect l="0" t="0" r="r" b="b"/>
              <a:pathLst>
                <a:path w="340" h="165">
                  <a:moveTo>
                    <a:pt x="0" y="151"/>
                  </a:moveTo>
                  <a:lnTo>
                    <a:pt x="195" y="50"/>
                  </a:lnTo>
                  <a:lnTo>
                    <a:pt x="340" y="0"/>
                  </a:lnTo>
                  <a:lnTo>
                    <a:pt x="275" y="101"/>
                  </a:lnTo>
                  <a:lnTo>
                    <a:pt x="98" y="165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55" name="Freeform 131"/>
            <p:cNvSpPr>
              <a:spLocks/>
            </p:cNvSpPr>
            <p:nvPr/>
          </p:nvSpPr>
          <p:spPr bwMode="auto">
            <a:xfrm>
              <a:off x="1118" y="2798"/>
              <a:ext cx="1130" cy="190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257" y="89"/>
                </a:cxn>
                <a:cxn ang="0">
                  <a:pos x="0" y="148"/>
                </a:cxn>
                <a:cxn ang="0">
                  <a:pos x="160" y="148"/>
                </a:cxn>
                <a:cxn ang="0">
                  <a:pos x="402" y="100"/>
                </a:cxn>
                <a:cxn ang="0">
                  <a:pos x="565" y="164"/>
                </a:cxn>
                <a:cxn ang="0">
                  <a:pos x="710" y="125"/>
                </a:cxn>
                <a:cxn ang="0">
                  <a:pos x="825" y="190"/>
                </a:cxn>
                <a:cxn ang="0">
                  <a:pos x="1018" y="190"/>
                </a:cxn>
                <a:cxn ang="0">
                  <a:pos x="1130" y="190"/>
                </a:cxn>
                <a:cxn ang="0">
                  <a:pos x="953" y="148"/>
                </a:cxn>
                <a:cxn ang="0">
                  <a:pos x="630" y="75"/>
                </a:cxn>
                <a:cxn ang="0">
                  <a:pos x="485" y="0"/>
                </a:cxn>
              </a:cxnLst>
              <a:rect l="0" t="0" r="r" b="b"/>
              <a:pathLst>
                <a:path w="1130" h="190">
                  <a:moveTo>
                    <a:pt x="485" y="0"/>
                  </a:moveTo>
                  <a:lnTo>
                    <a:pt x="257" y="89"/>
                  </a:lnTo>
                  <a:lnTo>
                    <a:pt x="0" y="148"/>
                  </a:lnTo>
                  <a:lnTo>
                    <a:pt x="160" y="148"/>
                  </a:lnTo>
                  <a:lnTo>
                    <a:pt x="402" y="100"/>
                  </a:lnTo>
                  <a:lnTo>
                    <a:pt x="565" y="164"/>
                  </a:lnTo>
                  <a:lnTo>
                    <a:pt x="710" y="125"/>
                  </a:lnTo>
                  <a:lnTo>
                    <a:pt x="825" y="190"/>
                  </a:lnTo>
                  <a:lnTo>
                    <a:pt x="1018" y="190"/>
                  </a:lnTo>
                  <a:lnTo>
                    <a:pt x="1130" y="190"/>
                  </a:lnTo>
                  <a:lnTo>
                    <a:pt x="953" y="148"/>
                  </a:lnTo>
                  <a:lnTo>
                    <a:pt x="630" y="75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56" name="Freeform 132"/>
            <p:cNvSpPr>
              <a:spLocks/>
            </p:cNvSpPr>
            <p:nvPr/>
          </p:nvSpPr>
          <p:spPr bwMode="auto">
            <a:xfrm>
              <a:off x="1296" y="1939"/>
              <a:ext cx="192" cy="34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5" y="163"/>
                </a:cxn>
                <a:cxn ang="0">
                  <a:pos x="127" y="240"/>
                </a:cxn>
                <a:cxn ang="0">
                  <a:pos x="192" y="341"/>
                </a:cxn>
                <a:cxn ang="0">
                  <a:pos x="97" y="341"/>
                </a:cxn>
                <a:cxn ang="0">
                  <a:pos x="14" y="252"/>
                </a:cxn>
                <a:cxn ang="0">
                  <a:pos x="0" y="137"/>
                </a:cxn>
                <a:cxn ang="0">
                  <a:pos x="14" y="0"/>
                </a:cxn>
              </a:cxnLst>
              <a:rect l="0" t="0" r="r" b="b"/>
              <a:pathLst>
                <a:path w="192" h="341">
                  <a:moveTo>
                    <a:pt x="14" y="0"/>
                  </a:moveTo>
                  <a:lnTo>
                    <a:pt x="65" y="163"/>
                  </a:lnTo>
                  <a:lnTo>
                    <a:pt x="127" y="240"/>
                  </a:lnTo>
                  <a:lnTo>
                    <a:pt x="192" y="341"/>
                  </a:lnTo>
                  <a:lnTo>
                    <a:pt x="97" y="341"/>
                  </a:lnTo>
                  <a:lnTo>
                    <a:pt x="14" y="252"/>
                  </a:lnTo>
                  <a:lnTo>
                    <a:pt x="0" y="13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57" name="Freeform 133"/>
            <p:cNvSpPr>
              <a:spLocks/>
            </p:cNvSpPr>
            <p:nvPr/>
          </p:nvSpPr>
          <p:spPr bwMode="auto">
            <a:xfrm>
              <a:off x="1929" y="1724"/>
              <a:ext cx="85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" y="64"/>
                </a:cxn>
                <a:cxn ang="0">
                  <a:pos x="85" y="181"/>
                </a:cxn>
                <a:cxn ang="0">
                  <a:pos x="17" y="172"/>
                </a:cxn>
                <a:cxn ang="0">
                  <a:pos x="17" y="94"/>
                </a:cxn>
                <a:cxn ang="0">
                  <a:pos x="5" y="55"/>
                </a:cxn>
                <a:cxn ang="0">
                  <a:pos x="0" y="0"/>
                </a:cxn>
              </a:cxnLst>
              <a:rect l="0" t="0" r="r" b="b"/>
              <a:pathLst>
                <a:path w="85" h="181">
                  <a:moveTo>
                    <a:pt x="0" y="0"/>
                  </a:moveTo>
                  <a:lnTo>
                    <a:pt x="62" y="64"/>
                  </a:lnTo>
                  <a:lnTo>
                    <a:pt x="85" y="181"/>
                  </a:lnTo>
                  <a:lnTo>
                    <a:pt x="17" y="172"/>
                  </a:lnTo>
                  <a:lnTo>
                    <a:pt x="17" y="94"/>
                  </a:lnTo>
                  <a:lnTo>
                    <a:pt x="5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58" name="Freeform 134"/>
            <p:cNvSpPr>
              <a:spLocks/>
            </p:cNvSpPr>
            <p:nvPr/>
          </p:nvSpPr>
          <p:spPr bwMode="auto">
            <a:xfrm>
              <a:off x="2245" y="1584"/>
              <a:ext cx="71" cy="30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7" y="124"/>
                </a:cxn>
                <a:cxn ang="0">
                  <a:pos x="0" y="307"/>
                </a:cxn>
                <a:cxn ang="0">
                  <a:pos x="71" y="282"/>
                </a:cxn>
                <a:cxn ang="0">
                  <a:pos x="62" y="204"/>
                </a:cxn>
                <a:cxn ang="0">
                  <a:pos x="44" y="83"/>
                </a:cxn>
                <a:cxn ang="0">
                  <a:pos x="6" y="0"/>
                </a:cxn>
              </a:cxnLst>
              <a:rect l="0" t="0" r="r" b="b"/>
              <a:pathLst>
                <a:path w="71" h="307">
                  <a:moveTo>
                    <a:pt x="6" y="0"/>
                  </a:moveTo>
                  <a:lnTo>
                    <a:pt x="27" y="124"/>
                  </a:lnTo>
                  <a:lnTo>
                    <a:pt x="0" y="307"/>
                  </a:lnTo>
                  <a:lnTo>
                    <a:pt x="71" y="282"/>
                  </a:lnTo>
                  <a:lnTo>
                    <a:pt x="62" y="204"/>
                  </a:lnTo>
                  <a:lnTo>
                    <a:pt x="44" y="8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59" name="Freeform 135"/>
            <p:cNvSpPr>
              <a:spLocks/>
            </p:cNvSpPr>
            <p:nvPr/>
          </p:nvSpPr>
          <p:spPr bwMode="auto">
            <a:xfrm>
              <a:off x="1618" y="1699"/>
              <a:ext cx="210" cy="151"/>
            </a:xfrm>
            <a:custGeom>
              <a:avLst/>
              <a:gdLst/>
              <a:ahLst/>
              <a:cxnLst>
                <a:cxn ang="0">
                  <a:pos x="71" y="50"/>
                </a:cxn>
                <a:cxn ang="0">
                  <a:pos x="0" y="80"/>
                </a:cxn>
                <a:cxn ang="0">
                  <a:pos x="109" y="151"/>
                </a:cxn>
                <a:cxn ang="0">
                  <a:pos x="109" y="80"/>
                </a:cxn>
                <a:cxn ang="0">
                  <a:pos x="210" y="0"/>
                </a:cxn>
                <a:cxn ang="0">
                  <a:pos x="71" y="50"/>
                </a:cxn>
              </a:cxnLst>
              <a:rect l="0" t="0" r="r" b="b"/>
              <a:pathLst>
                <a:path w="210" h="151">
                  <a:moveTo>
                    <a:pt x="71" y="50"/>
                  </a:moveTo>
                  <a:lnTo>
                    <a:pt x="0" y="80"/>
                  </a:lnTo>
                  <a:lnTo>
                    <a:pt x="109" y="151"/>
                  </a:lnTo>
                  <a:lnTo>
                    <a:pt x="109" y="80"/>
                  </a:lnTo>
                  <a:lnTo>
                    <a:pt x="210" y="0"/>
                  </a:lnTo>
                  <a:lnTo>
                    <a:pt x="71" y="5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60" name="Freeform 136"/>
            <p:cNvSpPr>
              <a:spLocks/>
            </p:cNvSpPr>
            <p:nvPr/>
          </p:nvSpPr>
          <p:spPr bwMode="auto">
            <a:xfrm>
              <a:off x="828" y="1648"/>
              <a:ext cx="110" cy="238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65" y="108"/>
                </a:cxn>
                <a:cxn ang="0">
                  <a:pos x="65" y="238"/>
                </a:cxn>
                <a:cxn ang="0">
                  <a:pos x="0" y="238"/>
                </a:cxn>
                <a:cxn ang="0">
                  <a:pos x="18" y="62"/>
                </a:cxn>
                <a:cxn ang="0">
                  <a:pos x="56" y="16"/>
                </a:cxn>
                <a:cxn ang="0">
                  <a:pos x="110" y="0"/>
                </a:cxn>
              </a:cxnLst>
              <a:rect l="0" t="0" r="r" b="b"/>
              <a:pathLst>
                <a:path w="110" h="238">
                  <a:moveTo>
                    <a:pt x="110" y="0"/>
                  </a:moveTo>
                  <a:lnTo>
                    <a:pt x="65" y="108"/>
                  </a:lnTo>
                  <a:lnTo>
                    <a:pt x="65" y="238"/>
                  </a:lnTo>
                  <a:lnTo>
                    <a:pt x="0" y="238"/>
                  </a:lnTo>
                  <a:lnTo>
                    <a:pt x="18" y="62"/>
                  </a:lnTo>
                  <a:lnTo>
                    <a:pt x="56" y="16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61" name="Freeform 137"/>
            <p:cNvSpPr>
              <a:spLocks/>
            </p:cNvSpPr>
            <p:nvPr/>
          </p:nvSpPr>
          <p:spPr bwMode="auto">
            <a:xfrm>
              <a:off x="2479" y="1907"/>
              <a:ext cx="222" cy="357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83" y="236"/>
                </a:cxn>
                <a:cxn ang="0">
                  <a:pos x="0" y="357"/>
                </a:cxn>
                <a:cxn ang="0">
                  <a:pos x="65" y="357"/>
                </a:cxn>
                <a:cxn ang="0">
                  <a:pos x="118" y="272"/>
                </a:cxn>
                <a:cxn ang="0">
                  <a:pos x="148" y="151"/>
                </a:cxn>
                <a:cxn ang="0">
                  <a:pos x="222" y="0"/>
                </a:cxn>
              </a:cxnLst>
              <a:rect l="0" t="0" r="r" b="b"/>
              <a:pathLst>
                <a:path w="222" h="357">
                  <a:moveTo>
                    <a:pt x="222" y="0"/>
                  </a:moveTo>
                  <a:lnTo>
                    <a:pt x="83" y="236"/>
                  </a:lnTo>
                  <a:lnTo>
                    <a:pt x="0" y="357"/>
                  </a:lnTo>
                  <a:lnTo>
                    <a:pt x="65" y="357"/>
                  </a:lnTo>
                  <a:lnTo>
                    <a:pt x="118" y="272"/>
                  </a:lnTo>
                  <a:lnTo>
                    <a:pt x="148" y="151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62" name="Freeform 138"/>
            <p:cNvSpPr>
              <a:spLocks/>
            </p:cNvSpPr>
            <p:nvPr/>
          </p:nvSpPr>
          <p:spPr bwMode="auto">
            <a:xfrm>
              <a:off x="1296" y="2308"/>
              <a:ext cx="414" cy="265"/>
            </a:xfrm>
            <a:custGeom>
              <a:avLst/>
              <a:gdLst/>
              <a:ahLst/>
              <a:cxnLst>
                <a:cxn ang="0">
                  <a:pos x="91" y="80"/>
                </a:cxn>
                <a:cxn ang="0">
                  <a:pos x="221" y="171"/>
                </a:cxn>
                <a:cxn ang="0">
                  <a:pos x="414" y="265"/>
                </a:cxn>
                <a:cxn ang="0">
                  <a:pos x="257" y="229"/>
                </a:cxn>
                <a:cxn ang="0">
                  <a:pos x="109" y="187"/>
                </a:cxn>
                <a:cxn ang="0">
                  <a:pos x="38" y="187"/>
                </a:cxn>
                <a:cxn ang="0">
                  <a:pos x="0" y="36"/>
                </a:cxn>
                <a:cxn ang="0">
                  <a:pos x="38" y="0"/>
                </a:cxn>
                <a:cxn ang="0">
                  <a:pos x="91" y="80"/>
                </a:cxn>
              </a:cxnLst>
              <a:rect l="0" t="0" r="r" b="b"/>
              <a:pathLst>
                <a:path w="414" h="265">
                  <a:moveTo>
                    <a:pt x="91" y="80"/>
                  </a:moveTo>
                  <a:lnTo>
                    <a:pt x="221" y="171"/>
                  </a:lnTo>
                  <a:lnTo>
                    <a:pt x="414" y="265"/>
                  </a:lnTo>
                  <a:lnTo>
                    <a:pt x="257" y="229"/>
                  </a:lnTo>
                  <a:lnTo>
                    <a:pt x="109" y="187"/>
                  </a:lnTo>
                  <a:lnTo>
                    <a:pt x="38" y="187"/>
                  </a:lnTo>
                  <a:lnTo>
                    <a:pt x="0" y="36"/>
                  </a:lnTo>
                  <a:lnTo>
                    <a:pt x="38" y="0"/>
                  </a:lnTo>
                  <a:lnTo>
                    <a:pt x="91" y="8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63" name="Freeform 139"/>
            <p:cNvSpPr>
              <a:spLocks/>
            </p:cNvSpPr>
            <p:nvPr/>
          </p:nvSpPr>
          <p:spPr bwMode="auto">
            <a:xfrm>
              <a:off x="1946" y="2315"/>
              <a:ext cx="633" cy="329"/>
            </a:xfrm>
            <a:custGeom>
              <a:avLst/>
              <a:gdLst/>
              <a:ahLst/>
              <a:cxnLst>
                <a:cxn ang="0">
                  <a:pos x="506" y="100"/>
                </a:cxn>
                <a:cxn ang="0">
                  <a:pos x="367" y="171"/>
                </a:cxn>
                <a:cxn ang="0">
                  <a:pos x="240" y="215"/>
                </a:cxn>
                <a:cxn ang="0">
                  <a:pos x="18" y="258"/>
                </a:cxn>
                <a:cxn ang="0">
                  <a:pos x="0" y="302"/>
                </a:cxn>
                <a:cxn ang="0">
                  <a:pos x="65" y="329"/>
                </a:cxn>
                <a:cxn ang="0">
                  <a:pos x="184" y="329"/>
                </a:cxn>
                <a:cxn ang="0">
                  <a:pos x="479" y="309"/>
                </a:cxn>
                <a:cxn ang="0">
                  <a:pos x="524" y="265"/>
                </a:cxn>
                <a:cxn ang="0">
                  <a:pos x="406" y="288"/>
                </a:cxn>
                <a:cxn ang="0">
                  <a:pos x="231" y="295"/>
                </a:cxn>
                <a:cxn ang="0">
                  <a:pos x="101" y="295"/>
                </a:cxn>
                <a:cxn ang="0">
                  <a:pos x="193" y="251"/>
                </a:cxn>
                <a:cxn ang="0">
                  <a:pos x="441" y="187"/>
                </a:cxn>
                <a:cxn ang="0">
                  <a:pos x="598" y="80"/>
                </a:cxn>
                <a:cxn ang="0">
                  <a:pos x="633" y="0"/>
                </a:cxn>
                <a:cxn ang="0">
                  <a:pos x="506" y="100"/>
                </a:cxn>
              </a:cxnLst>
              <a:rect l="0" t="0" r="r" b="b"/>
              <a:pathLst>
                <a:path w="633" h="329">
                  <a:moveTo>
                    <a:pt x="506" y="100"/>
                  </a:moveTo>
                  <a:lnTo>
                    <a:pt x="367" y="171"/>
                  </a:lnTo>
                  <a:lnTo>
                    <a:pt x="240" y="215"/>
                  </a:lnTo>
                  <a:lnTo>
                    <a:pt x="18" y="258"/>
                  </a:lnTo>
                  <a:lnTo>
                    <a:pt x="0" y="302"/>
                  </a:lnTo>
                  <a:lnTo>
                    <a:pt x="65" y="329"/>
                  </a:lnTo>
                  <a:lnTo>
                    <a:pt x="184" y="329"/>
                  </a:lnTo>
                  <a:lnTo>
                    <a:pt x="479" y="309"/>
                  </a:lnTo>
                  <a:lnTo>
                    <a:pt x="524" y="265"/>
                  </a:lnTo>
                  <a:lnTo>
                    <a:pt x="406" y="288"/>
                  </a:lnTo>
                  <a:lnTo>
                    <a:pt x="231" y="295"/>
                  </a:lnTo>
                  <a:lnTo>
                    <a:pt x="101" y="295"/>
                  </a:lnTo>
                  <a:lnTo>
                    <a:pt x="193" y="251"/>
                  </a:lnTo>
                  <a:lnTo>
                    <a:pt x="441" y="187"/>
                  </a:lnTo>
                  <a:lnTo>
                    <a:pt x="598" y="80"/>
                  </a:lnTo>
                  <a:lnTo>
                    <a:pt x="633" y="0"/>
                  </a:lnTo>
                  <a:lnTo>
                    <a:pt x="506" y="10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64" name="Freeform 140"/>
            <p:cNvSpPr>
              <a:spLocks/>
            </p:cNvSpPr>
            <p:nvPr/>
          </p:nvSpPr>
          <p:spPr bwMode="auto">
            <a:xfrm>
              <a:off x="597" y="2154"/>
              <a:ext cx="941" cy="607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276" y="62"/>
                </a:cxn>
                <a:cxn ang="0">
                  <a:pos x="308" y="177"/>
                </a:cxn>
                <a:cxn ang="0">
                  <a:pos x="276" y="291"/>
                </a:cxn>
                <a:cxn ang="0">
                  <a:pos x="358" y="367"/>
                </a:cxn>
                <a:cxn ang="0">
                  <a:pos x="521" y="367"/>
                </a:cxn>
                <a:cxn ang="0">
                  <a:pos x="616" y="492"/>
                </a:cxn>
                <a:cxn ang="0">
                  <a:pos x="941" y="607"/>
                </a:cxn>
                <a:cxn ang="0">
                  <a:pos x="568" y="543"/>
                </a:cxn>
                <a:cxn ang="0">
                  <a:pos x="358" y="504"/>
                </a:cxn>
                <a:cxn ang="0">
                  <a:pos x="293" y="367"/>
                </a:cxn>
                <a:cxn ang="0">
                  <a:pos x="131" y="213"/>
                </a:cxn>
                <a:cxn ang="0">
                  <a:pos x="0" y="62"/>
                </a:cxn>
                <a:cxn ang="0">
                  <a:pos x="131" y="0"/>
                </a:cxn>
              </a:cxnLst>
              <a:rect l="0" t="0" r="r" b="b"/>
              <a:pathLst>
                <a:path w="941" h="607">
                  <a:moveTo>
                    <a:pt x="131" y="0"/>
                  </a:moveTo>
                  <a:lnTo>
                    <a:pt x="276" y="62"/>
                  </a:lnTo>
                  <a:lnTo>
                    <a:pt x="308" y="177"/>
                  </a:lnTo>
                  <a:lnTo>
                    <a:pt x="276" y="291"/>
                  </a:lnTo>
                  <a:lnTo>
                    <a:pt x="358" y="367"/>
                  </a:lnTo>
                  <a:lnTo>
                    <a:pt x="521" y="367"/>
                  </a:lnTo>
                  <a:lnTo>
                    <a:pt x="616" y="492"/>
                  </a:lnTo>
                  <a:lnTo>
                    <a:pt x="941" y="607"/>
                  </a:lnTo>
                  <a:lnTo>
                    <a:pt x="568" y="543"/>
                  </a:lnTo>
                  <a:lnTo>
                    <a:pt x="358" y="504"/>
                  </a:lnTo>
                  <a:lnTo>
                    <a:pt x="293" y="367"/>
                  </a:lnTo>
                  <a:lnTo>
                    <a:pt x="131" y="213"/>
                  </a:lnTo>
                  <a:lnTo>
                    <a:pt x="0" y="62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65" name="Freeform 141"/>
            <p:cNvSpPr>
              <a:spLocks/>
            </p:cNvSpPr>
            <p:nvPr/>
          </p:nvSpPr>
          <p:spPr bwMode="auto">
            <a:xfrm>
              <a:off x="583" y="2772"/>
              <a:ext cx="372" cy="16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162" y="39"/>
                </a:cxn>
                <a:cxn ang="0">
                  <a:pos x="372" y="140"/>
                </a:cxn>
                <a:cxn ang="0">
                  <a:pos x="227" y="165"/>
                </a:cxn>
                <a:cxn ang="0">
                  <a:pos x="80" y="165"/>
                </a:cxn>
                <a:cxn ang="0">
                  <a:pos x="0" y="76"/>
                </a:cxn>
                <a:cxn ang="0">
                  <a:pos x="32" y="0"/>
                </a:cxn>
              </a:cxnLst>
              <a:rect l="0" t="0" r="r" b="b"/>
              <a:pathLst>
                <a:path w="372" h="165">
                  <a:moveTo>
                    <a:pt x="32" y="0"/>
                  </a:moveTo>
                  <a:lnTo>
                    <a:pt x="162" y="39"/>
                  </a:lnTo>
                  <a:lnTo>
                    <a:pt x="372" y="140"/>
                  </a:lnTo>
                  <a:lnTo>
                    <a:pt x="227" y="165"/>
                  </a:lnTo>
                  <a:lnTo>
                    <a:pt x="80" y="165"/>
                  </a:lnTo>
                  <a:lnTo>
                    <a:pt x="0" y="7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66" name="Freeform 142"/>
            <p:cNvSpPr>
              <a:spLocks/>
            </p:cNvSpPr>
            <p:nvPr/>
          </p:nvSpPr>
          <p:spPr bwMode="auto">
            <a:xfrm>
              <a:off x="1887" y="1678"/>
              <a:ext cx="184" cy="140"/>
            </a:xfrm>
            <a:custGeom>
              <a:avLst/>
              <a:gdLst/>
              <a:ahLst/>
              <a:cxnLst>
                <a:cxn ang="0">
                  <a:pos x="151" y="140"/>
                </a:cxn>
                <a:cxn ang="0">
                  <a:pos x="151" y="89"/>
                </a:cxn>
                <a:cxn ang="0">
                  <a:pos x="110" y="37"/>
                </a:cxn>
                <a:cxn ang="0">
                  <a:pos x="0" y="0"/>
                </a:cxn>
                <a:cxn ang="0">
                  <a:pos x="98" y="16"/>
                </a:cxn>
                <a:cxn ang="0">
                  <a:pos x="163" y="44"/>
                </a:cxn>
                <a:cxn ang="0">
                  <a:pos x="184" y="110"/>
                </a:cxn>
                <a:cxn ang="0">
                  <a:pos x="151" y="140"/>
                </a:cxn>
              </a:cxnLst>
              <a:rect l="0" t="0" r="r" b="b"/>
              <a:pathLst>
                <a:path w="184" h="140">
                  <a:moveTo>
                    <a:pt x="151" y="140"/>
                  </a:moveTo>
                  <a:lnTo>
                    <a:pt x="151" y="89"/>
                  </a:lnTo>
                  <a:lnTo>
                    <a:pt x="110" y="37"/>
                  </a:lnTo>
                  <a:lnTo>
                    <a:pt x="0" y="0"/>
                  </a:lnTo>
                  <a:lnTo>
                    <a:pt x="98" y="16"/>
                  </a:lnTo>
                  <a:lnTo>
                    <a:pt x="163" y="44"/>
                  </a:lnTo>
                  <a:lnTo>
                    <a:pt x="184" y="110"/>
                  </a:lnTo>
                  <a:lnTo>
                    <a:pt x="151" y="14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67" name="Freeform 143"/>
            <p:cNvSpPr>
              <a:spLocks/>
            </p:cNvSpPr>
            <p:nvPr/>
          </p:nvSpPr>
          <p:spPr bwMode="auto">
            <a:xfrm>
              <a:off x="1585" y="1632"/>
              <a:ext cx="175" cy="108"/>
            </a:xfrm>
            <a:custGeom>
              <a:avLst/>
              <a:gdLst/>
              <a:ahLst/>
              <a:cxnLst>
                <a:cxn ang="0">
                  <a:pos x="39" y="108"/>
                </a:cxn>
                <a:cxn ang="0">
                  <a:pos x="68" y="74"/>
                </a:cxn>
                <a:cxn ang="0">
                  <a:pos x="54" y="32"/>
                </a:cxn>
                <a:cxn ang="0">
                  <a:pos x="0" y="0"/>
                </a:cxn>
                <a:cxn ang="0">
                  <a:pos x="45" y="0"/>
                </a:cxn>
                <a:cxn ang="0">
                  <a:pos x="86" y="25"/>
                </a:cxn>
                <a:cxn ang="0">
                  <a:pos x="113" y="53"/>
                </a:cxn>
                <a:cxn ang="0">
                  <a:pos x="175" y="53"/>
                </a:cxn>
                <a:cxn ang="0">
                  <a:pos x="116" y="76"/>
                </a:cxn>
                <a:cxn ang="0">
                  <a:pos x="39" y="108"/>
                </a:cxn>
              </a:cxnLst>
              <a:rect l="0" t="0" r="r" b="b"/>
              <a:pathLst>
                <a:path w="175" h="108">
                  <a:moveTo>
                    <a:pt x="39" y="108"/>
                  </a:moveTo>
                  <a:lnTo>
                    <a:pt x="68" y="74"/>
                  </a:lnTo>
                  <a:lnTo>
                    <a:pt x="54" y="3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86" y="25"/>
                  </a:lnTo>
                  <a:lnTo>
                    <a:pt x="113" y="53"/>
                  </a:lnTo>
                  <a:lnTo>
                    <a:pt x="175" y="53"/>
                  </a:lnTo>
                  <a:lnTo>
                    <a:pt x="116" y="76"/>
                  </a:lnTo>
                  <a:lnTo>
                    <a:pt x="39" y="108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68" name="Freeform 144"/>
            <p:cNvSpPr>
              <a:spLocks/>
            </p:cNvSpPr>
            <p:nvPr/>
          </p:nvSpPr>
          <p:spPr bwMode="auto">
            <a:xfrm>
              <a:off x="1727" y="1538"/>
              <a:ext cx="305" cy="124"/>
            </a:xfrm>
            <a:custGeom>
              <a:avLst/>
              <a:gdLst/>
              <a:ahLst/>
              <a:cxnLst>
                <a:cxn ang="0">
                  <a:pos x="142" y="21"/>
                </a:cxn>
                <a:cxn ang="0">
                  <a:pos x="95" y="53"/>
                </a:cxn>
                <a:cxn ang="0">
                  <a:pos x="95" y="99"/>
                </a:cxn>
                <a:cxn ang="0">
                  <a:pos x="95" y="124"/>
                </a:cxn>
                <a:cxn ang="0">
                  <a:pos x="65" y="124"/>
                </a:cxn>
                <a:cxn ang="0">
                  <a:pos x="74" y="83"/>
                </a:cxn>
                <a:cxn ang="0">
                  <a:pos x="0" y="28"/>
                </a:cxn>
                <a:cxn ang="0">
                  <a:pos x="48" y="37"/>
                </a:cxn>
                <a:cxn ang="0">
                  <a:pos x="80" y="58"/>
                </a:cxn>
                <a:cxn ang="0">
                  <a:pos x="95" y="21"/>
                </a:cxn>
                <a:cxn ang="0">
                  <a:pos x="181" y="0"/>
                </a:cxn>
                <a:cxn ang="0">
                  <a:pos x="249" y="0"/>
                </a:cxn>
                <a:cxn ang="0">
                  <a:pos x="305" y="32"/>
                </a:cxn>
                <a:cxn ang="0">
                  <a:pos x="207" y="16"/>
                </a:cxn>
                <a:cxn ang="0">
                  <a:pos x="142" y="21"/>
                </a:cxn>
              </a:cxnLst>
              <a:rect l="0" t="0" r="r" b="b"/>
              <a:pathLst>
                <a:path w="305" h="124">
                  <a:moveTo>
                    <a:pt x="142" y="21"/>
                  </a:moveTo>
                  <a:lnTo>
                    <a:pt x="95" y="53"/>
                  </a:lnTo>
                  <a:lnTo>
                    <a:pt x="95" y="99"/>
                  </a:lnTo>
                  <a:lnTo>
                    <a:pt x="95" y="124"/>
                  </a:lnTo>
                  <a:lnTo>
                    <a:pt x="65" y="124"/>
                  </a:lnTo>
                  <a:lnTo>
                    <a:pt x="74" y="83"/>
                  </a:lnTo>
                  <a:lnTo>
                    <a:pt x="0" y="28"/>
                  </a:lnTo>
                  <a:lnTo>
                    <a:pt x="48" y="37"/>
                  </a:lnTo>
                  <a:lnTo>
                    <a:pt x="80" y="58"/>
                  </a:lnTo>
                  <a:lnTo>
                    <a:pt x="95" y="21"/>
                  </a:lnTo>
                  <a:lnTo>
                    <a:pt x="181" y="0"/>
                  </a:lnTo>
                  <a:lnTo>
                    <a:pt x="249" y="0"/>
                  </a:lnTo>
                  <a:lnTo>
                    <a:pt x="305" y="32"/>
                  </a:lnTo>
                  <a:lnTo>
                    <a:pt x="207" y="16"/>
                  </a:lnTo>
                  <a:lnTo>
                    <a:pt x="142" y="21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69" name="Freeform 145"/>
            <p:cNvSpPr>
              <a:spLocks/>
            </p:cNvSpPr>
            <p:nvPr/>
          </p:nvSpPr>
          <p:spPr bwMode="auto">
            <a:xfrm>
              <a:off x="1606" y="1445"/>
              <a:ext cx="257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7" y="27"/>
                </a:cxn>
                <a:cxn ang="0">
                  <a:pos x="255" y="77"/>
                </a:cxn>
                <a:cxn ang="0">
                  <a:pos x="257" y="52"/>
                </a:cxn>
                <a:cxn ang="0">
                  <a:pos x="216" y="16"/>
                </a:cxn>
                <a:cxn ang="0">
                  <a:pos x="133" y="0"/>
                </a:cxn>
                <a:cxn ang="0">
                  <a:pos x="0" y="0"/>
                </a:cxn>
              </a:cxnLst>
              <a:rect l="0" t="0" r="r" b="b"/>
              <a:pathLst>
                <a:path w="257" h="77">
                  <a:moveTo>
                    <a:pt x="0" y="0"/>
                  </a:moveTo>
                  <a:lnTo>
                    <a:pt x="207" y="27"/>
                  </a:lnTo>
                  <a:lnTo>
                    <a:pt x="255" y="77"/>
                  </a:lnTo>
                  <a:lnTo>
                    <a:pt x="257" y="52"/>
                  </a:lnTo>
                  <a:lnTo>
                    <a:pt x="216" y="16"/>
                  </a:lnTo>
                  <a:lnTo>
                    <a:pt x="1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70" name="Freeform 146"/>
            <p:cNvSpPr>
              <a:spLocks/>
            </p:cNvSpPr>
            <p:nvPr/>
          </p:nvSpPr>
          <p:spPr bwMode="auto">
            <a:xfrm>
              <a:off x="2053" y="1907"/>
              <a:ext cx="136" cy="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" y="5"/>
                </a:cxn>
                <a:cxn ang="0">
                  <a:pos x="136" y="30"/>
                </a:cxn>
                <a:cxn ang="0">
                  <a:pos x="94" y="62"/>
                </a:cxn>
                <a:cxn ang="0">
                  <a:pos x="44" y="32"/>
                </a:cxn>
                <a:cxn ang="0">
                  <a:pos x="0" y="0"/>
                </a:cxn>
              </a:cxnLst>
              <a:rect l="0" t="0" r="r" b="b"/>
              <a:pathLst>
                <a:path w="136" h="62">
                  <a:moveTo>
                    <a:pt x="0" y="0"/>
                  </a:moveTo>
                  <a:lnTo>
                    <a:pt x="65" y="5"/>
                  </a:lnTo>
                  <a:lnTo>
                    <a:pt x="136" y="30"/>
                  </a:lnTo>
                  <a:lnTo>
                    <a:pt x="94" y="62"/>
                  </a:lnTo>
                  <a:lnTo>
                    <a:pt x="4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71" name="Freeform 147"/>
            <p:cNvSpPr>
              <a:spLocks/>
            </p:cNvSpPr>
            <p:nvPr/>
          </p:nvSpPr>
          <p:spPr bwMode="auto">
            <a:xfrm>
              <a:off x="1659" y="1916"/>
              <a:ext cx="332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1" y="44"/>
                </a:cxn>
                <a:cxn ang="0">
                  <a:pos x="184" y="101"/>
                </a:cxn>
                <a:cxn ang="0">
                  <a:pos x="252" y="151"/>
                </a:cxn>
                <a:cxn ang="0">
                  <a:pos x="332" y="142"/>
                </a:cxn>
                <a:cxn ang="0">
                  <a:pos x="290" y="183"/>
                </a:cxn>
                <a:cxn ang="0">
                  <a:pos x="243" y="204"/>
                </a:cxn>
                <a:cxn ang="0">
                  <a:pos x="181" y="126"/>
                </a:cxn>
                <a:cxn ang="0">
                  <a:pos x="113" y="69"/>
                </a:cxn>
                <a:cxn ang="0">
                  <a:pos x="0" y="0"/>
                </a:cxn>
              </a:cxnLst>
              <a:rect l="0" t="0" r="r" b="b"/>
              <a:pathLst>
                <a:path w="332" h="204">
                  <a:moveTo>
                    <a:pt x="0" y="0"/>
                  </a:moveTo>
                  <a:lnTo>
                    <a:pt x="101" y="44"/>
                  </a:lnTo>
                  <a:lnTo>
                    <a:pt x="184" y="101"/>
                  </a:lnTo>
                  <a:lnTo>
                    <a:pt x="252" y="151"/>
                  </a:lnTo>
                  <a:lnTo>
                    <a:pt x="332" y="142"/>
                  </a:lnTo>
                  <a:lnTo>
                    <a:pt x="290" y="183"/>
                  </a:lnTo>
                  <a:lnTo>
                    <a:pt x="243" y="204"/>
                  </a:lnTo>
                  <a:lnTo>
                    <a:pt x="181" y="126"/>
                  </a:lnTo>
                  <a:lnTo>
                    <a:pt x="113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72" name="Freeform 148"/>
            <p:cNvSpPr>
              <a:spLocks/>
            </p:cNvSpPr>
            <p:nvPr/>
          </p:nvSpPr>
          <p:spPr bwMode="auto">
            <a:xfrm>
              <a:off x="109" y="3539"/>
              <a:ext cx="1077" cy="717"/>
            </a:xfrm>
            <a:custGeom>
              <a:avLst/>
              <a:gdLst/>
              <a:ahLst/>
              <a:cxnLst>
                <a:cxn ang="0">
                  <a:pos x="1077" y="126"/>
                </a:cxn>
                <a:cxn ang="0">
                  <a:pos x="781" y="0"/>
                </a:cxn>
                <a:cxn ang="0">
                  <a:pos x="459" y="44"/>
                </a:cxn>
                <a:cxn ang="0">
                  <a:pos x="160" y="380"/>
                </a:cxn>
                <a:cxn ang="0">
                  <a:pos x="0" y="717"/>
                </a:cxn>
                <a:cxn ang="0">
                  <a:pos x="270" y="612"/>
                </a:cxn>
                <a:cxn ang="0">
                  <a:pos x="781" y="547"/>
                </a:cxn>
                <a:cxn ang="0">
                  <a:pos x="1051" y="360"/>
                </a:cxn>
                <a:cxn ang="0">
                  <a:pos x="1077" y="126"/>
                </a:cxn>
              </a:cxnLst>
              <a:rect l="0" t="0" r="r" b="b"/>
              <a:pathLst>
                <a:path w="1077" h="717">
                  <a:moveTo>
                    <a:pt x="1077" y="126"/>
                  </a:moveTo>
                  <a:lnTo>
                    <a:pt x="781" y="0"/>
                  </a:lnTo>
                  <a:lnTo>
                    <a:pt x="459" y="44"/>
                  </a:lnTo>
                  <a:lnTo>
                    <a:pt x="160" y="380"/>
                  </a:lnTo>
                  <a:lnTo>
                    <a:pt x="0" y="717"/>
                  </a:lnTo>
                  <a:lnTo>
                    <a:pt x="270" y="612"/>
                  </a:lnTo>
                  <a:lnTo>
                    <a:pt x="781" y="547"/>
                  </a:lnTo>
                  <a:lnTo>
                    <a:pt x="1051" y="360"/>
                  </a:lnTo>
                  <a:lnTo>
                    <a:pt x="1077" y="126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73" name="Freeform 149"/>
            <p:cNvSpPr>
              <a:spLocks/>
            </p:cNvSpPr>
            <p:nvPr/>
          </p:nvSpPr>
          <p:spPr bwMode="auto">
            <a:xfrm>
              <a:off x="1455" y="3665"/>
              <a:ext cx="675" cy="612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190"/>
                </a:cxn>
                <a:cxn ang="0">
                  <a:pos x="163" y="465"/>
                </a:cxn>
                <a:cxn ang="0">
                  <a:pos x="432" y="570"/>
                </a:cxn>
                <a:cxn ang="0">
                  <a:pos x="621" y="612"/>
                </a:cxn>
                <a:cxn ang="0">
                  <a:pos x="675" y="401"/>
                </a:cxn>
                <a:cxn ang="0">
                  <a:pos x="595" y="147"/>
                </a:cxn>
                <a:cxn ang="0">
                  <a:pos x="406" y="0"/>
                </a:cxn>
                <a:cxn ang="0">
                  <a:pos x="30" y="0"/>
                </a:cxn>
              </a:cxnLst>
              <a:rect l="0" t="0" r="r" b="b"/>
              <a:pathLst>
                <a:path w="675" h="612">
                  <a:moveTo>
                    <a:pt x="30" y="0"/>
                  </a:moveTo>
                  <a:lnTo>
                    <a:pt x="0" y="190"/>
                  </a:lnTo>
                  <a:lnTo>
                    <a:pt x="163" y="465"/>
                  </a:lnTo>
                  <a:lnTo>
                    <a:pt x="432" y="570"/>
                  </a:lnTo>
                  <a:lnTo>
                    <a:pt x="621" y="612"/>
                  </a:lnTo>
                  <a:lnTo>
                    <a:pt x="675" y="401"/>
                  </a:lnTo>
                  <a:lnTo>
                    <a:pt x="595" y="147"/>
                  </a:lnTo>
                  <a:lnTo>
                    <a:pt x="406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74" name="Freeform 150"/>
            <p:cNvSpPr>
              <a:spLocks/>
            </p:cNvSpPr>
            <p:nvPr/>
          </p:nvSpPr>
          <p:spPr bwMode="auto">
            <a:xfrm>
              <a:off x="3629" y="2946"/>
              <a:ext cx="1414" cy="1035"/>
            </a:xfrm>
            <a:custGeom>
              <a:avLst/>
              <a:gdLst/>
              <a:ahLst/>
              <a:cxnLst>
                <a:cxn ang="0">
                  <a:pos x="119" y="108"/>
                </a:cxn>
                <a:cxn ang="0">
                  <a:pos x="202" y="74"/>
                </a:cxn>
                <a:cxn ang="0">
                  <a:pos x="275" y="46"/>
                </a:cxn>
                <a:cxn ang="0">
                  <a:pos x="343" y="26"/>
                </a:cxn>
                <a:cxn ang="0">
                  <a:pos x="406" y="12"/>
                </a:cxn>
                <a:cxn ang="0">
                  <a:pos x="459" y="3"/>
                </a:cxn>
                <a:cxn ang="0">
                  <a:pos x="512" y="0"/>
                </a:cxn>
                <a:cxn ang="0">
                  <a:pos x="559" y="5"/>
                </a:cxn>
                <a:cxn ang="0">
                  <a:pos x="607" y="14"/>
                </a:cxn>
                <a:cxn ang="0">
                  <a:pos x="651" y="28"/>
                </a:cxn>
                <a:cxn ang="0">
                  <a:pos x="695" y="48"/>
                </a:cxn>
                <a:cxn ang="0">
                  <a:pos x="740" y="74"/>
                </a:cxn>
                <a:cxn ang="0">
                  <a:pos x="787" y="106"/>
                </a:cxn>
                <a:cxn ang="0">
                  <a:pos x="834" y="140"/>
                </a:cxn>
                <a:cxn ang="0">
                  <a:pos x="888" y="181"/>
                </a:cxn>
                <a:cxn ang="0">
                  <a:pos x="947" y="227"/>
                </a:cxn>
                <a:cxn ang="0">
                  <a:pos x="1009" y="277"/>
                </a:cxn>
                <a:cxn ang="0">
                  <a:pos x="1145" y="593"/>
                </a:cxn>
                <a:cxn ang="0">
                  <a:pos x="1414" y="1035"/>
                </a:cxn>
                <a:cxn ang="0">
                  <a:pos x="876" y="994"/>
                </a:cxn>
                <a:cxn ang="0">
                  <a:pos x="281" y="719"/>
                </a:cxn>
                <a:cxn ang="0">
                  <a:pos x="184" y="616"/>
                </a:cxn>
                <a:cxn ang="0">
                  <a:pos x="104" y="536"/>
                </a:cxn>
                <a:cxn ang="0">
                  <a:pos x="48" y="474"/>
                </a:cxn>
                <a:cxn ang="0">
                  <a:pos x="12" y="422"/>
                </a:cxn>
                <a:cxn ang="0">
                  <a:pos x="0" y="367"/>
                </a:cxn>
                <a:cxn ang="0">
                  <a:pos x="12" y="303"/>
                </a:cxn>
                <a:cxn ang="0">
                  <a:pos x="51" y="218"/>
                </a:cxn>
                <a:cxn ang="0">
                  <a:pos x="119" y="108"/>
                </a:cxn>
              </a:cxnLst>
              <a:rect l="0" t="0" r="r" b="b"/>
              <a:pathLst>
                <a:path w="1414" h="1035">
                  <a:moveTo>
                    <a:pt x="119" y="108"/>
                  </a:moveTo>
                  <a:lnTo>
                    <a:pt x="202" y="74"/>
                  </a:lnTo>
                  <a:lnTo>
                    <a:pt x="275" y="46"/>
                  </a:lnTo>
                  <a:lnTo>
                    <a:pt x="343" y="26"/>
                  </a:lnTo>
                  <a:lnTo>
                    <a:pt x="406" y="12"/>
                  </a:lnTo>
                  <a:lnTo>
                    <a:pt x="459" y="3"/>
                  </a:lnTo>
                  <a:lnTo>
                    <a:pt x="512" y="0"/>
                  </a:lnTo>
                  <a:lnTo>
                    <a:pt x="559" y="5"/>
                  </a:lnTo>
                  <a:lnTo>
                    <a:pt x="607" y="14"/>
                  </a:lnTo>
                  <a:lnTo>
                    <a:pt x="651" y="28"/>
                  </a:lnTo>
                  <a:lnTo>
                    <a:pt x="695" y="48"/>
                  </a:lnTo>
                  <a:lnTo>
                    <a:pt x="740" y="74"/>
                  </a:lnTo>
                  <a:lnTo>
                    <a:pt x="787" y="106"/>
                  </a:lnTo>
                  <a:lnTo>
                    <a:pt x="834" y="140"/>
                  </a:lnTo>
                  <a:lnTo>
                    <a:pt x="888" y="181"/>
                  </a:lnTo>
                  <a:lnTo>
                    <a:pt x="947" y="227"/>
                  </a:lnTo>
                  <a:lnTo>
                    <a:pt x="1009" y="277"/>
                  </a:lnTo>
                  <a:lnTo>
                    <a:pt x="1145" y="593"/>
                  </a:lnTo>
                  <a:lnTo>
                    <a:pt x="1414" y="1035"/>
                  </a:lnTo>
                  <a:lnTo>
                    <a:pt x="876" y="994"/>
                  </a:lnTo>
                  <a:lnTo>
                    <a:pt x="281" y="719"/>
                  </a:lnTo>
                  <a:lnTo>
                    <a:pt x="184" y="616"/>
                  </a:lnTo>
                  <a:lnTo>
                    <a:pt x="104" y="536"/>
                  </a:lnTo>
                  <a:lnTo>
                    <a:pt x="48" y="474"/>
                  </a:lnTo>
                  <a:lnTo>
                    <a:pt x="12" y="422"/>
                  </a:lnTo>
                  <a:lnTo>
                    <a:pt x="0" y="367"/>
                  </a:lnTo>
                  <a:lnTo>
                    <a:pt x="12" y="303"/>
                  </a:lnTo>
                  <a:lnTo>
                    <a:pt x="51" y="218"/>
                  </a:lnTo>
                  <a:lnTo>
                    <a:pt x="119" y="108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75" name="Freeform 151"/>
            <p:cNvSpPr>
              <a:spLocks/>
            </p:cNvSpPr>
            <p:nvPr/>
          </p:nvSpPr>
          <p:spPr bwMode="auto">
            <a:xfrm>
              <a:off x="2777" y="3349"/>
              <a:ext cx="781" cy="802"/>
            </a:xfrm>
            <a:custGeom>
              <a:avLst/>
              <a:gdLst/>
              <a:ahLst/>
              <a:cxnLst>
                <a:cxn ang="0">
                  <a:pos x="352" y="0"/>
                </a:cxn>
                <a:cxn ang="0">
                  <a:pos x="225" y="16"/>
                </a:cxn>
                <a:cxn ang="0">
                  <a:pos x="137" y="37"/>
                </a:cxn>
                <a:cxn ang="0">
                  <a:pos x="80" y="69"/>
                </a:cxn>
                <a:cxn ang="0">
                  <a:pos x="48" y="110"/>
                </a:cxn>
                <a:cxn ang="0">
                  <a:pos x="33" y="163"/>
                </a:cxn>
                <a:cxn ang="0">
                  <a:pos x="24" y="234"/>
                </a:cxn>
                <a:cxn ang="0">
                  <a:pos x="15" y="319"/>
                </a:cxn>
                <a:cxn ang="0">
                  <a:pos x="0" y="422"/>
                </a:cxn>
                <a:cxn ang="0">
                  <a:pos x="190" y="612"/>
                </a:cxn>
                <a:cxn ang="0">
                  <a:pos x="406" y="802"/>
                </a:cxn>
                <a:cxn ang="0">
                  <a:pos x="406" y="591"/>
                </a:cxn>
                <a:cxn ang="0">
                  <a:pos x="536" y="541"/>
                </a:cxn>
                <a:cxn ang="0">
                  <a:pos x="639" y="495"/>
                </a:cxn>
                <a:cxn ang="0">
                  <a:pos x="713" y="447"/>
                </a:cxn>
                <a:cxn ang="0">
                  <a:pos x="761" y="392"/>
                </a:cxn>
                <a:cxn ang="0">
                  <a:pos x="781" y="332"/>
                </a:cxn>
                <a:cxn ang="0">
                  <a:pos x="772" y="259"/>
                </a:cxn>
                <a:cxn ang="0">
                  <a:pos x="737" y="172"/>
                </a:cxn>
                <a:cxn ang="0">
                  <a:pos x="675" y="64"/>
                </a:cxn>
                <a:cxn ang="0">
                  <a:pos x="512" y="85"/>
                </a:cxn>
                <a:cxn ang="0">
                  <a:pos x="352" y="0"/>
                </a:cxn>
              </a:cxnLst>
              <a:rect l="0" t="0" r="r" b="b"/>
              <a:pathLst>
                <a:path w="781" h="802">
                  <a:moveTo>
                    <a:pt x="352" y="0"/>
                  </a:moveTo>
                  <a:lnTo>
                    <a:pt x="225" y="16"/>
                  </a:lnTo>
                  <a:lnTo>
                    <a:pt x="137" y="37"/>
                  </a:lnTo>
                  <a:lnTo>
                    <a:pt x="80" y="69"/>
                  </a:lnTo>
                  <a:lnTo>
                    <a:pt x="48" y="110"/>
                  </a:lnTo>
                  <a:lnTo>
                    <a:pt x="33" y="163"/>
                  </a:lnTo>
                  <a:lnTo>
                    <a:pt x="24" y="234"/>
                  </a:lnTo>
                  <a:lnTo>
                    <a:pt x="15" y="319"/>
                  </a:lnTo>
                  <a:lnTo>
                    <a:pt x="0" y="422"/>
                  </a:lnTo>
                  <a:lnTo>
                    <a:pt x="190" y="612"/>
                  </a:lnTo>
                  <a:lnTo>
                    <a:pt x="406" y="802"/>
                  </a:lnTo>
                  <a:lnTo>
                    <a:pt x="406" y="591"/>
                  </a:lnTo>
                  <a:lnTo>
                    <a:pt x="536" y="541"/>
                  </a:lnTo>
                  <a:lnTo>
                    <a:pt x="639" y="495"/>
                  </a:lnTo>
                  <a:lnTo>
                    <a:pt x="713" y="447"/>
                  </a:lnTo>
                  <a:lnTo>
                    <a:pt x="761" y="392"/>
                  </a:lnTo>
                  <a:lnTo>
                    <a:pt x="781" y="332"/>
                  </a:lnTo>
                  <a:lnTo>
                    <a:pt x="772" y="259"/>
                  </a:lnTo>
                  <a:lnTo>
                    <a:pt x="737" y="172"/>
                  </a:lnTo>
                  <a:lnTo>
                    <a:pt x="675" y="64"/>
                  </a:lnTo>
                  <a:lnTo>
                    <a:pt x="512" y="85"/>
                  </a:lnTo>
                  <a:lnTo>
                    <a:pt x="352" y="0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76" name="Freeform 152"/>
            <p:cNvSpPr>
              <a:spLocks/>
            </p:cNvSpPr>
            <p:nvPr/>
          </p:nvSpPr>
          <p:spPr bwMode="auto">
            <a:xfrm>
              <a:off x="739" y="664"/>
              <a:ext cx="1021" cy="460"/>
            </a:xfrm>
            <a:custGeom>
              <a:avLst/>
              <a:gdLst/>
              <a:ahLst/>
              <a:cxnLst>
                <a:cxn ang="0">
                  <a:pos x="900" y="0"/>
                </a:cxn>
                <a:cxn ang="0">
                  <a:pos x="835" y="59"/>
                </a:cxn>
                <a:cxn ang="0">
                  <a:pos x="772" y="110"/>
                </a:cxn>
                <a:cxn ang="0">
                  <a:pos x="719" y="151"/>
                </a:cxn>
                <a:cxn ang="0">
                  <a:pos x="666" y="183"/>
                </a:cxn>
                <a:cxn ang="0">
                  <a:pos x="619" y="206"/>
                </a:cxn>
                <a:cxn ang="0">
                  <a:pos x="574" y="222"/>
                </a:cxn>
                <a:cxn ang="0">
                  <a:pos x="527" y="231"/>
                </a:cxn>
                <a:cxn ang="0">
                  <a:pos x="483" y="231"/>
                </a:cxn>
                <a:cxn ang="0">
                  <a:pos x="438" y="224"/>
                </a:cxn>
                <a:cxn ang="0">
                  <a:pos x="391" y="213"/>
                </a:cxn>
                <a:cxn ang="0">
                  <a:pos x="338" y="195"/>
                </a:cxn>
                <a:cxn ang="0">
                  <a:pos x="284" y="169"/>
                </a:cxn>
                <a:cxn ang="0">
                  <a:pos x="222" y="140"/>
                </a:cxn>
                <a:cxn ang="0">
                  <a:pos x="157" y="105"/>
                </a:cxn>
                <a:cxn ang="0">
                  <a:pos x="83" y="66"/>
                </a:cxn>
                <a:cxn ang="0">
                  <a:pos x="0" y="23"/>
                </a:cxn>
                <a:cxn ang="0">
                  <a:pos x="54" y="89"/>
                </a:cxn>
                <a:cxn ang="0">
                  <a:pos x="104" y="151"/>
                </a:cxn>
                <a:cxn ang="0">
                  <a:pos x="151" y="208"/>
                </a:cxn>
                <a:cxn ang="0">
                  <a:pos x="199" y="263"/>
                </a:cxn>
                <a:cxn ang="0">
                  <a:pos x="249" y="311"/>
                </a:cxn>
                <a:cxn ang="0">
                  <a:pos x="296" y="352"/>
                </a:cxn>
                <a:cxn ang="0">
                  <a:pos x="347" y="389"/>
                </a:cxn>
                <a:cxn ang="0">
                  <a:pos x="397" y="419"/>
                </a:cxn>
                <a:cxn ang="0">
                  <a:pos x="450" y="442"/>
                </a:cxn>
                <a:cxn ang="0">
                  <a:pos x="509" y="455"/>
                </a:cxn>
                <a:cxn ang="0">
                  <a:pos x="568" y="460"/>
                </a:cxn>
                <a:cxn ang="0">
                  <a:pos x="633" y="455"/>
                </a:cxn>
                <a:cxn ang="0">
                  <a:pos x="704" y="439"/>
                </a:cxn>
                <a:cxn ang="0">
                  <a:pos x="781" y="414"/>
                </a:cxn>
                <a:cxn ang="0">
                  <a:pos x="864" y="378"/>
                </a:cxn>
                <a:cxn ang="0">
                  <a:pos x="956" y="330"/>
                </a:cxn>
                <a:cxn ang="0">
                  <a:pos x="1021" y="98"/>
                </a:cxn>
                <a:cxn ang="0">
                  <a:pos x="900" y="0"/>
                </a:cxn>
              </a:cxnLst>
              <a:rect l="0" t="0" r="r" b="b"/>
              <a:pathLst>
                <a:path w="1021" h="460">
                  <a:moveTo>
                    <a:pt x="900" y="0"/>
                  </a:moveTo>
                  <a:lnTo>
                    <a:pt x="835" y="59"/>
                  </a:lnTo>
                  <a:lnTo>
                    <a:pt x="772" y="110"/>
                  </a:lnTo>
                  <a:lnTo>
                    <a:pt x="719" y="151"/>
                  </a:lnTo>
                  <a:lnTo>
                    <a:pt x="666" y="183"/>
                  </a:lnTo>
                  <a:lnTo>
                    <a:pt x="619" y="206"/>
                  </a:lnTo>
                  <a:lnTo>
                    <a:pt x="574" y="222"/>
                  </a:lnTo>
                  <a:lnTo>
                    <a:pt x="527" y="231"/>
                  </a:lnTo>
                  <a:lnTo>
                    <a:pt x="483" y="231"/>
                  </a:lnTo>
                  <a:lnTo>
                    <a:pt x="438" y="224"/>
                  </a:lnTo>
                  <a:lnTo>
                    <a:pt x="391" y="213"/>
                  </a:lnTo>
                  <a:lnTo>
                    <a:pt x="338" y="195"/>
                  </a:lnTo>
                  <a:lnTo>
                    <a:pt x="284" y="169"/>
                  </a:lnTo>
                  <a:lnTo>
                    <a:pt x="222" y="140"/>
                  </a:lnTo>
                  <a:lnTo>
                    <a:pt x="157" y="105"/>
                  </a:lnTo>
                  <a:lnTo>
                    <a:pt x="83" y="66"/>
                  </a:lnTo>
                  <a:lnTo>
                    <a:pt x="0" y="23"/>
                  </a:lnTo>
                  <a:lnTo>
                    <a:pt x="54" y="89"/>
                  </a:lnTo>
                  <a:lnTo>
                    <a:pt x="104" y="151"/>
                  </a:lnTo>
                  <a:lnTo>
                    <a:pt x="151" y="208"/>
                  </a:lnTo>
                  <a:lnTo>
                    <a:pt x="199" y="263"/>
                  </a:lnTo>
                  <a:lnTo>
                    <a:pt x="249" y="311"/>
                  </a:lnTo>
                  <a:lnTo>
                    <a:pt x="296" y="352"/>
                  </a:lnTo>
                  <a:lnTo>
                    <a:pt x="347" y="389"/>
                  </a:lnTo>
                  <a:lnTo>
                    <a:pt x="397" y="419"/>
                  </a:lnTo>
                  <a:lnTo>
                    <a:pt x="450" y="442"/>
                  </a:lnTo>
                  <a:lnTo>
                    <a:pt x="509" y="455"/>
                  </a:lnTo>
                  <a:lnTo>
                    <a:pt x="568" y="460"/>
                  </a:lnTo>
                  <a:lnTo>
                    <a:pt x="633" y="455"/>
                  </a:lnTo>
                  <a:lnTo>
                    <a:pt x="704" y="439"/>
                  </a:lnTo>
                  <a:lnTo>
                    <a:pt x="781" y="414"/>
                  </a:lnTo>
                  <a:lnTo>
                    <a:pt x="864" y="378"/>
                  </a:lnTo>
                  <a:lnTo>
                    <a:pt x="956" y="330"/>
                  </a:lnTo>
                  <a:lnTo>
                    <a:pt x="1021" y="98"/>
                  </a:lnTo>
                  <a:lnTo>
                    <a:pt x="900" y="0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77" name="Freeform 153"/>
            <p:cNvSpPr>
              <a:spLocks/>
            </p:cNvSpPr>
            <p:nvPr/>
          </p:nvSpPr>
          <p:spPr bwMode="auto">
            <a:xfrm>
              <a:off x="3733" y="2946"/>
              <a:ext cx="1310" cy="1015"/>
            </a:xfrm>
            <a:custGeom>
              <a:avLst/>
              <a:gdLst/>
              <a:ahLst/>
              <a:cxnLst>
                <a:cxn ang="0">
                  <a:pos x="71" y="74"/>
                </a:cxn>
                <a:cxn ang="0">
                  <a:pos x="257" y="0"/>
                </a:cxn>
                <a:cxn ang="0">
                  <a:pos x="346" y="7"/>
                </a:cxn>
                <a:cxn ang="0">
                  <a:pos x="423" y="16"/>
                </a:cxn>
                <a:cxn ang="0">
                  <a:pos x="494" y="26"/>
                </a:cxn>
                <a:cxn ang="0">
                  <a:pos x="559" y="37"/>
                </a:cxn>
                <a:cxn ang="0">
                  <a:pos x="615" y="51"/>
                </a:cxn>
                <a:cxn ang="0">
                  <a:pos x="665" y="67"/>
                </a:cxn>
                <a:cxn ang="0">
                  <a:pos x="713" y="85"/>
                </a:cxn>
                <a:cxn ang="0">
                  <a:pos x="754" y="108"/>
                </a:cxn>
                <a:cxn ang="0">
                  <a:pos x="793" y="135"/>
                </a:cxn>
                <a:cxn ang="0">
                  <a:pos x="828" y="168"/>
                </a:cxn>
                <a:cxn ang="0">
                  <a:pos x="861" y="204"/>
                </a:cxn>
                <a:cxn ang="0">
                  <a:pos x="890" y="248"/>
                </a:cxn>
                <a:cxn ang="0">
                  <a:pos x="923" y="298"/>
                </a:cxn>
                <a:cxn ang="0">
                  <a:pos x="952" y="353"/>
                </a:cxn>
                <a:cxn ang="0">
                  <a:pos x="982" y="417"/>
                </a:cxn>
                <a:cxn ang="0">
                  <a:pos x="1014" y="488"/>
                </a:cxn>
                <a:cxn ang="0">
                  <a:pos x="1207" y="889"/>
                </a:cxn>
                <a:cxn ang="0">
                  <a:pos x="1310" y="1015"/>
                </a:cxn>
                <a:cxn ang="0">
                  <a:pos x="636" y="625"/>
                </a:cxn>
                <a:cxn ang="0">
                  <a:pos x="586" y="575"/>
                </a:cxn>
                <a:cxn ang="0">
                  <a:pos x="538" y="532"/>
                </a:cxn>
                <a:cxn ang="0">
                  <a:pos x="500" y="490"/>
                </a:cxn>
                <a:cxn ang="0">
                  <a:pos x="464" y="456"/>
                </a:cxn>
                <a:cxn ang="0">
                  <a:pos x="432" y="424"/>
                </a:cxn>
                <a:cxn ang="0">
                  <a:pos x="405" y="396"/>
                </a:cxn>
                <a:cxn ang="0">
                  <a:pos x="376" y="369"/>
                </a:cxn>
                <a:cxn ang="0">
                  <a:pos x="349" y="344"/>
                </a:cxn>
                <a:cxn ang="0">
                  <a:pos x="319" y="319"/>
                </a:cxn>
                <a:cxn ang="0">
                  <a:pos x="287" y="296"/>
                </a:cxn>
                <a:cxn ang="0">
                  <a:pos x="254" y="271"/>
                </a:cxn>
                <a:cxn ang="0">
                  <a:pos x="216" y="245"/>
                </a:cxn>
                <a:cxn ang="0">
                  <a:pos x="171" y="218"/>
                </a:cxn>
                <a:cxn ang="0">
                  <a:pos x="124" y="188"/>
                </a:cxn>
                <a:cxn ang="0">
                  <a:pos x="65" y="154"/>
                </a:cxn>
                <a:cxn ang="0">
                  <a:pos x="0" y="117"/>
                </a:cxn>
                <a:cxn ang="0">
                  <a:pos x="71" y="74"/>
                </a:cxn>
              </a:cxnLst>
              <a:rect l="0" t="0" r="r" b="b"/>
              <a:pathLst>
                <a:path w="1310" h="1015">
                  <a:moveTo>
                    <a:pt x="71" y="74"/>
                  </a:moveTo>
                  <a:lnTo>
                    <a:pt x="257" y="0"/>
                  </a:lnTo>
                  <a:lnTo>
                    <a:pt x="346" y="7"/>
                  </a:lnTo>
                  <a:lnTo>
                    <a:pt x="423" y="16"/>
                  </a:lnTo>
                  <a:lnTo>
                    <a:pt x="494" y="26"/>
                  </a:lnTo>
                  <a:lnTo>
                    <a:pt x="559" y="37"/>
                  </a:lnTo>
                  <a:lnTo>
                    <a:pt x="615" y="51"/>
                  </a:lnTo>
                  <a:lnTo>
                    <a:pt x="665" y="67"/>
                  </a:lnTo>
                  <a:lnTo>
                    <a:pt x="713" y="85"/>
                  </a:lnTo>
                  <a:lnTo>
                    <a:pt x="754" y="108"/>
                  </a:lnTo>
                  <a:lnTo>
                    <a:pt x="793" y="135"/>
                  </a:lnTo>
                  <a:lnTo>
                    <a:pt x="828" y="168"/>
                  </a:lnTo>
                  <a:lnTo>
                    <a:pt x="861" y="204"/>
                  </a:lnTo>
                  <a:lnTo>
                    <a:pt x="890" y="248"/>
                  </a:lnTo>
                  <a:lnTo>
                    <a:pt x="923" y="298"/>
                  </a:lnTo>
                  <a:lnTo>
                    <a:pt x="952" y="353"/>
                  </a:lnTo>
                  <a:lnTo>
                    <a:pt x="982" y="417"/>
                  </a:lnTo>
                  <a:lnTo>
                    <a:pt x="1014" y="488"/>
                  </a:lnTo>
                  <a:lnTo>
                    <a:pt x="1207" y="889"/>
                  </a:lnTo>
                  <a:lnTo>
                    <a:pt x="1310" y="1015"/>
                  </a:lnTo>
                  <a:lnTo>
                    <a:pt x="636" y="625"/>
                  </a:lnTo>
                  <a:lnTo>
                    <a:pt x="586" y="575"/>
                  </a:lnTo>
                  <a:lnTo>
                    <a:pt x="538" y="532"/>
                  </a:lnTo>
                  <a:lnTo>
                    <a:pt x="500" y="490"/>
                  </a:lnTo>
                  <a:lnTo>
                    <a:pt x="464" y="456"/>
                  </a:lnTo>
                  <a:lnTo>
                    <a:pt x="432" y="424"/>
                  </a:lnTo>
                  <a:lnTo>
                    <a:pt x="405" y="396"/>
                  </a:lnTo>
                  <a:lnTo>
                    <a:pt x="376" y="369"/>
                  </a:lnTo>
                  <a:lnTo>
                    <a:pt x="349" y="344"/>
                  </a:lnTo>
                  <a:lnTo>
                    <a:pt x="319" y="319"/>
                  </a:lnTo>
                  <a:lnTo>
                    <a:pt x="287" y="296"/>
                  </a:lnTo>
                  <a:lnTo>
                    <a:pt x="254" y="271"/>
                  </a:lnTo>
                  <a:lnTo>
                    <a:pt x="216" y="245"/>
                  </a:lnTo>
                  <a:lnTo>
                    <a:pt x="171" y="218"/>
                  </a:lnTo>
                  <a:lnTo>
                    <a:pt x="124" y="188"/>
                  </a:lnTo>
                  <a:lnTo>
                    <a:pt x="65" y="154"/>
                  </a:lnTo>
                  <a:lnTo>
                    <a:pt x="0" y="117"/>
                  </a:lnTo>
                  <a:lnTo>
                    <a:pt x="71" y="7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78" name="Freeform 154"/>
            <p:cNvSpPr>
              <a:spLocks/>
            </p:cNvSpPr>
            <p:nvPr/>
          </p:nvSpPr>
          <p:spPr bwMode="auto">
            <a:xfrm>
              <a:off x="3005" y="3425"/>
              <a:ext cx="556" cy="705"/>
            </a:xfrm>
            <a:custGeom>
              <a:avLst/>
              <a:gdLst/>
              <a:ahLst/>
              <a:cxnLst>
                <a:cxn ang="0">
                  <a:pos x="278" y="11"/>
                </a:cxn>
                <a:cxn ang="0">
                  <a:pos x="101" y="94"/>
                </a:cxn>
                <a:cxn ang="0">
                  <a:pos x="0" y="302"/>
                </a:cxn>
                <a:cxn ang="0">
                  <a:pos x="9" y="451"/>
                </a:cxn>
                <a:cxn ang="0">
                  <a:pos x="77" y="565"/>
                </a:cxn>
                <a:cxn ang="0">
                  <a:pos x="148" y="705"/>
                </a:cxn>
                <a:cxn ang="0">
                  <a:pos x="116" y="536"/>
                </a:cxn>
                <a:cxn ang="0">
                  <a:pos x="263" y="403"/>
                </a:cxn>
                <a:cxn ang="0">
                  <a:pos x="364" y="380"/>
                </a:cxn>
                <a:cxn ang="0">
                  <a:pos x="447" y="355"/>
                </a:cxn>
                <a:cxn ang="0">
                  <a:pos x="506" y="320"/>
                </a:cxn>
                <a:cxn ang="0">
                  <a:pos x="542" y="279"/>
                </a:cxn>
                <a:cxn ang="0">
                  <a:pos x="556" y="229"/>
                </a:cxn>
                <a:cxn ang="0">
                  <a:pos x="544" y="167"/>
                </a:cxn>
                <a:cxn ang="0">
                  <a:pos x="509" y="91"/>
                </a:cxn>
                <a:cxn ang="0">
                  <a:pos x="450" y="0"/>
                </a:cxn>
                <a:cxn ang="0">
                  <a:pos x="444" y="0"/>
                </a:cxn>
                <a:cxn ang="0">
                  <a:pos x="423" y="2"/>
                </a:cxn>
                <a:cxn ang="0">
                  <a:pos x="397" y="4"/>
                </a:cxn>
                <a:cxn ang="0">
                  <a:pos x="367" y="9"/>
                </a:cxn>
                <a:cxn ang="0">
                  <a:pos x="337" y="11"/>
                </a:cxn>
                <a:cxn ang="0">
                  <a:pos x="308" y="11"/>
                </a:cxn>
                <a:cxn ang="0">
                  <a:pos x="287" y="14"/>
                </a:cxn>
                <a:cxn ang="0">
                  <a:pos x="278" y="11"/>
                </a:cxn>
              </a:cxnLst>
              <a:rect l="0" t="0" r="r" b="b"/>
              <a:pathLst>
                <a:path w="556" h="705">
                  <a:moveTo>
                    <a:pt x="278" y="11"/>
                  </a:moveTo>
                  <a:lnTo>
                    <a:pt x="101" y="94"/>
                  </a:lnTo>
                  <a:lnTo>
                    <a:pt x="0" y="302"/>
                  </a:lnTo>
                  <a:lnTo>
                    <a:pt x="9" y="451"/>
                  </a:lnTo>
                  <a:lnTo>
                    <a:pt x="77" y="565"/>
                  </a:lnTo>
                  <a:lnTo>
                    <a:pt x="148" y="705"/>
                  </a:lnTo>
                  <a:lnTo>
                    <a:pt x="116" y="536"/>
                  </a:lnTo>
                  <a:lnTo>
                    <a:pt x="263" y="403"/>
                  </a:lnTo>
                  <a:lnTo>
                    <a:pt x="364" y="380"/>
                  </a:lnTo>
                  <a:lnTo>
                    <a:pt x="447" y="355"/>
                  </a:lnTo>
                  <a:lnTo>
                    <a:pt x="506" y="320"/>
                  </a:lnTo>
                  <a:lnTo>
                    <a:pt x="542" y="279"/>
                  </a:lnTo>
                  <a:lnTo>
                    <a:pt x="556" y="229"/>
                  </a:lnTo>
                  <a:lnTo>
                    <a:pt x="544" y="167"/>
                  </a:lnTo>
                  <a:lnTo>
                    <a:pt x="509" y="91"/>
                  </a:lnTo>
                  <a:lnTo>
                    <a:pt x="450" y="0"/>
                  </a:lnTo>
                  <a:lnTo>
                    <a:pt x="444" y="0"/>
                  </a:lnTo>
                  <a:lnTo>
                    <a:pt x="423" y="2"/>
                  </a:lnTo>
                  <a:lnTo>
                    <a:pt x="397" y="4"/>
                  </a:lnTo>
                  <a:lnTo>
                    <a:pt x="367" y="9"/>
                  </a:lnTo>
                  <a:lnTo>
                    <a:pt x="337" y="11"/>
                  </a:lnTo>
                  <a:lnTo>
                    <a:pt x="308" y="11"/>
                  </a:lnTo>
                  <a:lnTo>
                    <a:pt x="287" y="14"/>
                  </a:lnTo>
                  <a:lnTo>
                    <a:pt x="278" y="1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79" name="Freeform 155"/>
            <p:cNvSpPr>
              <a:spLocks/>
            </p:cNvSpPr>
            <p:nvPr/>
          </p:nvSpPr>
          <p:spPr bwMode="auto">
            <a:xfrm>
              <a:off x="3005" y="3523"/>
              <a:ext cx="326" cy="504"/>
            </a:xfrm>
            <a:custGeom>
              <a:avLst/>
              <a:gdLst/>
              <a:ahLst/>
              <a:cxnLst>
                <a:cxn ang="0">
                  <a:pos x="86" y="39"/>
                </a:cxn>
                <a:cxn ang="0">
                  <a:pos x="0" y="197"/>
                </a:cxn>
                <a:cxn ang="0">
                  <a:pos x="0" y="305"/>
                </a:cxn>
                <a:cxn ang="0">
                  <a:pos x="24" y="408"/>
                </a:cxn>
                <a:cxn ang="0">
                  <a:pos x="101" y="504"/>
                </a:cxn>
                <a:cxn ang="0">
                  <a:pos x="77" y="323"/>
                </a:cxn>
                <a:cxn ang="0">
                  <a:pos x="326" y="183"/>
                </a:cxn>
                <a:cxn ang="0">
                  <a:pos x="326" y="129"/>
                </a:cxn>
                <a:cxn ang="0">
                  <a:pos x="320" y="80"/>
                </a:cxn>
                <a:cxn ang="0">
                  <a:pos x="311" y="42"/>
                </a:cxn>
                <a:cxn ang="0">
                  <a:pos x="290" y="16"/>
                </a:cxn>
                <a:cxn ang="0">
                  <a:pos x="261" y="0"/>
                </a:cxn>
                <a:cxn ang="0">
                  <a:pos x="219" y="0"/>
                </a:cxn>
                <a:cxn ang="0">
                  <a:pos x="163" y="12"/>
                </a:cxn>
                <a:cxn ang="0">
                  <a:pos x="86" y="39"/>
                </a:cxn>
              </a:cxnLst>
              <a:rect l="0" t="0" r="r" b="b"/>
              <a:pathLst>
                <a:path w="326" h="504">
                  <a:moveTo>
                    <a:pt x="86" y="39"/>
                  </a:moveTo>
                  <a:lnTo>
                    <a:pt x="0" y="197"/>
                  </a:lnTo>
                  <a:lnTo>
                    <a:pt x="0" y="305"/>
                  </a:lnTo>
                  <a:lnTo>
                    <a:pt x="24" y="408"/>
                  </a:lnTo>
                  <a:lnTo>
                    <a:pt x="101" y="504"/>
                  </a:lnTo>
                  <a:lnTo>
                    <a:pt x="77" y="323"/>
                  </a:lnTo>
                  <a:lnTo>
                    <a:pt x="326" y="183"/>
                  </a:lnTo>
                  <a:lnTo>
                    <a:pt x="326" y="129"/>
                  </a:lnTo>
                  <a:lnTo>
                    <a:pt x="320" y="80"/>
                  </a:lnTo>
                  <a:lnTo>
                    <a:pt x="311" y="42"/>
                  </a:lnTo>
                  <a:lnTo>
                    <a:pt x="290" y="16"/>
                  </a:lnTo>
                  <a:lnTo>
                    <a:pt x="261" y="0"/>
                  </a:lnTo>
                  <a:lnTo>
                    <a:pt x="219" y="0"/>
                  </a:lnTo>
                  <a:lnTo>
                    <a:pt x="163" y="12"/>
                  </a:lnTo>
                  <a:lnTo>
                    <a:pt x="86" y="39"/>
                  </a:lnTo>
                  <a:close/>
                </a:path>
              </a:pathLst>
            </a:custGeom>
            <a:solidFill>
              <a:srgbClr val="1177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80" name="Freeform 156"/>
            <p:cNvSpPr>
              <a:spLocks/>
            </p:cNvSpPr>
            <p:nvPr/>
          </p:nvSpPr>
          <p:spPr bwMode="auto">
            <a:xfrm>
              <a:off x="3014" y="3654"/>
              <a:ext cx="92" cy="247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149"/>
                </a:cxn>
                <a:cxn ang="0">
                  <a:pos x="9" y="247"/>
                </a:cxn>
                <a:cxn ang="0">
                  <a:pos x="39" y="114"/>
                </a:cxn>
                <a:cxn ang="0">
                  <a:pos x="92" y="0"/>
                </a:cxn>
                <a:cxn ang="0">
                  <a:pos x="0" y="52"/>
                </a:cxn>
              </a:cxnLst>
              <a:rect l="0" t="0" r="r" b="b"/>
              <a:pathLst>
                <a:path w="92" h="247">
                  <a:moveTo>
                    <a:pt x="0" y="52"/>
                  </a:moveTo>
                  <a:lnTo>
                    <a:pt x="0" y="149"/>
                  </a:lnTo>
                  <a:lnTo>
                    <a:pt x="9" y="247"/>
                  </a:lnTo>
                  <a:lnTo>
                    <a:pt x="39" y="114"/>
                  </a:lnTo>
                  <a:lnTo>
                    <a:pt x="92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81" name="Freeform 157"/>
            <p:cNvSpPr>
              <a:spLocks/>
            </p:cNvSpPr>
            <p:nvPr/>
          </p:nvSpPr>
          <p:spPr bwMode="auto">
            <a:xfrm>
              <a:off x="4339" y="3336"/>
              <a:ext cx="669" cy="593"/>
            </a:xfrm>
            <a:custGeom>
              <a:avLst/>
              <a:gdLst/>
              <a:ahLst/>
              <a:cxnLst>
                <a:cxn ang="0">
                  <a:pos x="139" y="261"/>
                </a:cxn>
                <a:cxn ang="0">
                  <a:pos x="15" y="155"/>
                </a:cxn>
                <a:cxn ang="0">
                  <a:pos x="0" y="11"/>
                </a:cxn>
                <a:cxn ang="0">
                  <a:pos x="193" y="0"/>
                </a:cxn>
                <a:cxn ang="0">
                  <a:pos x="408" y="109"/>
                </a:cxn>
                <a:cxn ang="0">
                  <a:pos x="565" y="441"/>
                </a:cxn>
                <a:cxn ang="0">
                  <a:pos x="669" y="593"/>
                </a:cxn>
                <a:cxn ang="0">
                  <a:pos x="246" y="341"/>
                </a:cxn>
                <a:cxn ang="0">
                  <a:pos x="139" y="261"/>
                </a:cxn>
              </a:cxnLst>
              <a:rect l="0" t="0" r="r" b="b"/>
              <a:pathLst>
                <a:path w="669" h="593">
                  <a:moveTo>
                    <a:pt x="139" y="261"/>
                  </a:moveTo>
                  <a:lnTo>
                    <a:pt x="15" y="155"/>
                  </a:lnTo>
                  <a:lnTo>
                    <a:pt x="0" y="11"/>
                  </a:lnTo>
                  <a:lnTo>
                    <a:pt x="193" y="0"/>
                  </a:lnTo>
                  <a:lnTo>
                    <a:pt x="408" y="109"/>
                  </a:lnTo>
                  <a:lnTo>
                    <a:pt x="565" y="441"/>
                  </a:lnTo>
                  <a:lnTo>
                    <a:pt x="669" y="593"/>
                  </a:lnTo>
                  <a:lnTo>
                    <a:pt x="246" y="341"/>
                  </a:lnTo>
                  <a:lnTo>
                    <a:pt x="139" y="261"/>
                  </a:lnTo>
                  <a:close/>
                </a:path>
              </a:pathLst>
            </a:custGeom>
            <a:solidFill>
              <a:srgbClr val="1177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82" name="Freeform 158"/>
            <p:cNvSpPr>
              <a:spLocks/>
            </p:cNvSpPr>
            <p:nvPr/>
          </p:nvSpPr>
          <p:spPr bwMode="auto">
            <a:xfrm>
              <a:off x="4546" y="3544"/>
              <a:ext cx="423" cy="355"/>
            </a:xfrm>
            <a:custGeom>
              <a:avLst/>
              <a:gdLst/>
              <a:ahLst/>
              <a:cxnLst>
                <a:cxn ang="0">
                  <a:pos x="178" y="0"/>
                </a:cxn>
                <a:cxn ang="0">
                  <a:pos x="275" y="117"/>
                </a:cxn>
                <a:cxn ang="0">
                  <a:pos x="423" y="355"/>
                </a:cxn>
                <a:cxn ang="0">
                  <a:pos x="231" y="185"/>
                </a:cxn>
                <a:cxn ang="0">
                  <a:pos x="74" y="117"/>
                </a:cxn>
                <a:cxn ang="0">
                  <a:pos x="0" y="7"/>
                </a:cxn>
                <a:cxn ang="0">
                  <a:pos x="89" y="0"/>
                </a:cxn>
                <a:cxn ang="0">
                  <a:pos x="178" y="0"/>
                </a:cxn>
              </a:cxnLst>
              <a:rect l="0" t="0" r="r" b="b"/>
              <a:pathLst>
                <a:path w="423" h="355">
                  <a:moveTo>
                    <a:pt x="178" y="0"/>
                  </a:moveTo>
                  <a:lnTo>
                    <a:pt x="275" y="117"/>
                  </a:lnTo>
                  <a:lnTo>
                    <a:pt x="423" y="355"/>
                  </a:lnTo>
                  <a:lnTo>
                    <a:pt x="231" y="185"/>
                  </a:lnTo>
                  <a:lnTo>
                    <a:pt x="74" y="117"/>
                  </a:lnTo>
                  <a:lnTo>
                    <a:pt x="0" y="7"/>
                  </a:lnTo>
                  <a:lnTo>
                    <a:pt x="89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F9E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83" name="Freeform 159"/>
            <p:cNvSpPr>
              <a:spLocks/>
            </p:cNvSpPr>
            <p:nvPr/>
          </p:nvSpPr>
          <p:spPr bwMode="auto">
            <a:xfrm>
              <a:off x="109" y="3665"/>
              <a:ext cx="997" cy="612"/>
            </a:xfrm>
            <a:custGeom>
              <a:avLst/>
              <a:gdLst/>
              <a:ahLst/>
              <a:cxnLst>
                <a:cxn ang="0">
                  <a:pos x="861" y="0"/>
                </a:cxn>
                <a:cxn ang="0">
                  <a:pos x="539" y="85"/>
                </a:cxn>
                <a:cxn ang="0">
                  <a:pos x="243" y="339"/>
                </a:cxn>
                <a:cxn ang="0">
                  <a:pos x="0" y="612"/>
                </a:cxn>
                <a:cxn ang="0">
                  <a:pos x="270" y="506"/>
                </a:cxn>
                <a:cxn ang="0">
                  <a:pos x="512" y="465"/>
                </a:cxn>
                <a:cxn ang="0">
                  <a:pos x="565" y="234"/>
                </a:cxn>
                <a:cxn ang="0">
                  <a:pos x="701" y="316"/>
                </a:cxn>
                <a:cxn ang="0">
                  <a:pos x="888" y="234"/>
                </a:cxn>
                <a:cxn ang="0">
                  <a:pos x="997" y="85"/>
                </a:cxn>
                <a:cxn ang="0">
                  <a:pos x="861" y="0"/>
                </a:cxn>
              </a:cxnLst>
              <a:rect l="0" t="0" r="r" b="b"/>
              <a:pathLst>
                <a:path w="997" h="612">
                  <a:moveTo>
                    <a:pt x="861" y="0"/>
                  </a:moveTo>
                  <a:lnTo>
                    <a:pt x="539" y="85"/>
                  </a:lnTo>
                  <a:lnTo>
                    <a:pt x="243" y="339"/>
                  </a:lnTo>
                  <a:lnTo>
                    <a:pt x="0" y="612"/>
                  </a:lnTo>
                  <a:lnTo>
                    <a:pt x="270" y="506"/>
                  </a:lnTo>
                  <a:lnTo>
                    <a:pt x="512" y="465"/>
                  </a:lnTo>
                  <a:lnTo>
                    <a:pt x="565" y="234"/>
                  </a:lnTo>
                  <a:lnTo>
                    <a:pt x="701" y="316"/>
                  </a:lnTo>
                  <a:lnTo>
                    <a:pt x="888" y="234"/>
                  </a:lnTo>
                  <a:lnTo>
                    <a:pt x="997" y="85"/>
                  </a:lnTo>
                  <a:lnTo>
                    <a:pt x="861" y="0"/>
                  </a:lnTo>
                  <a:close/>
                </a:path>
              </a:pathLst>
            </a:custGeom>
            <a:solidFill>
              <a:srgbClr val="356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84" name="Freeform 160"/>
            <p:cNvSpPr>
              <a:spLocks/>
            </p:cNvSpPr>
            <p:nvPr/>
          </p:nvSpPr>
          <p:spPr bwMode="auto">
            <a:xfrm>
              <a:off x="207" y="3796"/>
              <a:ext cx="583" cy="407"/>
            </a:xfrm>
            <a:custGeom>
              <a:avLst/>
              <a:gdLst/>
              <a:ahLst/>
              <a:cxnLst>
                <a:cxn ang="0">
                  <a:pos x="583" y="0"/>
                </a:cxn>
                <a:cxn ang="0">
                  <a:pos x="382" y="87"/>
                </a:cxn>
                <a:cxn ang="0">
                  <a:pos x="0" y="407"/>
                </a:cxn>
                <a:cxn ang="0">
                  <a:pos x="320" y="320"/>
                </a:cxn>
                <a:cxn ang="0">
                  <a:pos x="402" y="155"/>
                </a:cxn>
                <a:cxn ang="0">
                  <a:pos x="583" y="55"/>
                </a:cxn>
                <a:cxn ang="0">
                  <a:pos x="583" y="0"/>
                </a:cxn>
              </a:cxnLst>
              <a:rect l="0" t="0" r="r" b="b"/>
              <a:pathLst>
                <a:path w="583" h="407">
                  <a:moveTo>
                    <a:pt x="583" y="0"/>
                  </a:moveTo>
                  <a:lnTo>
                    <a:pt x="382" y="87"/>
                  </a:lnTo>
                  <a:lnTo>
                    <a:pt x="0" y="407"/>
                  </a:lnTo>
                  <a:lnTo>
                    <a:pt x="320" y="320"/>
                  </a:lnTo>
                  <a:lnTo>
                    <a:pt x="402" y="155"/>
                  </a:lnTo>
                  <a:lnTo>
                    <a:pt x="583" y="55"/>
                  </a:lnTo>
                  <a:lnTo>
                    <a:pt x="583" y="0"/>
                  </a:lnTo>
                  <a:close/>
                </a:path>
              </a:pathLst>
            </a:custGeom>
            <a:solidFill>
              <a:srgbClr val="147A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85" name="Freeform 161"/>
            <p:cNvSpPr>
              <a:spLocks/>
            </p:cNvSpPr>
            <p:nvPr/>
          </p:nvSpPr>
          <p:spPr bwMode="auto">
            <a:xfrm>
              <a:off x="296" y="3961"/>
              <a:ext cx="201" cy="171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0" y="171"/>
                </a:cxn>
                <a:cxn ang="0">
                  <a:pos x="171" y="148"/>
                </a:cxn>
                <a:cxn ang="0">
                  <a:pos x="201" y="0"/>
                </a:cxn>
              </a:cxnLst>
              <a:rect l="0" t="0" r="r" b="b"/>
              <a:pathLst>
                <a:path w="201" h="171">
                  <a:moveTo>
                    <a:pt x="201" y="0"/>
                  </a:moveTo>
                  <a:lnTo>
                    <a:pt x="0" y="171"/>
                  </a:lnTo>
                  <a:lnTo>
                    <a:pt x="171" y="148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0F7F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86" name="Freeform 162"/>
            <p:cNvSpPr>
              <a:spLocks/>
            </p:cNvSpPr>
            <p:nvPr/>
          </p:nvSpPr>
          <p:spPr bwMode="auto">
            <a:xfrm>
              <a:off x="1532" y="3741"/>
              <a:ext cx="444" cy="47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34" y="94"/>
                </a:cxn>
                <a:cxn ang="0">
                  <a:pos x="284" y="181"/>
                </a:cxn>
                <a:cxn ang="0">
                  <a:pos x="394" y="297"/>
                </a:cxn>
                <a:cxn ang="0">
                  <a:pos x="435" y="407"/>
                </a:cxn>
                <a:cxn ang="0">
                  <a:pos x="444" y="471"/>
                </a:cxn>
                <a:cxn ang="0">
                  <a:pos x="323" y="416"/>
                </a:cxn>
                <a:cxn ang="0">
                  <a:pos x="323" y="307"/>
                </a:cxn>
                <a:cxn ang="0">
                  <a:pos x="192" y="391"/>
                </a:cxn>
                <a:cxn ang="0">
                  <a:pos x="142" y="313"/>
                </a:cxn>
                <a:cxn ang="0">
                  <a:pos x="163" y="171"/>
                </a:cxn>
                <a:cxn ang="0">
                  <a:pos x="83" y="204"/>
                </a:cxn>
                <a:cxn ang="0">
                  <a:pos x="0" y="101"/>
                </a:cxn>
                <a:cxn ang="0">
                  <a:pos x="21" y="0"/>
                </a:cxn>
              </a:cxnLst>
              <a:rect l="0" t="0" r="r" b="b"/>
              <a:pathLst>
                <a:path w="444" h="471">
                  <a:moveTo>
                    <a:pt x="21" y="0"/>
                  </a:moveTo>
                  <a:lnTo>
                    <a:pt x="234" y="94"/>
                  </a:lnTo>
                  <a:lnTo>
                    <a:pt x="284" y="181"/>
                  </a:lnTo>
                  <a:lnTo>
                    <a:pt x="394" y="297"/>
                  </a:lnTo>
                  <a:lnTo>
                    <a:pt x="435" y="407"/>
                  </a:lnTo>
                  <a:lnTo>
                    <a:pt x="444" y="471"/>
                  </a:lnTo>
                  <a:lnTo>
                    <a:pt x="323" y="416"/>
                  </a:lnTo>
                  <a:lnTo>
                    <a:pt x="323" y="307"/>
                  </a:lnTo>
                  <a:lnTo>
                    <a:pt x="192" y="391"/>
                  </a:lnTo>
                  <a:lnTo>
                    <a:pt x="142" y="313"/>
                  </a:lnTo>
                  <a:lnTo>
                    <a:pt x="163" y="171"/>
                  </a:lnTo>
                  <a:lnTo>
                    <a:pt x="83" y="204"/>
                  </a:lnTo>
                  <a:lnTo>
                    <a:pt x="0" y="10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356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87" name="Freeform 163"/>
            <p:cNvSpPr>
              <a:spLocks/>
            </p:cNvSpPr>
            <p:nvPr/>
          </p:nvSpPr>
          <p:spPr bwMode="auto">
            <a:xfrm>
              <a:off x="713" y="685"/>
              <a:ext cx="1059" cy="457"/>
            </a:xfrm>
            <a:custGeom>
              <a:avLst/>
              <a:gdLst/>
              <a:ahLst/>
              <a:cxnLst>
                <a:cxn ang="0">
                  <a:pos x="1006" y="105"/>
                </a:cxn>
                <a:cxn ang="0">
                  <a:pos x="858" y="164"/>
                </a:cxn>
                <a:cxn ang="0">
                  <a:pos x="825" y="210"/>
                </a:cxn>
                <a:cxn ang="0">
                  <a:pos x="793" y="247"/>
                </a:cxn>
                <a:cxn ang="0">
                  <a:pos x="760" y="279"/>
                </a:cxn>
                <a:cxn ang="0">
                  <a:pos x="722" y="304"/>
                </a:cxn>
                <a:cxn ang="0">
                  <a:pos x="686" y="322"/>
                </a:cxn>
                <a:cxn ang="0">
                  <a:pos x="648" y="336"/>
                </a:cxn>
                <a:cxn ang="0">
                  <a:pos x="609" y="343"/>
                </a:cxn>
                <a:cxn ang="0">
                  <a:pos x="571" y="343"/>
                </a:cxn>
                <a:cxn ang="0">
                  <a:pos x="532" y="338"/>
                </a:cxn>
                <a:cxn ang="0">
                  <a:pos x="494" y="327"/>
                </a:cxn>
                <a:cxn ang="0">
                  <a:pos x="455" y="311"/>
                </a:cxn>
                <a:cxn ang="0">
                  <a:pos x="417" y="290"/>
                </a:cxn>
                <a:cxn ang="0">
                  <a:pos x="378" y="265"/>
                </a:cxn>
                <a:cxn ang="0">
                  <a:pos x="340" y="233"/>
                </a:cxn>
                <a:cxn ang="0">
                  <a:pos x="305" y="199"/>
                </a:cxn>
                <a:cxn ang="0">
                  <a:pos x="269" y="157"/>
                </a:cxn>
                <a:cxn ang="0">
                  <a:pos x="0" y="0"/>
                </a:cxn>
                <a:cxn ang="0">
                  <a:pos x="310" y="345"/>
                </a:cxn>
                <a:cxn ang="0">
                  <a:pos x="337" y="357"/>
                </a:cxn>
                <a:cxn ang="0">
                  <a:pos x="364" y="370"/>
                </a:cxn>
                <a:cxn ang="0">
                  <a:pos x="390" y="386"/>
                </a:cxn>
                <a:cxn ang="0">
                  <a:pos x="414" y="400"/>
                </a:cxn>
                <a:cxn ang="0">
                  <a:pos x="441" y="416"/>
                </a:cxn>
                <a:cxn ang="0">
                  <a:pos x="467" y="430"/>
                </a:cxn>
                <a:cxn ang="0">
                  <a:pos x="494" y="441"/>
                </a:cxn>
                <a:cxn ang="0">
                  <a:pos x="526" y="451"/>
                </a:cxn>
                <a:cxn ang="0">
                  <a:pos x="559" y="457"/>
                </a:cxn>
                <a:cxn ang="0">
                  <a:pos x="597" y="457"/>
                </a:cxn>
                <a:cxn ang="0">
                  <a:pos x="642" y="453"/>
                </a:cxn>
                <a:cxn ang="0">
                  <a:pos x="689" y="444"/>
                </a:cxn>
                <a:cxn ang="0">
                  <a:pos x="745" y="425"/>
                </a:cxn>
                <a:cxn ang="0">
                  <a:pos x="807" y="400"/>
                </a:cxn>
                <a:cxn ang="0">
                  <a:pos x="875" y="368"/>
                </a:cxn>
                <a:cxn ang="0">
                  <a:pos x="952" y="325"/>
                </a:cxn>
                <a:cxn ang="0">
                  <a:pos x="1059" y="164"/>
                </a:cxn>
                <a:cxn ang="0">
                  <a:pos x="1006" y="105"/>
                </a:cxn>
              </a:cxnLst>
              <a:rect l="0" t="0" r="r" b="b"/>
              <a:pathLst>
                <a:path w="1059" h="457">
                  <a:moveTo>
                    <a:pt x="1006" y="105"/>
                  </a:moveTo>
                  <a:lnTo>
                    <a:pt x="858" y="164"/>
                  </a:lnTo>
                  <a:lnTo>
                    <a:pt x="825" y="210"/>
                  </a:lnTo>
                  <a:lnTo>
                    <a:pt x="793" y="247"/>
                  </a:lnTo>
                  <a:lnTo>
                    <a:pt x="760" y="279"/>
                  </a:lnTo>
                  <a:lnTo>
                    <a:pt x="722" y="304"/>
                  </a:lnTo>
                  <a:lnTo>
                    <a:pt x="686" y="322"/>
                  </a:lnTo>
                  <a:lnTo>
                    <a:pt x="648" y="336"/>
                  </a:lnTo>
                  <a:lnTo>
                    <a:pt x="609" y="343"/>
                  </a:lnTo>
                  <a:lnTo>
                    <a:pt x="571" y="343"/>
                  </a:lnTo>
                  <a:lnTo>
                    <a:pt x="532" y="338"/>
                  </a:lnTo>
                  <a:lnTo>
                    <a:pt x="494" y="327"/>
                  </a:lnTo>
                  <a:lnTo>
                    <a:pt x="455" y="311"/>
                  </a:lnTo>
                  <a:lnTo>
                    <a:pt x="417" y="290"/>
                  </a:lnTo>
                  <a:lnTo>
                    <a:pt x="378" y="265"/>
                  </a:lnTo>
                  <a:lnTo>
                    <a:pt x="340" y="233"/>
                  </a:lnTo>
                  <a:lnTo>
                    <a:pt x="305" y="199"/>
                  </a:lnTo>
                  <a:lnTo>
                    <a:pt x="269" y="157"/>
                  </a:lnTo>
                  <a:lnTo>
                    <a:pt x="0" y="0"/>
                  </a:lnTo>
                  <a:lnTo>
                    <a:pt x="310" y="345"/>
                  </a:lnTo>
                  <a:lnTo>
                    <a:pt x="337" y="357"/>
                  </a:lnTo>
                  <a:lnTo>
                    <a:pt x="364" y="370"/>
                  </a:lnTo>
                  <a:lnTo>
                    <a:pt x="390" y="386"/>
                  </a:lnTo>
                  <a:lnTo>
                    <a:pt x="414" y="400"/>
                  </a:lnTo>
                  <a:lnTo>
                    <a:pt x="441" y="416"/>
                  </a:lnTo>
                  <a:lnTo>
                    <a:pt x="467" y="430"/>
                  </a:lnTo>
                  <a:lnTo>
                    <a:pt x="494" y="441"/>
                  </a:lnTo>
                  <a:lnTo>
                    <a:pt x="526" y="451"/>
                  </a:lnTo>
                  <a:lnTo>
                    <a:pt x="559" y="457"/>
                  </a:lnTo>
                  <a:lnTo>
                    <a:pt x="597" y="457"/>
                  </a:lnTo>
                  <a:lnTo>
                    <a:pt x="642" y="453"/>
                  </a:lnTo>
                  <a:lnTo>
                    <a:pt x="689" y="444"/>
                  </a:lnTo>
                  <a:lnTo>
                    <a:pt x="745" y="425"/>
                  </a:lnTo>
                  <a:lnTo>
                    <a:pt x="807" y="400"/>
                  </a:lnTo>
                  <a:lnTo>
                    <a:pt x="875" y="368"/>
                  </a:lnTo>
                  <a:lnTo>
                    <a:pt x="952" y="325"/>
                  </a:lnTo>
                  <a:lnTo>
                    <a:pt x="1059" y="164"/>
                  </a:lnTo>
                  <a:lnTo>
                    <a:pt x="1006" y="105"/>
                  </a:lnTo>
                  <a:close/>
                </a:path>
              </a:pathLst>
            </a:custGeom>
            <a:solidFill>
              <a:srgbClr val="0F7F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30308" y="3656995"/>
            <a:ext cx="62771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</a:t>
            </a:r>
            <a:endParaRPr lang="en-US" sz="8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2390" y="457200"/>
            <a:ext cx="66287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আসসালামু আলাইকুম 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9202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52400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FF0000"/>
                </a:solidFill>
              </a:rPr>
              <a:t>বাড়ির কাজ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514600"/>
            <a:ext cx="662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আরবি বর্ণ উচ্চারণের স্থানগুলো কী কী? তার একটি তালিকা তৈরি কর।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2412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F2F1059-EA48-4106-AEB3-392EAB6DD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2400"/>
            <a:ext cx="9143999" cy="6324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1797FF6-F314-4877-B8EB-D2E15C01FC7C}"/>
              </a:ext>
            </a:extLst>
          </p:cNvPr>
          <p:cNvSpPr txBox="1"/>
          <p:nvPr/>
        </p:nvSpPr>
        <p:spPr>
          <a:xfrm>
            <a:off x="7073484" y="4638839"/>
            <a:ext cx="20705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r>
              <a:rPr lang="en-US" sz="2100" dirty="0" err="1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থাকুন</a:t>
            </a:r>
            <a:r>
              <a:rPr lang="en-US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100" dirty="0" err="1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সুস্</a:t>
            </a:r>
            <a:r>
              <a:rPr lang="as-IN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থাকুন</a:t>
            </a:r>
            <a:r>
              <a:rPr lang="en-US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defTabSz="685800">
              <a:defRPr/>
            </a:pPr>
            <a:r>
              <a:rPr lang="en-US" sz="2100" dirty="0" err="1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নিজেকে</a:t>
            </a:r>
            <a:r>
              <a:rPr lang="en-US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100" dirty="0" err="1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পরিবারকে</a:t>
            </a:r>
            <a:endParaRPr lang="en-US" sz="2100" dirty="0">
              <a:solidFill>
                <a:srgbClr val="FF0000"/>
              </a:solidFill>
              <a:effectLst>
                <a:glow rad="228600">
                  <a:srgbClr val="4472C4">
                    <a:satMod val="175000"/>
                    <a:alpha val="40000"/>
                  </a:srgb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800">
              <a:defRPr/>
            </a:pPr>
            <a:r>
              <a:rPr lang="en-US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as-IN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100" dirty="0" err="1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াখুন</a:t>
            </a:r>
            <a:r>
              <a:rPr lang="en-US" sz="2100" dirty="0">
                <a:solidFill>
                  <a:srgbClr val="FF0000"/>
                </a:solidFill>
                <a:effectLst>
                  <a:glow rad="228600">
                    <a:srgbClr val="4472C4">
                      <a:satMod val="175000"/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।।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46FD8ED-BC26-459D-81AE-35ABBEB68B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696" y="2127288"/>
            <a:ext cx="5128867" cy="260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42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4572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438400"/>
            <a:ext cx="739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মোহাম্মাদ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শাহ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জাহান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গোমতি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মাটিরাঙ্গা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খাগড়াছড়ি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1" t="5716" r="11349" b="16161"/>
          <a:stretch/>
        </p:blipFill>
        <p:spPr>
          <a:xfrm rot="5400000">
            <a:off x="6438899" y="1943102"/>
            <a:ext cx="3200402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40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657600"/>
            <a:ext cx="7170811" cy="761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5600" y="152400"/>
            <a:ext cx="27392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FF0000"/>
                </a:solidFill>
              </a:rPr>
              <a:t>শিখনফল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057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এই পাঠ শেষে শিক্ষার্থীরা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660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52400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FF0000"/>
                </a:solidFill>
              </a:rPr>
              <a:t>দেখি মনে আছে কিনা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200" dirty="0" smtClean="0"/>
              <a:t>কুরআন মজিদের তেলাওয়াতের উদ্দেশ্য কয়টি ও কি কি?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200" dirty="0" smtClean="0"/>
              <a:t>তাজবীদ কাকে বলে?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3200" dirty="0" smtClean="0"/>
              <a:t>তাজবীদে কী কী বিষয় আছে?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894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524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</a:rPr>
              <a:t>তাহলে আজ আমরা পড়ব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9200" y="2209800"/>
            <a:ext cx="69342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মাখরাজ</a:t>
            </a:r>
            <a:endParaRPr lang="en-US" sz="13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9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524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FF0000"/>
                </a:solidFill>
              </a:rPr>
              <a:t>দেখি পারি কিনা 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333828"/>
            <a:ext cx="5562600" cy="527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03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55" y="1905000"/>
            <a:ext cx="832419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04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228600"/>
            <a:ext cx="6988477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09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90800"/>
            <a:ext cx="8712458" cy="10668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1524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rgbClr val="FF0000"/>
                </a:solidFill>
              </a:rPr>
              <a:t>মূল্যায়ণ 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1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99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NikoshBAN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2006-08-16T00:00:00Z</dcterms:created>
  <dcterms:modified xsi:type="dcterms:W3CDTF">2020-08-25T08:55:00Z</dcterms:modified>
</cp:coreProperties>
</file>