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75" r:id="rId6"/>
    <p:sldId id="260" r:id="rId7"/>
    <p:sldId id="261" r:id="rId8"/>
    <p:sldId id="268" r:id="rId9"/>
    <p:sldId id="269" r:id="rId10"/>
    <p:sldId id="270" r:id="rId11"/>
    <p:sldId id="271" r:id="rId12"/>
    <p:sldId id="272" r:id="rId13"/>
    <p:sldId id="257" r:id="rId14"/>
    <p:sldId id="263" r:id="rId15"/>
    <p:sldId id="264" r:id="rId16"/>
    <p:sldId id="265" r:id="rId17"/>
    <p:sldId id="266" r:id="rId18"/>
    <p:sldId id="267" r:id="rId19"/>
    <p:sldId id="26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F938-725E-4C97-9819-959AFEA466D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08A4-B70D-4098-8819-6DCD6A3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7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F938-725E-4C97-9819-959AFEA466D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08A4-B70D-4098-8819-6DCD6A3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F938-725E-4C97-9819-959AFEA466D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08A4-B70D-4098-8819-6DCD6A3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3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F938-725E-4C97-9819-959AFEA466D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08A4-B70D-4098-8819-6DCD6A3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5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F938-725E-4C97-9819-959AFEA466D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08A4-B70D-4098-8819-6DCD6A3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9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F938-725E-4C97-9819-959AFEA466D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08A4-B70D-4098-8819-6DCD6A3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4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F938-725E-4C97-9819-959AFEA466D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08A4-B70D-4098-8819-6DCD6A3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5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F938-725E-4C97-9819-959AFEA466D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08A4-B70D-4098-8819-6DCD6A3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2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F938-725E-4C97-9819-959AFEA466D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08A4-B70D-4098-8819-6DCD6A3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2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F938-725E-4C97-9819-959AFEA466D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08A4-B70D-4098-8819-6DCD6A3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F938-725E-4C97-9819-959AFEA466D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08A4-B70D-4098-8819-6DCD6A3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1F938-725E-4C97-9819-959AFEA466D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508A4-B70D-4098-8819-6DCD6A3A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1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6062"/>
            <a:ext cx="9144000" cy="1584101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</a:rPr>
              <a:t>সবাইকে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ফুলেল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শুভেচ্ছা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8" y="1790162"/>
            <a:ext cx="8371268" cy="50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89" y="1093533"/>
            <a:ext cx="5797155" cy="550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96" y="553792"/>
            <a:ext cx="4999149" cy="5950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458" y="230626"/>
            <a:ext cx="4630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</a:rPr>
              <a:t>বিভিন্ন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ধরনের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ফুল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569488"/>
            <a:ext cx="6714990" cy="5007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2" y="257577"/>
            <a:ext cx="4267268" cy="5238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7634" y="5576552"/>
            <a:ext cx="427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পুংস্থবক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413" y="6135329"/>
            <a:ext cx="4439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</a:rPr>
              <a:t>ফুলে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গভাশয়ের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অবস্তান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367576"/>
            <a:ext cx="5473522" cy="4415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30" y="1367576"/>
            <a:ext cx="5800725" cy="4415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580" y="244699"/>
            <a:ext cx="7482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রকমের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পুংস্থবক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40" y="365125"/>
            <a:ext cx="8391659" cy="1325563"/>
          </a:xfrm>
        </p:spPr>
        <p:txBody>
          <a:bodyPr>
            <a:normAutofit/>
          </a:bodyPr>
          <a:lstStyle/>
          <a:p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13" y="1687112"/>
            <a:ext cx="7491469" cy="4994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484" y="663677"/>
            <a:ext cx="2669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0070C0"/>
                </a:solidFill>
              </a:rPr>
              <a:t>নিষেক</a:t>
            </a:r>
            <a:r>
              <a:rPr lang="en-US" sz="3600" u="sng" dirty="0" smtClean="0">
                <a:solidFill>
                  <a:srgbClr val="0070C0"/>
                </a:solidFill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</a:rPr>
              <a:t>ওবীজের</a:t>
            </a:r>
            <a:r>
              <a:rPr lang="en-US" sz="3600" u="sng" dirty="0" smtClean="0">
                <a:solidFill>
                  <a:srgbClr val="0070C0"/>
                </a:solidFill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</a:rPr>
              <a:t>অংকুরোদগমঃ</a:t>
            </a:r>
            <a:endParaRPr lang="en-US" sz="36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8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বীজের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অংকুরোদগম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দুই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প্রকার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মৃদভেদী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6000" dirty="0" err="1" smtClean="0">
                <a:solidFill>
                  <a:srgbClr val="00B0F0"/>
                </a:solidFill>
              </a:rPr>
              <a:t>মৃদগত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4010139" y="3602038"/>
            <a:ext cx="980502" cy="67202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258019" y="4748270"/>
            <a:ext cx="754656" cy="73813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মৃদভেদী</a:t>
            </a:r>
            <a:r>
              <a:rPr lang="en-US" dirty="0" smtClean="0"/>
              <a:t> </a:t>
            </a:r>
            <a:r>
              <a:rPr lang="en-US" dirty="0" err="1" smtClean="0"/>
              <a:t>অংকুরোদগম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94053"/>
            <a:ext cx="4318612" cy="4109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76" y="1388126"/>
            <a:ext cx="5132024" cy="522199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77089" y="3194892"/>
            <a:ext cx="1553378" cy="176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2181340" y="3833871"/>
            <a:ext cx="2688115" cy="154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701667" y="2743200"/>
            <a:ext cx="1972020" cy="14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40634" y="2570595"/>
            <a:ext cx="11016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বীজপএ্রাধিকা</a:t>
            </a:r>
            <a:r>
              <a:rPr lang="en-US" dirty="0" err="1" smtClean="0"/>
              <a:t>ন্ড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0467" y="3194892"/>
            <a:ext cx="1377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বীজ</a:t>
            </a:r>
            <a:r>
              <a:rPr lang="en-US" sz="2400" dirty="0" smtClean="0"/>
              <a:t> </a:t>
            </a:r>
            <a:r>
              <a:rPr lang="en-US" sz="2400" dirty="0" err="1" smtClean="0"/>
              <a:t>পএ্র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00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err="1" smtClean="0">
                <a:solidFill>
                  <a:srgbClr val="FF0000"/>
                </a:solidFill>
              </a:rPr>
              <a:t>মৃতগত</a:t>
            </a:r>
            <a:r>
              <a:rPr lang="en-US" sz="6000" u="sng" dirty="0" smtClean="0">
                <a:solidFill>
                  <a:srgbClr val="FF0000"/>
                </a:solidFill>
              </a:rPr>
              <a:t> </a:t>
            </a:r>
            <a:r>
              <a:rPr lang="en-US" sz="6000" u="sng" dirty="0" err="1" smtClean="0">
                <a:solidFill>
                  <a:srgbClr val="FF0000"/>
                </a:solidFill>
              </a:rPr>
              <a:t>অংকুরোদগম</a:t>
            </a:r>
            <a:endParaRPr lang="en-US" sz="6000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1817783"/>
            <a:ext cx="5585185" cy="4803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52" y="2016086"/>
            <a:ext cx="5692047" cy="48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জরায়ুজ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অংকুরোদগম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1" y="1806766"/>
            <a:ext cx="5210979" cy="505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80" y="727113"/>
            <a:ext cx="5793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1" y="980903"/>
            <a:ext cx="5343640" cy="5309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43" y="297456"/>
            <a:ext cx="6220858" cy="632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4053" y="474898"/>
            <a:ext cx="10176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u="sng" dirty="0" err="1" smtClean="0">
                <a:solidFill>
                  <a:srgbClr val="FF0000"/>
                </a:solidFill>
              </a:rPr>
              <a:t>বাড়ির</a:t>
            </a:r>
            <a:r>
              <a:rPr lang="en-US" sz="9600" u="sng" dirty="0" smtClean="0">
                <a:solidFill>
                  <a:srgbClr val="FF0000"/>
                </a:solidFill>
              </a:rPr>
              <a:t> </a:t>
            </a:r>
            <a:r>
              <a:rPr lang="en-US" sz="9600" u="sng" dirty="0" err="1" smtClean="0">
                <a:solidFill>
                  <a:srgbClr val="FF0000"/>
                </a:solidFill>
              </a:rPr>
              <a:t>কাজ</a:t>
            </a:r>
            <a:endParaRPr lang="en-US" sz="96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513" y="3045331"/>
            <a:ext cx="83770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</a:rPr>
              <a:t>মৃতভেদী</a:t>
            </a:r>
            <a:r>
              <a:rPr lang="en-US" sz="5400" dirty="0" smtClean="0">
                <a:solidFill>
                  <a:srgbClr val="00B0F0"/>
                </a:solidFill>
              </a:rPr>
              <a:t>  ও </a:t>
            </a:r>
            <a:r>
              <a:rPr lang="en-US" sz="5400" dirty="0" err="1" smtClean="0">
                <a:solidFill>
                  <a:srgbClr val="00B0F0"/>
                </a:solidFill>
              </a:rPr>
              <a:t>মৃতগত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অংকুরোদগমের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মধ্যে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পাথক্য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লিখ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503" y="250208"/>
            <a:ext cx="9144000" cy="1887793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7200" dirty="0" smtClean="0">
                <a:solidFill>
                  <a:srgbClr val="00B050"/>
                </a:solidFill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</a:rPr>
              <a:t>পরিচিতি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9395" y="2231220"/>
            <a:ext cx="9144000" cy="322252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তন্ময়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দাস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defRPr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পুর্বভাগ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এস.ই.এস.ডি.পি মডেল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নাসিরনগর,ব্রাহ্মণবাড়িয়া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23" y="2417657"/>
            <a:ext cx="2514600" cy="255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8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783712" y="-296231"/>
            <a:ext cx="8598310" cy="704972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81463" y="2766968"/>
            <a:ext cx="5722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</a:rPr>
              <a:t>সবাই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কে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ধন্যবাদ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8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1592"/>
          </a:xfrm>
        </p:spPr>
        <p:txBody>
          <a:bodyPr>
            <a:normAutofit/>
          </a:bodyPr>
          <a:lstStyle/>
          <a:p>
            <a:r>
              <a:rPr lang="en-US" sz="80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পাঠপরিচিতি</a:t>
            </a:r>
            <a:endParaRPr lang="en-US" sz="8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333" y="2468696"/>
            <a:ext cx="9144000" cy="2541186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শ্রেনীঃ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অষ্টম</a:t>
            </a:r>
            <a:r>
              <a:rPr lang="en-US" sz="5400" dirty="0" smtClean="0">
                <a:solidFill>
                  <a:srgbClr val="0070C0"/>
                </a:solidFill>
              </a:rPr>
              <a:t>  </a:t>
            </a:r>
          </a:p>
          <a:p>
            <a:r>
              <a:rPr lang="en-US" sz="5400" dirty="0" err="1" smtClean="0">
                <a:solidFill>
                  <a:srgbClr val="0070C0"/>
                </a:solidFill>
              </a:rPr>
              <a:t>বিষয়ঃ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বিজ্ঞান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5400" dirty="0" err="1" smtClean="0">
                <a:solidFill>
                  <a:srgbClr val="0070C0"/>
                </a:solidFill>
              </a:rPr>
              <a:t>অধ্যায়ঃ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চতুথ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40533"/>
          </a:xfrm>
        </p:spPr>
        <p:txBody>
          <a:bodyPr>
            <a:normAutofit/>
          </a:bodyPr>
          <a:lstStyle/>
          <a:p>
            <a:r>
              <a:rPr lang="en-US" sz="6600" u="sng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660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u="sng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endParaRPr lang="en-US" sz="6600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55878" y="2562896"/>
            <a:ext cx="9060287" cy="2694904"/>
          </a:xfrm>
        </p:spPr>
        <p:txBody>
          <a:bodyPr>
            <a:normAutofit/>
          </a:bodyPr>
          <a:lstStyle/>
          <a:p>
            <a:pPr algn="r"/>
            <a:r>
              <a:rPr lang="bn-IN" sz="5400" dirty="0" smtClean="0">
                <a:solidFill>
                  <a:srgbClr val="FF0000"/>
                </a:solidFill>
              </a:rPr>
              <a:t>            </a:t>
            </a:r>
            <a:r>
              <a:rPr lang="en-US" sz="3600" dirty="0" err="1" smtClean="0">
                <a:solidFill>
                  <a:srgbClr val="FF0000"/>
                </a:solidFill>
              </a:rPr>
              <a:t>ফুলের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অংশ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232598" y="2442157"/>
            <a:ext cx="862884" cy="97879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374265" y="3875736"/>
            <a:ext cx="785611" cy="9272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4821" y="4003429"/>
            <a:ext cx="533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বীজের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অংকুরোদগম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FF0000"/>
                </a:solidFill>
              </a:rPr>
              <a:t>               </a:t>
            </a:r>
            <a:r>
              <a:rPr lang="en-US" sz="7200" u="sng" dirty="0" err="1" smtClean="0">
                <a:solidFill>
                  <a:srgbClr val="FF0000"/>
                </a:solidFill>
              </a:rPr>
              <a:t>শিখন</a:t>
            </a:r>
            <a:r>
              <a:rPr lang="en-US" sz="7200" u="sng" dirty="0" smtClean="0">
                <a:solidFill>
                  <a:srgbClr val="FF0000"/>
                </a:solidFill>
              </a:rPr>
              <a:t> </a:t>
            </a:r>
            <a:r>
              <a:rPr lang="en-US" sz="7200" u="sng" dirty="0" err="1" smtClean="0">
                <a:solidFill>
                  <a:srgbClr val="FF0000"/>
                </a:solidFill>
              </a:rPr>
              <a:t>ফল</a:t>
            </a:r>
            <a:endParaRPr lang="en-US" sz="72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ফুলের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বিভিন্ন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অংশ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চিনতে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পারবে</a:t>
            </a:r>
            <a:r>
              <a:rPr lang="en-US" sz="3200" dirty="0" smtClean="0">
                <a:solidFill>
                  <a:srgbClr val="00B0F0"/>
                </a:solidFill>
              </a:rPr>
              <a:t> । </a:t>
            </a:r>
          </a:p>
          <a:p>
            <a:r>
              <a:rPr lang="en-US" sz="3200" dirty="0" err="1" smtClean="0">
                <a:solidFill>
                  <a:srgbClr val="00B0F0"/>
                </a:solidFill>
              </a:rPr>
              <a:t>নিষিক্তকরণ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প্রক্রিয়া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ব্যাখ্যা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করতে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পারবে</a:t>
            </a:r>
            <a:r>
              <a:rPr lang="en-US" sz="3200" dirty="0" smtClean="0">
                <a:solidFill>
                  <a:srgbClr val="00B0F0"/>
                </a:solidFill>
              </a:rPr>
              <a:t> । </a:t>
            </a:r>
          </a:p>
          <a:p>
            <a:r>
              <a:rPr lang="en-US" sz="3200" dirty="0" err="1" smtClean="0">
                <a:solidFill>
                  <a:srgbClr val="00B0F0"/>
                </a:solidFill>
              </a:rPr>
              <a:t>বিভিন্ন</a:t>
            </a:r>
            <a:r>
              <a:rPr lang="en-US" sz="3200" dirty="0" smtClean="0">
                <a:solidFill>
                  <a:srgbClr val="00B0F0"/>
                </a:solidFill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</a:rPr>
              <a:t>ধরনের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অংকুরোদগম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ব্যাখ্যা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করতে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পারবে</a:t>
            </a:r>
            <a:r>
              <a:rPr lang="en-US" sz="3200" dirty="0" smtClean="0">
                <a:solidFill>
                  <a:srgbClr val="00B0F0"/>
                </a:solidFill>
              </a:rPr>
              <a:t> ।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0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953036"/>
          </a:xfrm>
        </p:spPr>
        <p:txBody>
          <a:bodyPr>
            <a:normAutofit/>
          </a:bodyPr>
          <a:lstStyle/>
          <a:p>
            <a:r>
              <a:rPr lang="en-US" sz="6000" u="sng" dirty="0" err="1" smtClean="0">
                <a:solidFill>
                  <a:srgbClr val="FF0000"/>
                </a:solidFill>
              </a:rPr>
              <a:t>ফুলের</a:t>
            </a:r>
            <a:r>
              <a:rPr lang="en-US" sz="6000" u="sng" dirty="0" smtClean="0">
                <a:solidFill>
                  <a:srgbClr val="FF0000"/>
                </a:solidFill>
              </a:rPr>
              <a:t> </a:t>
            </a:r>
            <a:r>
              <a:rPr lang="en-US" sz="6000" u="sng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sz="6000" u="sng" dirty="0" smtClean="0">
                <a:solidFill>
                  <a:srgbClr val="FF0000"/>
                </a:solidFill>
              </a:rPr>
              <a:t> </a:t>
            </a:r>
            <a:r>
              <a:rPr lang="en-US" sz="6000" u="sng" dirty="0" err="1" smtClean="0">
                <a:solidFill>
                  <a:srgbClr val="FF0000"/>
                </a:solidFill>
              </a:rPr>
              <a:t>অংশ</a:t>
            </a:r>
            <a:endParaRPr lang="en-US" sz="6000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061397" cy="5167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5" y="1210614"/>
            <a:ext cx="5924729" cy="564738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135673" y="5125792"/>
            <a:ext cx="1218127" cy="1931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444766" y="1983346"/>
            <a:ext cx="1107583" cy="1803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156879" y="1159099"/>
            <a:ext cx="1120462" cy="1416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53800" y="5318975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বৃতি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0779617" y="2163651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পুংস্তবক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135673" y="1300766"/>
            <a:ext cx="186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স্এীস্তবক</a:t>
            </a:r>
            <a:endParaRPr lang="en-US" sz="3200" dirty="0"/>
          </a:p>
        </p:txBody>
      </p:sp>
      <p:sp>
        <p:nvSpPr>
          <p:cNvPr id="11" name="Down Arrow 10"/>
          <p:cNvSpPr/>
          <p:nvPr/>
        </p:nvSpPr>
        <p:spPr>
          <a:xfrm>
            <a:off x="6413679" y="1983346"/>
            <a:ext cx="128789" cy="8757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34130" y="1690688"/>
            <a:ext cx="127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পাপড়ি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8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882"/>
            <a:ext cx="5100034" cy="5241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698513"/>
            <a:ext cx="6151808" cy="58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618186"/>
            <a:ext cx="5280337" cy="5293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827" y="1356842"/>
            <a:ext cx="4367280" cy="50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0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105</Words>
  <Application>Microsoft Office PowerPoint</Application>
  <PresentationFormat>Widescreen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সবাইকে ফুলেল শুভেচ্ছা</vt:lpstr>
      <vt:lpstr>শিক্ষক পরিচিতি</vt:lpstr>
      <vt:lpstr>পাঠপরিচিতি</vt:lpstr>
      <vt:lpstr>আজকের পাঠ</vt:lpstr>
      <vt:lpstr>               শিখন ফল</vt:lpstr>
      <vt:lpstr>ফুলের বিভিন্ন অংশ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বীজের অংকুরোদগম দুই প্রকার</vt:lpstr>
      <vt:lpstr>মৃদভেদী অংকুরোদগম</vt:lpstr>
      <vt:lpstr>মৃতগত অংকুরোদগম</vt:lpstr>
      <vt:lpstr>জরায়ুজ অংকুরোদগম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ফুলেল শুভেচ্ছা</dc:title>
  <dc:creator>DOEL</dc:creator>
  <cp:lastModifiedBy>RASEL</cp:lastModifiedBy>
  <cp:revision>17</cp:revision>
  <dcterms:created xsi:type="dcterms:W3CDTF">2015-03-07T17:38:29Z</dcterms:created>
  <dcterms:modified xsi:type="dcterms:W3CDTF">2020-08-24T12:02:38Z</dcterms:modified>
</cp:coreProperties>
</file>