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0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8852" y="490870"/>
            <a:ext cx="8806296" cy="5876260"/>
          </a:xfrm>
          <a:prstGeom prst="rect"/>
        </p:spPr>
      </p:pic>
      <p:sp>
        <p:nvSpPr>
          <p:cNvPr id="1048604" name=""/>
          <p:cNvSpPr txBox="1"/>
          <p:nvPr/>
        </p:nvSpPr>
        <p:spPr>
          <a:xfrm>
            <a:off x="989583" y="952774"/>
            <a:ext cx="6753934" cy="14884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altLang="en-US" b="1" sz="4400" lang="en-US">
                <a:solidFill>
                  <a:srgbClr val="800000"/>
                </a:solidFill>
              </a:rPr>
              <a:t>আজ</a:t>
            </a:r>
            <a:r>
              <a:rPr altLang="en-US" b="1" sz="4400" lang="en-US">
                <a:solidFill>
                  <a:srgbClr val="800000"/>
                </a:solidFill>
              </a:rPr>
              <a:t>কের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ক্লাসে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সবাইকে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স্বাগতম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endParaRPr b="1" sz="44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২</a:t>
            </a:r>
            <a:r>
              <a:rPr altLang="en-US" lang="en-US"/>
              <a:t>.</a:t>
            </a:r>
            <a:r>
              <a:rPr altLang="en-US" lang="en-US"/>
              <a:t>মেশিন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(</a:t>
            </a:r>
            <a:r>
              <a:rPr altLang="en-US" lang="en-US"/>
              <a:t>Machine</a:t>
            </a:r>
            <a:r>
              <a:rPr altLang="en-US" lang="en-US"/>
              <a:t> </a:t>
            </a:r>
            <a:r>
              <a:rPr altLang="en-US" lang="en-US"/>
              <a:t>vice</a:t>
            </a:r>
            <a:r>
              <a:rPr altLang="en-US" lang="en-US"/>
              <a:t>)</a:t>
            </a:r>
            <a:r>
              <a:rPr altLang="en-US" lang="en-US"/>
              <a:t>-</a:t>
            </a:r>
            <a:endParaRPr lang="en-US"/>
          </a:p>
        </p:txBody>
      </p:sp>
      <p:sp>
        <p:nvSpPr>
          <p:cNvPr id="104861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ধরণের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 </a:t>
            </a:r>
            <a:r>
              <a:rPr altLang="en-US" lang="en-US"/>
              <a:t>মেশিনের</a:t>
            </a:r>
            <a:r>
              <a:rPr altLang="en-US" lang="en-US"/>
              <a:t> </a:t>
            </a:r>
            <a:r>
              <a:rPr altLang="en-US" lang="en-US"/>
              <a:t>বেডে</a:t>
            </a:r>
            <a:r>
              <a:rPr altLang="en-US" lang="en-US"/>
              <a:t>/</a:t>
            </a:r>
            <a:r>
              <a:rPr altLang="en-US" lang="en-US"/>
              <a:t>টেবিলে</a:t>
            </a:r>
            <a:r>
              <a:rPr altLang="en-US" lang="en-US"/>
              <a:t> </a:t>
            </a:r>
            <a:r>
              <a:rPr altLang="en-US" lang="en-US"/>
              <a:t>নাট-বোল্ট</a:t>
            </a:r>
            <a:r>
              <a:rPr altLang="en-US" lang="en-US"/>
              <a:t> </a:t>
            </a:r>
            <a:r>
              <a:rPr altLang="en-US" lang="en-US"/>
              <a:t>দিয়ে</a:t>
            </a:r>
            <a:r>
              <a:rPr altLang="en-US" lang="en-US"/>
              <a:t> </a:t>
            </a:r>
            <a:r>
              <a:rPr altLang="en-US" lang="en-US"/>
              <a:t>আটকিয়ে</a:t>
            </a:r>
            <a:r>
              <a:rPr altLang="en-US" lang="en-US"/>
              <a:t> </a:t>
            </a:r>
            <a:r>
              <a:rPr altLang="en-US" lang="en-US"/>
              <a:t>কার্যবস্তুকে</a:t>
            </a:r>
            <a:r>
              <a:rPr altLang="en-US" lang="en-US"/>
              <a:t> </a:t>
            </a:r>
            <a:r>
              <a:rPr altLang="en-US" lang="en-US"/>
              <a:t>দৃঢ়ভাবে</a:t>
            </a:r>
            <a:r>
              <a:rPr altLang="en-US" lang="en-US"/>
              <a:t> </a:t>
            </a:r>
            <a:r>
              <a:rPr altLang="en-US" lang="en-US"/>
              <a:t>ধরে</a:t>
            </a:r>
            <a:r>
              <a:rPr altLang="en-US" lang="en-US"/>
              <a:t> </a:t>
            </a:r>
            <a:r>
              <a:rPr altLang="en-US" lang="en-US"/>
              <a:t>রাখে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75409" y="2998285"/>
            <a:ext cx="7702387" cy="3498485"/>
          </a:xfrm>
          <a:prstGeom prst="rect"/>
        </p:spPr>
      </p:pic>
    </p:spTree>
  </p:cSld>
  <p:clrMapOvr>
    <a:masterClrMapping/>
  </p:clrMapOvr>
  <p:transition spd="med">
    <p:pull dir="l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৩</a:t>
            </a:r>
            <a:r>
              <a:rPr altLang="en-US" lang="en-US"/>
              <a:t>.</a:t>
            </a:r>
            <a:r>
              <a:rPr altLang="en-US" lang="en-US"/>
              <a:t>ইউনিভার্সাল</a:t>
            </a:r>
            <a:r>
              <a:rPr altLang="en-US" lang="en-US"/>
              <a:t>(</a:t>
            </a:r>
            <a:r>
              <a:rPr altLang="en-US" lang="en-US"/>
              <a:t>Universal</a:t>
            </a:r>
            <a:r>
              <a:rPr altLang="en-US" lang="en-US"/>
              <a:t> </a:t>
            </a:r>
            <a:r>
              <a:rPr altLang="en-US" lang="en-US"/>
              <a:t>Vice</a:t>
            </a:r>
            <a:r>
              <a:rPr altLang="en-US" lang="en-US"/>
              <a:t>)</a:t>
            </a:r>
            <a:endParaRPr lang="en-US"/>
          </a:p>
        </p:txBody>
      </p:sp>
      <p:sp>
        <p:nvSpPr>
          <p:cNvPr id="104862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ধরণের</a:t>
            </a:r>
            <a:r>
              <a:rPr altLang="en-US" lang="en-US"/>
              <a:t> </a:t>
            </a:r>
            <a:r>
              <a:rPr altLang="en-US" lang="en-US"/>
              <a:t>ভাইসকে</a:t>
            </a:r>
            <a:r>
              <a:rPr altLang="en-US" lang="en-US"/>
              <a:t> </a:t>
            </a:r>
            <a:r>
              <a:rPr altLang="en-US" lang="en-US"/>
              <a:t>যে</a:t>
            </a:r>
            <a:r>
              <a:rPr altLang="en-US" lang="en-US"/>
              <a:t> </a:t>
            </a:r>
            <a:r>
              <a:rPr altLang="en-US" lang="en-US"/>
              <a:t>কোন</a:t>
            </a:r>
            <a:r>
              <a:rPr altLang="en-US" lang="en-US"/>
              <a:t> </a:t>
            </a:r>
            <a:r>
              <a:rPr altLang="en-US" lang="en-US"/>
              <a:t>কোণে</a:t>
            </a:r>
            <a:r>
              <a:rPr altLang="en-US" lang="en-US"/>
              <a:t> </a:t>
            </a:r>
            <a:r>
              <a:rPr altLang="en-US" lang="en-US"/>
              <a:t>ঘুরিয়ে</a:t>
            </a:r>
            <a:r>
              <a:rPr altLang="en-US" lang="en-US"/>
              <a:t> </a:t>
            </a:r>
            <a:r>
              <a:rPr altLang="en-US" lang="en-US"/>
              <a:t>কাজ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যায়</a:t>
            </a:r>
            <a:r>
              <a:rPr altLang="en-US" lang="en-US"/>
              <a:t>,</a:t>
            </a:r>
            <a:r>
              <a:rPr altLang="en-US" lang="en-US"/>
              <a:t>অধিক</a:t>
            </a:r>
            <a:r>
              <a:rPr altLang="en-US" lang="en-US"/>
              <a:t> </a:t>
            </a:r>
            <a:r>
              <a:rPr altLang="en-US" lang="en-US"/>
              <a:t>সংখ্যক</a:t>
            </a:r>
            <a:r>
              <a:rPr altLang="en-US" lang="en-US"/>
              <a:t> </a:t>
            </a:r>
            <a:r>
              <a:rPr altLang="en-US" lang="en-US"/>
              <a:t>বস্তু</a:t>
            </a:r>
            <a:r>
              <a:rPr altLang="en-US" lang="en-US"/>
              <a:t> </a:t>
            </a:r>
            <a:r>
              <a:rPr altLang="en-US" lang="en-US"/>
              <a:t>উৎপাদন</a:t>
            </a:r>
            <a:r>
              <a:rPr altLang="en-US" lang="en-US"/>
              <a:t> </a:t>
            </a:r>
            <a:r>
              <a:rPr altLang="en-US" lang="en-US"/>
              <a:t>ক্ষেত্রে</a:t>
            </a:r>
            <a:r>
              <a:rPr altLang="en-US" lang="en-US"/>
              <a:t> </a:t>
            </a:r>
            <a:r>
              <a:rPr altLang="en-US" lang="en-US"/>
              <a:t>সময়ের</a:t>
            </a:r>
            <a:r>
              <a:rPr altLang="en-US" lang="en-US"/>
              <a:t> </a:t>
            </a:r>
            <a:r>
              <a:rPr altLang="en-US" lang="en-US"/>
              <a:t>অপচয়</a:t>
            </a:r>
            <a:r>
              <a:rPr altLang="en-US" lang="en-US"/>
              <a:t> </a:t>
            </a:r>
            <a:r>
              <a:rPr altLang="en-US" lang="en-US"/>
              <a:t>কমানোর</a:t>
            </a:r>
            <a:r>
              <a:rPr altLang="en-US" lang="en-US"/>
              <a:t> </a:t>
            </a:r>
            <a:r>
              <a:rPr altLang="en-US" lang="en-US"/>
              <a:t>জন্য</a:t>
            </a:r>
            <a:r>
              <a:rPr altLang="en-US" lang="en-US"/>
              <a:t> </a:t>
            </a:r>
            <a:r>
              <a:rPr altLang="en-US" lang="en-US"/>
              <a:t>এটি</a:t>
            </a:r>
            <a:r>
              <a:rPr altLang="en-US" lang="en-US"/>
              <a:t> </a:t>
            </a:r>
            <a:r>
              <a:rPr altLang="en-US" lang="en-US"/>
              <a:t>বিশেষ</a:t>
            </a:r>
            <a:r>
              <a:rPr altLang="en-US" lang="en-US"/>
              <a:t> </a:t>
            </a:r>
            <a:r>
              <a:rPr altLang="en-US" lang="en-US"/>
              <a:t>উপযোগী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55934" y="3316481"/>
            <a:ext cx="7281923" cy="3135947"/>
          </a:xfrm>
          <a:prstGeom prst="rect"/>
        </p:spPr>
      </p:pic>
    </p:spTree>
  </p:cSld>
  <p:clrMapOvr>
    <a:masterClrMapping/>
  </p:clrMapOvr>
  <p:transition spd="slow">
    <p:cover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৪</a:t>
            </a:r>
            <a:r>
              <a:rPr altLang="en-US" lang="en-US"/>
              <a:t>.</a:t>
            </a:r>
            <a:r>
              <a:rPr altLang="en-US" lang="en-US"/>
              <a:t>হ্যান্ড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(</a:t>
            </a:r>
            <a:r>
              <a:rPr altLang="en-US" lang="en-US"/>
              <a:t>Hand</a:t>
            </a:r>
            <a:r>
              <a:rPr altLang="en-US" lang="en-US"/>
              <a:t> </a:t>
            </a:r>
            <a:r>
              <a:rPr altLang="en-US" lang="en-US"/>
              <a:t>Vice</a:t>
            </a:r>
            <a:r>
              <a:rPr altLang="en-US" lang="en-US"/>
              <a:t>)</a:t>
            </a:r>
            <a:r>
              <a:rPr altLang="en-US" lang="en-US"/>
              <a:t>-</a:t>
            </a:r>
            <a:endParaRPr lang="en-US"/>
          </a:p>
        </p:txBody>
      </p:sp>
      <p:sp>
        <p:nvSpPr>
          <p:cNvPr id="104862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ক্ষুদ্র</a:t>
            </a:r>
            <a:r>
              <a:rPr altLang="en-US" lang="en-US"/>
              <a:t> </a:t>
            </a:r>
            <a:r>
              <a:rPr altLang="en-US" lang="en-US"/>
              <a:t>ক্ষুদ্র</a:t>
            </a:r>
            <a:r>
              <a:rPr altLang="en-US" lang="en-US"/>
              <a:t> </a:t>
            </a:r>
            <a:r>
              <a:rPr altLang="en-US" lang="en-US"/>
              <a:t>য</a:t>
            </a:r>
            <a:r>
              <a:rPr altLang="en-US" lang="en-US"/>
              <a:t>ন্ত্র</a:t>
            </a:r>
            <a:r>
              <a:rPr altLang="en-US" lang="en-US"/>
              <a:t>াংশ</a:t>
            </a:r>
            <a:r>
              <a:rPr altLang="en-US" lang="en-US"/>
              <a:t> </a:t>
            </a:r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ভাইসে</a:t>
            </a:r>
            <a:r>
              <a:rPr altLang="en-US" lang="en-US"/>
              <a:t> </a:t>
            </a:r>
            <a:r>
              <a:rPr altLang="en-US" lang="en-US"/>
              <a:t>হাতে</a:t>
            </a:r>
            <a:r>
              <a:rPr altLang="en-US" lang="en-US"/>
              <a:t> </a:t>
            </a:r>
            <a:r>
              <a:rPr altLang="en-US" lang="en-US"/>
              <a:t>ধারণ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 </a:t>
            </a:r>
            <a:r>
              <a:rPr altLang="en-US" lang="en-US"/>
              <a:t>আবদ্ধ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 </a:t>
            </a:r>
            <a:r>
              <a:rPr altLang="en-US" lang="en-US"/>
              <a:t>কাজ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যায়</a:t>
            </a:r>
            <a:r>
              <a:rPr altLang="en-US" lang="en-US"/>
              <a:t>।</a:t>
            </a:r>
            <a:r>
              <a:rPr altLang="en-US" lang="en-US"/>
              <a:t>সাধারণত</a:t>
            </a:r>
            <a:r>
              <a:rPr altLang="en-US" lang="en-US"/>
              <a:t> </a:t>
            </a:r>
            <a:r>
              <a:rPr altLang="en-US" lang="en-US"/>
              <a:t>ছোট</a:t>
            </a:r>
            <a:r>
              <a:rPr altLang="en-US" lang="en-US"/>
              <a:t>-</a:t>
            </a:r>
            <a:r>
              <a:rPr altLang="en-US" lang="en-US"/>
              <a:t>খাটো</a:t>
            </a:r>
            <a:r>
              <a:rPr altLang="en-US" lang="en-US"/>
              <a:t> </a:t>
            </a:r>
            <a:r>
              <a:rPr altLang="en-US" lang="en-US"/>
              <a:t>কাজে</a:t>
            </a:r>
            <a:r>
              <a:rPr altLang="en-US" lang="en-US"/>
              <a:t> </a:t>
            </a:r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 </a:t>
            </a:r>
            <a:r>
              <a:rPr altLang="en-US" lang="en-US"/>
              <a:t>ব্যবহার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49" y="3145613"/>
            <a:ext cx="7863410" cy="327984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14:flas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৫</a:t>
            </a:r>
            <a:r>
              <a:rPr altLang="en-US" lang="en-US"/>
              <a:t>.</a:t>
            </a:r>
            <a:r>
              <a:rPr altLang="en-US" lang="en-US"/>
              <a:t>পিন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(</a:t>
            </a:r>
            <a:r>
              <a:rPr altLang="en-US" lang="en-US"/>
              <a:t>Pin</a:t>
            </a:r>
            <a:r>
              <a:rPr altLang="en-US" lang="en-US"/>
              <a:t> </a:t>
            </a:r>
            <a:r>
              <a:rPr altLang="en-US" lang="en-US"/>
              <a:t>Vice</a:t>
            </a:r>
            <a:r>
              <a:rPr altLang="en-US" lang="en-US"/>
              <a:t>)</a:t>
            </a:r>
            <a:r>
              <a:rPr altLang="en-US" lang="en-US"/>
              <a:t>-</a:t>
            </a:r>
            <a:endParaRPr lang="en-US"/>
          </a:p>
        </p:txBody>
      </p:sp>
      <p:sp>
        <p:nvSpPr>
          <p:cNvPr id="104862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</a:t>
            </a:r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ভাইসে</a:t>
            </a:r>
            <a:r>
              <a:rPr altLang="en-US" lang="en-US"/>
              <a:t> </a:t>
            </a:r>
            <a:r>
              <a:rPr altLang="en-US" lang="en-US"/>
              <a:t>ক্ষদ্র</a:t>
            </a:r>
            <a:r>
              <a:rPr altLang="en-US" lang="en-US"/>
              <a:t> </a:t>
            </a:r>
            <a:r>
              <a:rPr altLang="en-US" lang="en-US"/>
              <a:t>ব্যাসের</a:t>
            </a:r>
            <a:r>
              <a:rPr altLang="en-US" lang="en-US"/>
              <a:t> </a:t>
            </a:r>
            <a:r>
              <a:rPr altLang="en-US" lang="en-US"/>
              <a:t>পিন</a:t>
            </a:r>
            <a:r>
              <a:rPr altLang="en-US" lang="en-US"/>
              <a:t> </a:t>
            </a:r>
            <a:r>
              <a:rPr altLang="en-US" lang="en-US"/>
              <a:t>জাতী</a:t>
            </a:r>
            <a:r>
              <a:rPr altLang="en-US" lang="en-US"/>
              <a:t>য়</a:t>
            </a:r>
            <a:r>
              <a:rPr altLang="en-US" lang="en-US"/>
              <a:t> </a:t>
            </a:r>
            <a:r>
              <a:rPr altLang="en-US" lang="en-US"/>
              <a:t>জবকে</a:t>
            </a:r>
            <a:r>
              <a:rPr altLang="en-US" lang="en-US"/>
              <a:t> </a:t>
            </a:r>
            <a:r>
              <a:rPr altLang="en-US" lang="en-US"/>
              <a:t>আবদ্ধ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।</a:t>
            </a:r>
            <a:r>
              <a:rPr altLang="en-US" lang="en-US"/>
              <a:t> </a:t>
            </a:r>
            <a:r>
              <a:rPr altLang="en-US" lang="en-US"/>
              <a:t>এর</a:t>
            </a:r>
            <a:r>
              <a:rPr altLang="en-US" lang="en-US"/>
              <a:t> </a:t>
            </a:r>
            <a:r>
              <a:rPr altLang="en-US" lang="en-US"/>
              <a:t>সাহায্যে</a:t>
            </a:r>
            <a:r>
              <a:rPr altLang="en-US" lang="en-US"/>
              <a:t> </a:t>
            </a:r>
            <a:r>
              <a:rPr altLang="en-US" lang="en-US"/>
              <a:t>ফাইলিং</a:t>
            </a:r>
            <a:r>
              <a:rPr altLang="en-US" lang="en-US"/>
              <a:t>,</a:t>
            </a:r>
            <a:r>
              <a:rPr altLang="en-US" lang="en-US"/>
              <a:t>স্ক্রাইবিং</a:t>
            </a:r>
            <a:r>
              <a:rPr altLang="en-US" lang="en-US"/>
              <a:t> </a:t>
            </a:r>
            <a:r>
              <a:rPr altLang="en-US" lang="en-US"/>
              <a:t>এর</a:t>
            </a:r>
            <a:r>
              <a:rPr altLang="en-US" lang="en-US"/>
              <a:t> </a:t>
            </a:r>
            <a:r>
              <a:rPr altLang="en-US" lang="en-US"/>
              <a:t>কা</a:t>
            </a:r>
            <a:r>
              <a:rPr altLang="en-US" lang="en-US"/>
              <a:t>জ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।</a:t>
            </a:r>
            <a:endParaRPr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39033" y="2730036"/>
            <a:ext cx="7150025" cy="3634325"/>
          </a:xfrm>
          <a:prstGeom prst="rect"/>
        </p:spPr>
      </p:pic>
    </p:spTree>
  </p:cSld>
  <p:clrMapOvr>
    <a:masterClrMapping/>
  </p:clrMapOvr>
  <p:transition spd="slow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৬</a:t>
            </a:r>
            <a:r>
              <a:rPr altLang="en-US" lang="en-US"/>
              <a:t>.</a:t>
            </a:r>
            <a:r>
              <a:rPr altLang="en-US" lang="en-US"/>
              <a:t>টুল</a:t>
            </a:r>
            <a:r>
              <a:rPr altLang="en-US" lang="en-US"/>
              <a:t> </a:t>
            </a:r>
            <a:r>
              <a:rPr altLang="en-US" lang="en-US"/>
              <a:t>মেকার্স</a:t>
            </a:r>
            <a:r>
              <a:rPr altLang="en-US" lang="en-US"/>
              <a:t>(</a:t>
            </a:r>
            <a:r>
              <a:rPr altLang="en-US" lang="en-US"/>
              <a:t>Tool</a:t>
            </a:r>
            <a:r>
              <a:rPr altLang="en-US" lang="en-US"/>
              <a:t> </a:t>
            </a:r>
            <a:r>
              <a:rPr altLang="en-US" lang="en-US"/>
              <a:t>maker</a:t>
            </a:r>
            <a:r>
              <a:rPr altLang="en-US" lang="en-US"/>
              <a:t>'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vice</a:t>
            </a:r>
            <a:r>
              <a:rPr altLang="en-US" lang="en-US"/>
              <a:t>)</a:t>
            </a:r>
            <a:r>
              <a:rPr altLang="en-US" lang="en-US"/>
              <a:t>-</a:t>
            </a:r>
            <a:endParaRPr lang="en-US"/>
          </a:p>
        </p:txBody>
      </p:sp>
      <p:sp>
        <p:nvSpPr>
          <p:cNvPr id="104862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ভাইসের</a:t>
            </a:r>
            <a:r>
              <a:rPr altLang="en-US" lang="en-US"/>
              <a:t> </a:t>
            </a:r>
            <a:r>
              <a:rPr altLang="en-US" lang="en-US"/>
              <a:t>অপ</a:t>
            </a:r>
            <a:r>
              <a:rPr altLang="en-US" lang="en-US"/>
              <a:t>র</a:t>
            </a:r>
            <a:r>
              <a:rPr altLang="en-US" lang="en-US"/>
              <a:t> </a:t>
            </a:r>
            <a:r>
              <a:rPr altLang="en-US" lang="en-US"/>
              <a:t>নাম</a:t>
            </a:r>
            <a:r>
              <a:rPr altLang="en-US" lang="en-US"/>
              <a:t> </a:t>
            </a:r>
            <a:r>
              <a:rPr altLang="en-US" lang="en-US"/>
              <a:t>প্যারালাল</a:t>
            </a:r>
            <a:r>
              <a:rPr altLang="en-US" lang="en-US"/>
              <a:t> </a:t>
            </a:r>
            <a:r>
              <a:rPr altLang="en-US" lang="en-US"/>
              <a:t>ক্ল্যাম্প</a:t>
            </a:r>
            <a:r>
              <a:rPr altLang="en-US" lang="en-US"/>
              <a:t>।</a:t>
            </a:r>
            <a:r>
              <a:rPr altLang="en-US" lang="en-US"/>
              <a:t>যন্ত্রনির্মাতা</a:t>
            </a:r>
            <a:r>
              <a:rPr altLang="en-US" lang="en-US"/>
              <a:t>,</a:t>
            </a:r>
            <a:r>
              <a:rPr altLang="en-US" lang="en-US"/>
              <a:t>ডাই</a:t>
            </a:r>
            <a:r>
              <a:rPr altLang="en-US" lang="en-US"/>
              <a:t> </a:t>
            </a:r>
            <a:r>
              <a:rPr altLang="en-US" lang="en-US"/>
              <a:t>পাঞ্চ</a:t>
            </a:r>
            <a:r>
              <a:rPr altLang="en-US" lang="en-US"/>
              <a:t> </a:t>
            </a:r>
            <a:r>
              <a:rPr altLang="en-US" lang="en-US"/>
              <a:t>নির্মাতারা</a:t>
            </a:r>
            <a:r>
              <a:rPr altLang="en-US" lang="en-US"/>
              <a:t> </a:t>
            </a:r>
            <a:r>
              <a:rPr altLang="en-US" lang="en-US"/>
              <a:t>এই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 </a:t>
            </a:r>
            <a:r>
              <a:rPr altLang="en-US" lang="en-US"/>
              <a:t>ব্য</a:t>
            </a:r>
            <a:r>
              <a:rPr altLang="en-US" lang="en-US"/>
              <a:t>বহার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68039" y="2686649"/>
            <a:ext cx="8184173" cy="3490314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ভাইসের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যত্ন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ও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রক্ষণাবেক্ষণ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2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sz="3200" lang="en-US"/>
              <a:t>১</a:t>
            </a:r>
            <a:r>
              <a:rPr altLang="en-US" sz="3200" lang="en-US"/>
              <a:t>.</a:t>
            </a:r>
            <a:r>
              <a:rPr altLang="en-US" sz="3200" lang="en-US"/>
              <a:t>ভাইসের</a:t>
            </a:r>
            <a:r>
              <a:rPr altLang="en-US" sz="3200" lang="en-US"/>
              <a:t> </a:t>
            </a:r>
            <a:r>
              <a:rPr altLang="en-US" sz="3200" lang="en-US"/>
              <a:t>থ্রেড</a:t>
            </a:r>
            <a:r>
              <a:rPr altLang="en-US" sz="3200" lang="en-US"/>
              <a:t> </a:t>
            </a:r>
            <a:r>
              <a:rPr altLang="en-US" sz="3200" lang="en-US"/>
              <a:t>এবং</a:t>
            </a:r>
            <a:r>
              <a:rPr altLang="en-US" sz="3200" lang="en-US"/>
              <a:t> </a:t>
            </a:r>
            <a:r>
              <a:rPr altLang="en-US" sz="3200" lang="en-US"/>
              <a:t>নাটগুলো</a:t>
            </a:r>
            <a:r>
              <a:rPr altLang="en-US" sz="3200" lang="en-US"/>
              <a:t> </a:t>
            </a:r>
            <a:r>
              <a:rPr altLang="en-US" sz="3200" lang="en-US"/>
              <a:t>তৈলাক্ত</a:t>
            </a:r>
            <a:r>
              <a:rPr altLang="en-US" sz="3200" lang="en-US"/>
              <a:t> </a:t>
            </a:r>
            <a:r>
              <a:rPr altLang="en-US" sz="3200" lang="en-US"/>
              <a:t>রাখতে</a:t>
            </a:r>
            <a:r>
              <a:rPr altLang="en-US" sz="3200" lang="en-US"/>
              <a:t> </a:t>
            </a:r>
            <a:r>
              <a:rPr altLang="en-US" sz="3200" lang="en-US"/>
              <a:t>হবে</a:t>
            </a:r>
            <a:r>
              <a:rPr altLang="en-US" sz="3200" lang="en-US"/>
              <a:t>।</a:t>
            </a:r>
            <a:r>
              <a:rPr altLang="en-US" sz="3200" lang="en-US"/>
              <a:t>
</a:t>
            </a:r>
            <a:r>
              <a:rPr altLang="en-US" sz="3200" lang="en-US"/>
              <a:t>২</a:t>
            </a:r>
            <a:r>
              <a:rPr altLang="en-US" sz="3200" lang="en-US"/>
              <a:t>.</a:t>
            </a:r>
            <a:r>
              <a:rPr altLang="en-US" sz="3200" lang="en-US"/>
              <a:t>কাজ</a:t>
            </a:r>
            <a:r>
              <a:rPr altLang="en-US" sz="3200" lang="en-US"/>
              <a:t> </a:t>
            </a:r>
            <a:r>
              <a:rPr altLang="en-US" sz="3200" lang="en-US"/>
              <a:t>শেষে</a:t>
            </a:r>
            <a:r>
              <a:rPr altLang="en-US" sz="3200" lang="en-US"/>
              <a:t> </a:t>
            </a:r>
            <a:r>
              <a:rPr altLang="en-US" sz="3200" lang="en-US"/>
              <a:t>ভাইস</a:t>
            </a:r>
            <a:r>
              <a:rPr altLang="en-US" sz="3200" lang="en-US"/>
              <a:t> </a:t>
            </a:r>
            <a:r>
              <a:rPr altLang="en-US" sz="3200" lang="en-US"/>
              <a:t>কে</a:t>
            </a:r>
            <a:r>
              <a:rPr altLang="en-US" sz="3200" lang="en-US"/>
              <a:t> </a:t>
            </a:r>
            <a:r>
              <a:rPr altLang="en-US" sz="3200" lang="en-US"/>
              <a:t>নরম</a:t>
            </a:r>
            <a:r>
              <a:rPr altLang="en-US" sz="3200" lang="en-US"/>
              <a:t> </a:t>
            </a:r>
            <a:r>
              <a:rPr altLang="en-US" sz="3200" lang="en-US"/>
              <a:t>ধাতব</a:t>
            </a:r>
            <a:r>
              <a:rPr altLang="en-US" sz="3200" lang="en-US"/>
              <a:t> </a:t>
            </a:r>
            <a:r>
              <a:rPr altLang="en-US" sz="3200" lang="en-US"/>
              <a:t>পদার্থ</a:t>
            </a:r>
            <a:r>
              <a:rPr altLang="en-US" sz="3200" lang="en-US"/>
              <a:t> </a:t>
            </a:r>
            <a:r>
              <a:rPr altLang="en-US" sz="3200" lang="en-US"/>
              <a:t>দিয়ে</a:t>
            </a:r>
            <a:r>
              <a:rPr altLang="en-US" sz="3200" lang="en-US"/>
              <a:t> </a:t>
            </a:r>
            <a:r>
              <a:rPr altLang="en-US" sz="3200" lang="en-US"/>
              <a:t>ঢেকে</a:t>
            </a:r>
            <a:r>
              <a:rPr altLang="en-US" sz="3200" lang="en-US"/>
              <a:t> </a:t>
            </a:r>
            <a:r>
              <a:rPr altLang="en-US" sz="3200" lang="en-US"/>
              <a:t>রাখতে</a:t>
            </a:r>
            <a:r>
              <a:rPr altLang="en-US" sz="3200" lang="en-US"/>
              <a:t> </a:t>
            </a:r>
            <a:r>
              <a:rPr altLang="en-US" sz="3200" lang="en-US"/>
              <a:t>হবে</a:t>
            </a:r>
            <a:r>
              <a:rPr altLang="en-US" sz="3200" lang="en-US"/>
              <a:t>।</a:t>
            </a:r>
            <a:r>
              <a:rPr altLang="en-US" sz="3200" lang="en-US"/>
              <a:t>
</a:t>
            </a:r>
            <a:r>
              <a:rPr altLang="en-US" sz="3200" lang="en-US"/>
              <a:t>৩</a:t>
            </a:r>
            <a:r>
              <a:rPr altLang="en-US" sz="3200" lang="en-US"/>
              <a:t>.</a:t>
            </a:r>
            <a:r>
              <a:rPr altLang="en-US" sz="3200" lang="en-US"/>
              <a:t>ব্রাস</a:t>
            </a:r>
            <a:r>
              <a:rPr altLang="en-US" sz="3200" lang="en-US"/>
              <a:t> </a:t>
            </a:r>
            <a:r>
              <a:rPr altLang="en-US" sz="3200" lang="en-US"/>
              <a:t>ব্যবহার</a:t>
            </a:r>
            <a:r>
              <a:rPr altLang="en-US" sz="3200" lang="en-US"/>
              <a:t> </a:t>
            </a:r>
            <a:r>
              <a:rPr altLang="en-US" sz="3200" lang="en-US"/>
              <a:t>করে</a:t>
            </a:r>
            <a:r>
              <a:rPr altLang="en-US" sz="3200" lang="en-US"/>
              <a:t> </a:t>
            </a:r>
            <a:r>
              <a:rPr altLang="en-US" sz="3200" lang="en-US"/>
              <a:t>ভাইস</a:t>
            </a:r>
            <a:r>
              <a:rPr altLang="en-US" sz="3200" lang="en-US"/>
              <a:t>কে</a:t>
            </a:r>
            <a:r>
              <a:rPr altLang="en-US" sz="3200" lang="en-US"/>
              <a:t> </a:t>
            </a:r>
            <a:r>
              <a:rPr altLang="en-US" sz="3200" lang="en-US"/>
              <a:t>ধূলামুক্ত</a:t>
            </a:r>
            <a:r>
              <a:rPr altLang="en-US" sz="3200" lang="en-US"/>
              <a:t> </a:t>
            </a:r>
            <a:r>
              <a:rPr altLang="en-US" sz="3200" lang="en-US"/>
              <a:t>রাখতে</a:t>
            </a:r>
            <a:r>
              <a:rPr altLang="en-US" sz="3200" lang="en-US"/>
              <a:t> </a:t>
            </a:r>
            <a:r>
              <a:rPr altLang="en-US" sz="3200" lang="en-US"/>
              <a:t>হবে</a:t>
            </a:r>
            <a:r>
              <a:rPr altLang="en-US" sz="3200" lang="en-US"/>
              <a:t>।</a:t>
            </a:r>
            <a:endParaRPr sz="3200" lang="en-US"/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7415" y="536372"/>
            <a:ext cx="8949170" cy="5785256"/>
          </a:xfrm>
          <a:prstGeom prst="rect"/>
        </p:spPr>
      </p:pic>
      <p:sp>
        <p:nvSpPr>
          <p:cNvPr id="1048629" name=""/>
          <p:cNvSpPr txBox="1"/>
          <p:nvPr/>
        </p:nvSpPr>
        <p:spPr>
          <a:xfrm>
            <a:off x="2079117" y="996003"/>
            <a:ext cx="5542758" cy="599439"/>
          </a:xfrm>
          <a:prstGeom prst="rect"/>
          <a:solidFill>
            <a:srgbClr val="000000"/>
          </a:solidFill>
          <a:ln w="25400">
            <a:solidFill>
              <a:srgbClr val="000000"/>
            </a:solidFill>
            <a:prstDash val="solid"/>
          </a:ln>
        </p:spPr>
        <p:txBody>
          <a:bodyPr rtlCol="0" wrap="square">
            <a:spAutoFit/>
          </a:bodyPr>
          <a:p>
            <a:pPr algn="ctr"/>
            <a:r>
              <a:rPr altLang="en-US" sz="3200" lang="en-US">
                <a:solidFill>
                  <a:srgbClr val="FFFFFF"/>
                </a:solidFill>
              </a:rPr>
              <a:t>সবাইকে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অসংখ্য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ধন্যবাদ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endParaRPr sz="3200" lang="en-US">
              <a:solidFill>
                <a:srgbClr val="FFFFFF"/>
              </a:solidFill>
            </a:endParaRPr>
          </a:p>
        </p:txBody>
      </p:sp>
      <p:sp>
        <p:nvSpPr>
          <p:cNvPr id="1048630" name=""/>
          <p:cNvSpPr txBox="1"/>
          <p:nvPr/>
        </p:nvSpPr>
        <p:spPr>
          <a:xfrm>
            <a:off x="850495" y="4896687"/>
            <a:ext cx="4000000" cy="14249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0000"/>
                </a:solidFill>
              </a:rPr>
              <a:t>ইঞ্জিঃআকতারুজ্জামান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ট্রেড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ইন্সট্রাক্টর</a:t>
            </a:r>
            <a:r>
              <a:rPr altLang="en-US" sz="2800" lang="en-US">
                <a:solidFill>
                  <a:srgbClr val="000000"/>
                </a:solidFill>
              </a:rPr>
              <a:t>, </a:t>
            </a:r>
            <a:r>
              <a:rPr altLang="en-US" sz="2800" lang="en-US">
                <a:solidFill>
                  <a:srgbClr val="000000"/>
                </a:solidFill>
              </a:rPr>
              <a:t>জাফরনগর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অপর্ণা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চরণ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উচ্চ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বিদ্যালয়</a:t>
            </a:r>
            <a:r>
              <a:rPr altLang="en-US" sz="2800" lang="en-US">
                <a:solidFill>
                  <a:srgbClr val="000000"/>
                </a:solidFill>
              </a:rPr>
              <a:t>।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96560" y="483275"/>
            <a:ext cx="7930355" cy="5715162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b="1" lang="en-US">
                <a:solidFill>
                  <a:srgbClr val="800000"/>
                </a:solidFill>
              </a:rPr>
              <a:t>শিক্ষক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পরিচিতি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-</a:t>
            </a:r>
            <a:endParaRPr b="1" lang="en-US">
              <a:solidFill>
                <a:srgbClr val="800000"/>
              </a:solidFill>
            </a:endParaRPr>
          </a:p>
        </p:txBody>
      </p:sp>
      <p:sp>
        <p:nvSpPr>
          <p:cNvPr id="1048588" name="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altLang="en-US" b="1" sz="3200" lang="en-US">
                <a:solidFill>
                  <a:srgbClr val="008000"/>
                </a:solidFill>
              </a:rPr>
              <a:t>আকতারুজ্জামান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(</a:t>
            </a:r>
            <a:r>
              <a:rPr altLang="en-US" b="1" sz="3200" lang="en-US">
                <a:solidFill>
                  <a:srgbClr val="008000"/>
                </a:solidFill>
              </a:rPr>
              <a:t>ট্রেড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ইন্সট্রাক্টর</a:t>
            </a:r>
            <a:r>
              <a:rPr altLang="en-US" b="1" sz="3200" lang="en-US">
                <a:solidFill>
                  <a:srgbClr val="008000"/>
                </a:solidFill>
              </a:rPr>
              <a:t>)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জাফরনগর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অপর্ণা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চরণ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উচ্চ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r>
              <a:rPr altLang="en-US" b="1" sz="3200" lang="en-US">
                <a:solidFill>
                  <a:srgbClr val="008000"/>
                </a:solidFill>
              </a:rPr>
              <a:t>বিদ্যালয়</a:t>
            </a:r>
            <a:r>
              <a:rPr altLang="en-US" b="1" sz="3200" lang="en-US">
                <a:solidFill>
                  <a:srgbClr val="008000"/>
                </a:solidFill>
              </a:rPr>
              <a:t>।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সীতাকুন্ড</a:t>
            </a:r>
            <a:r>
              <a:rPr altLang="en-US" b="1" sz="3200" lang="en-US">
                <a:solidFill>
                  <a:srgbClr val="008000"/>
                </a:solidFill>
              </a:rPr>
              <a:t>,</a:t>
            </a:r>
            <a:r>
              <a:rPr altLang="en-US" b="1" sz="3200" lang="en-US">
                <a:solidFill>
                  <a:srgbClr val="008000"/>
                </a:solidFill>
              </a:rPr>
              <a:t>চট্টগ্রাম</a:t>
            </a:r>
            <a:r>
              <a:rPr altLang="en-US" b="1" sz="3200" lang="en-US">
                <a:solidFill>
                  <a:srgbClr val="008000"/>
                </a:solidFill>
              </a:rPr>
              <a:t>। 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মোবাইল</a:t>
            </a:r>
            <a:r>
              <a:rPr altLang="en-US" b="1" sz="3200" lang="en-US">
                <a:solidFill>
                  <a:srgbClr val="008000"/>
                </a:solidFill>
              </a:rPr>
              <a:t>-</a:t>
            </a:r>
            <a:r>
              <a:rPr altLang="en-US" b="1" sz="3200" lang="en-US">
                <a:solidFill>
                  <a:srgbClr val="008000"/>
                </a:solidFill>
              </a:rPr>
              <a:t>
</a:t>
            </a:r>
            <a:r>
              <a:rPr altLang="en-US" b="1" sz="3200" lang="en-US">
                <a:solidFill>
                  <a:srgbClr val="008000"/>
                </a:solidFill>
              </a:rPr>
              <a:t>০১৬৭৪৫৫৯৯৪১</a:t>
            </a:r>
            <a:r>
              <a:rPr altLang="en-US" b="1" sz="3200" lang="en-US">
                <a:solidFill>
                  <a:srgbClr val="008000"/>
                </a:solidFill>
              </a:rPr>
              <a:t> </a:t>
            </a:r>
            <a:endParaRPr b="1" sz="3200" lang="en-US">
              <a:solidFill>
                <a:srgbClr val="0080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84938" y="1806385"/>
            <a:ext cx="3373623" cy="4117019"/>
          </a:xfrm>
          <a:prstGeom prst="rect"/>
        </p:spPr>
      </p:pic>
    </p:spTree>
  </p:cSld>
  <p:clrMapOvr>
    <a:masterClrMapping/>
  </p:clrMapOvr>
  <p:transition spd="slow">
    <p:split dir="out"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পাঠ</a:t>
            </a:r>
            <a:r>
              <a:rPr altLang="en-US" lang="en-US"/>
              <a:t> </a:t>
            </a:r>
            <a:r>
              <a:rPr altLang="en-US" lang="en-US"/>
              <a:t>পরিচিতি</a:t>
            </a:r>
            <a:r>
              <a:rPr altLang="en-US" lang="en-US"/>
              <a:t> </a:t>
            </a:r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b="1" sz="4000" lang="en-US">
                <a:solidFill>
                  <a:srgbClr val="FF0000"/>
                </a:solidFill>
              </a:rPr>
              <a:t>বিষয়-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জেনারেল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মেকানিক্স</a:t>
            </a:r>
            <a:r>
              <a:rPr altLang="en-US" b="1" sz="4000" lang="en-US">
                <a:solidFill>
                  <a:srgbClr val="FF0000"/>
                </a:solidFill>
              </a:rPr>
              <a:t>-১</a:t>
            </a:r>
            <a:r>
              <a:rPr altLang="en-US" b="1" sz="4000" lang="en-US">
                <a:solidFill>
                  <a:srgbClr val="FF0000"/>
                </a:solidFill>
              </a:rPr>
              <a:t>
</a:t>
            </a:r>
            <a:r>
              <a:rPr altLang="en-US" b="1" sz="4000" lang="en-US">
                <a:solidFill>
                  <a:srgbClr val="FF0000"/>
                </a:solidFill>
              </a:rPr>
              <a:t>নবম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শ্রেনী</a:t>
            </a:r>
            <a:r>
              <a:rPr altLang="en-US" b="1" sz="4000" lang="en-US">
                <a:solidFill>
                  <a:srgbClr val="FF0000"/>
                </a:solidFill>
              </a:rPr>
              <a:t> </a:t>
            </a:r>
            <a:r>
              <a:rPr altLang="en-US" b="1" sz="4000" lang="en-US">
                <a:solidFill>
                  <a:srgbClr val="FF0000"/>
                </a:solidFill>
              </a:rPr>
              <a:t>(</a:t>
            </a:r>
            <a:r>
              <a:rPr altLang="en-US" b="1" sz="4000" lang="en-US">
                <a:solidFill>
                  <a:srgbClr val="FF0000"/>
                </a:solidFill>
              </a:rPr>
              <a:t>ভোকেশনাল</a:t>
            </a:r>
            <a:r>
              <a:rPr altLang="en-US" b="1" sz="4000" lang="en-US">
                <a:solidFill>
                  <a:srgbClr val="FF0000"/>
                </a:solidFill>
              </a:rPr>
              <a:t>) </a:t>
            </a:r>
            <a:r>
              <a:rPr altLang="en-US" b="1" sz="4000" lang="en-US">
                <a:solidFill>
                  <a:srgbClr val="FF0000"/>
                </a:solidFill>
              </a:rPr>
              <a:t>
</a:t>
            </a:r>
            <a:r>
              <a:rPr altLang="en-US" b="1" sz="4000" lang="en-US">
                <a:solidFill>
                  <a:srgbClr val="FF0000"/>
                </a:solidFill>
              </a:rPr>
              <a:t>অধ্যায়-৫ম</a:t>
            </a:r>
            <a:r>
              <a:rPr altLang="en-US" b="1" sz="4000" lang="en-US">
                <a:solidFill>
                  <a:srgbClr val="FF0000"/>
                </a:solidFill>
              </a:rPr>
              <a:t>
</a:t>
            </a:r>
            <a:r>
              <a:rPr altLang="en-US" b="1" sz="4000" lang="en-US">
                <a:solidFill>
                  <a:srgbClr val="FF0000"/>
                </a:solidFill>
              </a:rPr>
              <a:t>ভাইস</a:t>
            </a:r>
            <a:r>
              <a:rPr altLang="en-US" b="1" sz="4000" lang="en-US">
                <a:solidFill>
                  <a:srgbClr val="FF0000"/>
                </a:solidFill>
              </a:rPr>
              <a:t>(</a:t>
            </a:r>
            <a:r>
              <a:rPr altLang="en-US" b="1" sz="4000" lang="en-US">
                <a:solidFill>
                  <a:srgbClr val="FF0000"/>
                </a:solidFill>
              </a:rPr>
              <a:t>vice</a:t>
            </a:r>
            <a:r>
              <a:rPr altLang="en-US" b="1" sz="4000" lang="en-US">
                <a:solidFill>
                  <a:srgbClr val="FF0000"/>
                </a:solidFill>
              </a:rPr>
              <a:t>)</a:t>
            </a:r>
            <a:endParaRPr b="1" sz="40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 txBox="1"/>
          <p:nvPr/>
        </p:nvSpPr>
        <p:spPr>
          <a:xfrm>
            <a:off x="786721" y="543249"/>
            <a:ext cx="7073966" cy="713740"/>
          </a:xfrm>
          <a:prstGeom prst="rect"/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 rtlCol="0" wrap="square">
            <a:spAutoFit/>
          </a:bodyPr>
          <a:p>
            <a:r>
              <a:rPr altLang="en-US" sz="4000" lang="en-US">
                <a:solidFill>
                  <a:srgbClr val="FFFFFF"/>
                </a:solidFill>
              </a:rPr>
              <a:t>পাঠশেষে</a:t>
            </a:r>
            <a:r>
              <a:rPr altLang="en-US" sz="4000" lang="en-US">
                <a:solidFill>
                  <a:srgbClr val="FFFFFF"/>
                </a:solidFill>
              </a:rPr>
              <a:t> </a:t>
            </a:r>
            <a:r>
              <a:rPr altLang="en-US" sz="4000" lang="en-US">
                <a:solidFill>
                  <a:srgbClr val="FFFFFF"/>
                </a:solidFill>
              </a:rPr>
              <a:t>যা</a:t>
            </a:r>
            <a:r>
              <a:rPr altLang="en-US" sz="4000" lang="en-US">
                <a:solidFill>
                  <a:srgbClr val="FFFFFF"/>
                </a:solidFill>
              </a:rPr>
              <a:t> </a:t>
            </a:r>
            <a:r>
              <a:rPr altLang="en-US" sz="4000" lang="en-US">
                <a:solidFill>
                  <a:srgbClr val="FFFFFF"/>
                </a:solidFill>
              </a:rPr>
              <a:t>জানতে</a:t>
            </a:r>
            <a:r>
              <a:rPr altLang="en-US" sz="4000" lang="en-US">
                <a:solidFill>
                  <a:srgbClr val="FFFFFF"/>
                </a:solidFill>
              </a:rPr>
              <a:t> </a:t>
            </a:r>
            <a:r>
              <a:rPr altLang="en-US" sz="4000" lang="en-US">
                <a:solidFill>
                  <a:srgbClr val="FFFFFF"/>
                </a:solidFill>
              </a:rPr>
              <a:t>পারবে-</a:t>
            </a:r>
            <a:endParaRPr sz="4000" lang="en-US">
              <a:solidFill>
                <a:srgbClr val="FFFFFF"/>
              </a:solidFill>
            </a:endParaRPr>
          </a:p>
        </p:txBody>
      </p:sp>
      <p:sp>
        <p:nvSpPr>
          <p:cNvPr id="1048601" name=""/>
          <p:cNvSpPr txBox="1"/>
          <p:nvPr/>
        </p:nvSpPr>
        <p:spPr>
          <a:xfrm>
            <a:off x="786720" y="1985358"/>
            <a:ext cx="7002698" cy="650240"/>
          </a:xfrm>
          <a:prstGeom prst="rect"/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rtlCol="0" wrap="square">
            <a:spAutoFit/>
          </a:bodyPr>
          <a:p>
            <a:r>
              <a:rPr altLang="en-US" sz="3600" lang="en-US">
                <a:solidFill>
                  <a:srgbClr val="FFFFFF"/>
                </a:solidFill>
              </a:rPr>
              <a:t>১</a:t>
            </a:r>
            <a:r>
              <a:rPr altLang="en-US" sz="3600" lang="en-US">
                <a:solidFill>
                  <a:srgbClr val="FFFFFF"/>
                </a:solidFill>
              </a:rPr>
              <a:t>.</a:t>
            </a:r>
            <a:r>
              <a:rPr altLang="en-US" sz="3600" lang="en-US">
                <a:solidFill>
                  <a:srgbClr val="FFFFFF"/>
                </a:solidFill>
              </a:rPr>
              <a:t>ভাইস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কি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ও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এর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বিভিন্ন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অংশের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নাম</a:t>
            </a:r>
            <a:endParaRPr sz="3600" lang="en-US">
              <a:solidFill>
                <a:srgbClr val="FFFFFF"/>
              </a:solidFill>
            </a:endParaRPr>
          </a:p>
        </p:txBody>
      </p:sp>
      <p:sp>
        <p:nvSpPr>
          <p:cNvPr id="1048602" name=""/>
          <p:cNvSpPr txBox="1"/>
          <p:nvPr/>
        </p:nvSpPr>
        <p:spPr>
          <a:xfrm>
            <a:off x="820966" y="3219450"/>
            <a:ext cx="6646006" cy="1209040"/>
          </a:xfrm>
          <a:prstGeom prst="rect"/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rtlCol="0" wrap="square">
            <a:spAutoFit/>
          </a:bodyPr>
          <a:p>
            <a:r>
              <a:rPr altLang="en-US" sz="3600" lang="en-US">
                <a:solidFill>
                  <a:srgbClr val="FFFFFF"/>
                </a:solidFill>
              </a:rPr>
              <a:t>২</a:t>
            </a:r>
            <a:r>
              <a:rPr altLang="en-US" sz="3600" lang="en-US">
                <a:solidFill>
                  <a:srgbClr val="FFFFFF"/>
                </a:solidFill>
              </a:rPr>
              <a:t>.</a:t>
            </a:r>
            <a:r>
              <a:rPr altLang="en-US" sz="3600" lang="en-US">
                <a:solidFill>
                  <a:srgbClr val="FFFFFF"/>
                </a:solidFill>
              </a:rPr>
              <a:t>ভাইসের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শ্রেণিবিভাগ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ও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এদের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ব্যবহার</a:t>
            </a:r>
            <a:endParaRPr sz="3600" lang="en-US">
              <a:solidFill>
                <a:srgbClr val="FFFFFF"/>
              </a:solidFill>
            </a:endParaRPr>
          </a:p>
        </p:txBody>
      </p:sp>
      <p:sp>
        <p:nvSpPr>
          <p:cNvPr id="1048603" name=""/>
          <p:cNvSpPr txBox="1"/>
          <p:nvPr/>
        </p:nvSpPr>
        <p:spPr>
          <a:xfrm>
            <a:off x="820966" y="5012342"/>
            <a:ext cx="5932622" cy="650240"/>
          </a:xfrm>
          <a:prstGeom prst="rect"/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 rtlCol="0" wrap="square">
            <a:spAutoFit/>
          </a:bodyPr>
          <a:p>
            <a:r>
              <a:rPr altLang="en-US" sz="3600" lang="en-US">
                <a:solidFill>
                  <a:srgbClr val="FFFFFF"/>
                </a:solidFill>
              </a:rPr>
              <a:t>৩</a:t>
            </a:r>
            <a:r>
              <a:rPr altLang="en-US" sz="3600" lang="en-US">
                <a:solidFill>
                  <a:srgbClr val="FFFFFF"/>
                </a:solidFill>
              </a:rPr>
              <a:t>.</a:t>
            </a:r>
            <a:r>
              <a:rPr altLang="en-US" sz="3600" lang="en-US">
                <a:solidFill>
                  <a:srgbClr val="FFFFFF"/>
                </a:solidFill>
              </a:rPr>
              <a:t>ভাইসের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যত্ন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ও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r>
              <a:rPr altLang="en-US" sz="3600" lang="en-US">
                <a:solidFill>
                  <a:srgbClr val="FFFFFF"/>
                </a:solidFill>
              </a:rPr>
              <a:t>রক্ষণাবেক্ষণ</a:t>
            </a:r>
            <a:r>
              <a:rPr altLang="en-US" sz="3600" lang="en-US">
                <a:solidFill>
                  <a:srgbClr val="FFFFFF"/>
                </a:solidFill>
              </a:rPr>
              <a:t> </a:t>
            </a:r>
            <a:endParaRPr sz="36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ভাইস</a:t>
            </a:r>
            <a:r>
              <a:rPr altLang="en-US" lang="en-US">
                <a:solidFill>
                  <a:srgbClr val="FFFFFF"/>
                </a:solidFill>
              </a:rPr>
              <a:t>(</a:t>
            </a:r>
            <a:r>
              <a:rPr altLang="en-US" lang="en-US">
                <a:solidFill>
                  <a:srgbClr val="FFFFFF"/>
                </a:solidFill>
              </a:rPr>
              <a:t>vice</a:t>
            </a:r>
            <a:r>
              <a:rPr altLang="en-US" lang="en-US">
                <a:solidFill>
                  <a:srgbClr val="FFFFFF"/>
                </a:solidFill>
              </a:rPr>
              <a:t>)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কি</a:t>
            </a:r>
            <a:r>
              <a:rPr altLang="en-US" lang="en-US">
                <a:solidFill>
                  <a:srgbClr val="FFFFFF"/>
                </a:solidFill>
              </a:rPr>
              <a:t>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মেটাল</a:t>
            </a:r>
            <a:r>
              <a:rPr altLang="en-US" lang="en-US"/>
              <a:t> </a:t>
            </a:r>
            <a:r>
              <a:rPr altLang="en-US" lang="en-US"/>
              <a:t>ওয়ার্কের</a:t>
            </a:r>
            <a:r>
              <a:rPr altLang="en-US" lang="en-US"/>
              <a:t> </a:t>
            </a:r>
            <a:r>
              <a:rPr altLang="en-US" lang="en-US"/>
              <a:t>সময়</a:t>
            </a:r>
            <a:r>
              <a:rPr altLang="en-US" lang="en-US"/>
              <a:t> </a:t>
            </a:r>
            <a:r>
              <a:rPr altLang="en-US" lang="en-US"/>
              <a:t>কোন</a:t>
            </a:r>
            <a:r>
              <a:rPr altLang="en-US" lang="en-US"/>
              <a:t> </a:t>
            </a:r>
            <a:r>
              <a:rPr altLang="en-US" lang="en-US"/>
              <a:t>বস্তু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যন্ত্রাংশ</a:t>
            </a:r>
            <a:r>
              <a:rPr altLang="en-US" lang="en-US"/>
              <a:t> </a:t>
            </a:r>
            <a:r>
              <a:rPr altLang="en-US" lang="en-US"/>
              <a:t>দৃঢ়ভাবে</a:t>
            </a:r>
            <a:r>
              <a:rPr altLang="en-US" lang="en-US"/>
              <a:t> </a:t>
            </a:r>
            <a:r>
              <a:rPr altLang="en-US" lang="en-US"/>
              <a:t>আবদ্ধ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 </a:t>
            </a:r>
            <a:r>
              <a:rPr altLang="en-US" lang="en-US"/>
              <a:t>এর</a:t>
            </a:r>
            <a:r>
              <a:rPr altLang="en-US" lang="en-US"/>
              <a:t> </a:t>
            </a:r>
            <a:r>
              <a:rPr altLang="en-US" lang="en-US"/>
              <a:t>আকার-আকৃতি</a:t>
            </a:r>
            <a:r>
              <a:rPr altLang="en-US" lang="en-US"/>
              <a:t> </a:t>
            </a:r>
            <a:r>
              <a:rPr altLang="en-US" lang="en-US"/>
              <a:t>তৈরি</a:t>
            </a:r>
            <a:r>
              <a:rPr altLang="en-US" lang="en-US"/>
              <a:t> </a:t>
            </a:r>
            <a:r>
              <a:rPr altLang="en-US" lang="en-US"/>
              <a:t>করার</a:t>
            </a:r>
            <a:r>
              <a:rPr altLang="en-US" lang="en-US"/>
              <a:t> </a:t>
            </a:r>
            <a:r>
              <a:rPr altLang="en-US" lang="en-US"/>
              <a:t>জন্য</a:t>
            </a:r>
            <a:r>
              <a:rPr altLang="en-US" lang="en-US"/>
              <a:t> </a:t>
            </a:r>
            <a:r>
              <a:rPr altLang="en-US" lang="en-US"/>
              <a:t>দুইটি</a:t>
            </a:r>
            <a:r>
              <a:rPr altLang="en-US" lang="en-US"/>
              <a:t> </a:t>
            </a:r>
            <a:r>
              <a:rPr altLang="en-US" lang="en-US"/>
              <a:t>ভারী</a:t>
            </a:r>
            <a:r>
              <a:rPr altLang="en-US" lang="en-US"/>
              <a:t> </a:t>
            </a:r>
            <a:r>
              <a:rPr altLang="en-US" lang="en-US"/>
              <a:t>চোয়ালে</a:t>
            </a:r>
            <a:r>
              <a:rPr altLang="en-US" lang="en-US"/>
              <a:t>র</a:t>
            </a:r>
            <a:r>
              <a:rPr altLang="en-US" lang="en-US"/>
              <a:t>(</a:t>
            </a:r>
            <a:r>
              <a:rPr altLang="en-US" lang="en-US"/>
              <a:t>যা</a:t>
            </a:r>
            <a:r>
              <a:rPr altLang="en-US" lang="en-US"/>
              <a:t> </a:t>
            </a:r>
            <a:r>
              <a:rPr altLang="en-US" lang="en-US"/>
              <a:t>দেখতে</a:t>
            </a:r>
            <a:r>
              <a:rPr altLang="en-US" lang="en-US"/>
              <a:t> </a:t>
            </a:r>
            <a:r>
              <a:rPr altLang="en-US" lang="en-US"/>
              <a:t>জ'</a:t>
            </a:r>
            <a:r>
              <a:rPr altLang="en-US" lang="en-US"/>
              <a:t> </a:t>
            </a:r>
            <a:r>
              <a:rPr altLang="en-US" lang="en-US"/>
              <a:t>এর</a:t>
            </a:r>
            <a:r>
              <a:rPr altLang="en-US" lang="en-US"/>
              <a:t> </a:t>
            </a:r>
            <a:r>
              <a:rPr altLang="en-US" lang="en-US"/>
              <a:t>মত</a:t>
            </a:r>
            <a:r>
              <a:rPr altLang="en-US" lang="en-US"/>
              <a:t>)</a:t>
            </a:r>
            <a:r>
              <a:rPr altLang="en-US" lang="en-US"/>
              <a:t>,</a:t>
            </a:r>
            <a:r>
              <a:rPr altLang="en-US" lang="en-US"/>
              <a:t>যে</a:t>
            </a:r>
            <a:r>
              <a:rPr altLang="en-US" lang="en-US"/>
              <a:t> </a:t>
            </a:r>
            <a:r>
              <a:rPr altLang="en-US" lang="en-US"/>
              <a:t>য</a:t>
            </a:r>
            <a:r>
              <a:rPr altLang="en-US" lang="en-US"/>
              <a:t>ন্ত্র</a:t>
            </a:r>
            <a:r>
              <a:rPr altLang="en-US" lang="en-US"/>
              <a:t> </a:t>
            </a:r>
            <a:r>
              <a:rPr altLang="en-US" lang="en-US"/>
              <a:t>ব্যবহার</a:t>
            </a:r>
            <a:r>
              <a:rPr altLang="en-US" lang="en-US"/>
              <a:t> </a:t>
            </a:r>
            <a:r>
              <a:rPr altLang="en-US" lang="en-US"/>
              <a:t>করা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 </a:t>
            </a:r>
            <a:r>
              <a:rPr altLang="en-US" lang="en-US"/>
              <a:t>তাকে</a:t>
            </a:r>
            <a:r>
              <a:rPr altLang="en-US" lang="en-US"/>
              <a:t> </a:t>
            </a:r>
            <a:r>
              <a:rPr altLang="en-US" lang="en-US"/>
              <a:t>ভাইস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।</a:t>
            </a:r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33519">
            <a:off x="612423" y="3556365"/>
            <a:ext cx="7466147" cy="3122778"/>
          </a:xfrm>
          <a:prstGeom prst="rect"/>
        </p:spPr>
      </p:pic>
    </p:spTree>
  </p:cSld>
  <p:clrMapOvr>
    <a:masterClrMapping/>
  </p:clrMapOvr>
  <p:transition spd="med">
    <p:pull dir="l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ভাইসের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বিভিন্ন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অংশ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13" name=""/>
          <p:cNvSpPr>
            <a:spLocks noGrp="1"/>
          </p:cNvSpPr>
          <p:nvPr>
            <p:ph type="body" orient="vert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585614">
            <a:off x="185543" y="1362148"/>
            <a:ext cx="8641650" cy="5276940"/>
          </a:xfrm>
          <a:prstGeom prst="rect"/>
        </p:spPr>
      </p:pic>
    </p:spTree>
  </p:cSld>
  <p:clrMapOvr>
    <a:masterClrMapping/>
  </p:clrMapOvr>
  <p:transition spd="med">
    <p:pull dir="l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ভাইসের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শ্রেনিবিভাগ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ও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ব্যবহার-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15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sz="3200" lang="en-US"/>
              <a:t>ভাইসকে</a:t>
            </a:r>
            <a:r>
              <a:rPr altLang="en-US" sz="3200" lang="en-US"/>
              <a:t> </a:t>
            </a:r>
            <a:r>
              <a:rPr altLang="en-US" sz="3200" lang="en-US"/>
              <a:t>প্রধানত</a:t>
            </a:r>
            <a:r>
              <a:rPr altLang="en-US" sz="3200" lang="en-US"/>
              <a:t> </a:t>
            </a:r>
            <a:r>
              <a:rPr altLang="en-US" sz="3200" lang="en-US"/>
              <a:t>৬</a:t>
            </a:r>
            <a:r>
              <a:rPr altLang="en-US" sz="3200" lang="en-US"/>
              <a:t> </a:t>
            </a:r>
            <a:r>
              <a:rPr altLang="en-US" sz="3200" lang="en-US"/>
              <a:t>শ্রেণিতে</a:t>
            </a:r>
            <a:r>
              <a:rPr altLang="en-US" sz="3200" lang="en-US"/>
              <a:t> </a:t>
            </a:r>
            <a:r>
              <a:rPr altLang="en-US" sz="3200" lang="en-US"/>
              <a:t>ভাগ</a:t>
            </a:r>
            <a:r>
              <a:rPr altLang="en-US" sz="3200" lang="en-US"/>
              <a:t> </a:t>
            </a:r>
            <a:r>
              <a:rPr altLang="en-US" sz="3200" lang="en-US"/>
              <a:t>করা</a:t>
            </a:r>
            <a:r>
              <a:rPr altLang="en-US" sz="3200" lang="en-US"/>
              <a:t> </a:t>
            </a:r>
            <a:r>
              <a:rPr altLang="en-US" sz="3200" lang="en-US"/>
              <a:t>যায়-</a:t>
            </a:r>
            <a:r>
              <a:rPr altLang="en-US" sz="3200" lang="en-US"/>
              <a:t>
</a:t>
            </a:r>
            <a:r>
              <a:rPr altLang="en-US" sz="3200" lang="en-US"/>
              <a:t>
</a:t>
            </a:r>
            <a:r>
              <a:rPr altLang="en-US" sz="3200" lang="en-US"/>
              <a:t>১</a:t>
            </a:r>
            <a:r>
              <a:rPr altLang="en-US" sz="3200" lang="en-US"/>
              <a:t>.</a:t>
            </a:r>
            <a:r>
              <a:rPr altLang="en-US" sz="3200" lang="en-US"/>
              <a:t> </a:t>
            </a:r>
            <a:r>
              <a:rPr altLang="en-US" sz="3200" lang="en-US"/>
              <a:t>বেঞ্চ</a:t>
            </a:r>
            <a:r>
              <a:rPr altLang="en-US" sz="3200" lang="en-US"/>
              <a:t> </a:t>
            </a:r>
            <a:r>
              <a:rPr altLang="en-US" sz="3200" lang="en-US"/>
              <a:t>ভাইস</a:t>
            </a:r>
            <a:r>
              <a:rPr altLang="en-US" sz="3200" lang="en-US"/>
              <a:t>(</a:t>
            </a:r>
            <a:r>
              <a:rPr altLang="en-US" sz="3200" lang="en-US"/>
              <a:t>B</a:t>
            </a:r>
            <a:r>
              <a:rPr altLang="en-US" sz="3200" lang="en-US"/>
              <a:t>ench</a:t>
            </a:r>
            <a:r>
              <a:rPr altLang="en-US" sz="3200" lang="en-US"/>
              <a:t> </a:t>
            </a:r>
            <a:r>
              <a:rPr altLang="en-US" sz="3200" lang="en-US"/>
              <a:t>Vice</a:t>
            </a:r>
            <a:r>
              <a:rPr altLang="en-US" sz="3200" lang="en-US"/>
              <a:t>)</a:t>
            </a:r>
            <a:r>
              <a:rPr altLang="en-US" sz="3200" lang="en-US"/>
              <a:t>-</a:t>
            </a:r>
            <a:r>
              <a:rPr altLang="en-US" sz="3200" lang="en-US"/>
              <a:t>ভাইসকে</a:t>
            </a:r>
            <a:r>
              <a:rPr altLang="en-US" sz="3200" lang="en-US"/>
              <a:t> </a:t>
            </a:r>
            <a:r>
              <a:rPr altLang="en-US" sz="3200" lang="en-US"/>
              <a:t>নাট</a:t>
            </a:r>
            <a:r>
              <a:rPr altLang="en-US" sz="3200" lang="en-US"/>
              <a:t> </a:t>
            </a:r>
            <a:r>
              <a:rPr altLang="en-US" sz="3200" lang="en-US"/>
              <a:t>ও</a:t>
            </a:r>
            <a:r>
              <a:rPr altLang="en-US" sz="3200" lang="en-US"/>
              <a:t> </a:t>
            </a:r>
            <a:r>
              <a:rPr altLang="en-US" sz="3200" lang="en-US"/>
              <a:t>বোল্টের</a:t>
            </a:r>
            <a:r>
              <a:rPr altLang="en-US" sz="3200" lang="en-US"/>
              <a:t> </a:t>
            </a:r>
            <a:r>
              <a:rPr altLang="en-US" sz="3200" lang="en-US"/>
              <a:t>সাহায্যে</a:t>
            </a:r>
            <a:r>
              <a:rPr altLang="en-US" sz="3200" lang="en-US"/>
              <a:t> </a:t>
            </a:r>
            <a:r>
              <a:rPr altLang="en-US" sz="3200" lang="en-US"/>
              <a:t>টেবিলের</a:t>
            </a:r>
            <a:r>
              <a:rPr altLang="en-US" sz="3200" lang="en-US"/>
              <a:t> </a:t>
            </a:r>
            <a:r>
              <a:rPr altLang="en-US" sz="3200" lang="en-US"/>
              <a:t>সাথে</a:t>
            </a:r>
            <a:r>
              <a:rPr altLang="en-US" sz="3200" lang="en-US"/>
              <a:t> </a:t>
            </a:r>
            <a:r>
              <a:rPr altLang="en-US" sz="3200" lang="en-US"/>
              <a:t>আবদ্ধ</a:t>
            </a:r>
            <a:r>
              <a:rPr altLang="en-US" sz="3200" lang="en-US"/>
              <a:t> </a:t>
            </a:r>
            <a:r>
              <a:rPr altLang="en-US" sz="3200" lang="en-US"/>
              <a:t>করা</a:t>
            </a:r>
            <a:r>
              <a:rPr altLang="en-US" sz="3200" lang="en-US"/>
              <a:t> </a:t>
            </a:r>
            <a:r>
              <a:rPr altLang="en-US" sz="3200" lang="en-US"/>
              <a:t>হয়</a:t>
            </a:r>
            <a:r>
              <a:rPr altLang="en-US" sz="3200" lang="en-US"/>
              <a:t> </a:t>
            </a:r>
            <a:r>
              <a:rPr altLang="en-US" sz="3200" lang="en-US"/>
              <a:t>বলে</a:t>
            </a:r>
            <a:r>
              <a:rPr altLang="en-US" sz="3200" lang="en-US"/>
              <a:t>,</a:t>
            </a:r>
            <a:r>
              <a:rPr altLang="en-US" sz="3200" lang="en-US"/>
              <a:t>একে</a:t>
            </a:r>
            <a:r>
              <a:rPr altLang="en-US" sz="3200" lang="en-US"/>
              <a:t> </a:t>
            </a:r>
            <a:r>
              <a:rPr altLang="en-US" sz="3200" lang="en-US"/>
              <a:t>বেঞ্চ</a:t>
            </a:r>
            <a:r>
              <a:rPr altLang="en-US" sz="3200" lang="en-US"/>
              <a:t> </a:t>
            </a:r>
            <a:r>
              <a:rPr altLang="en-US" sz="3200" lang="en-US"/>
              <a:t>ভাইস</a:t>
            </a:r>
            <a:r>
              <a:rPr altLang="en-US" sz="3200" lang="en-US"/>
              <a:t> </a:t>
            </a:r>
            <a:r>
              <a:rPr altLang="en-US" sz="3200" lang="en-US"/>
              <a:t>বলে</a:t>
            </a:r>
            <a:r>
              <a:rPr altLang="en-US" sz="3200" lang="en-US"/>
              <a:t>।</a:t>
            </a:r>
            <a:r>
              <a:rPr altLang="en-US" sz="3200" lang="en-US"/>
              <a:t>ফাইলিং</a:t>
            </a:r>
            <a:r>
              <a:rPr altLang="en-US" sz="3200" lang="en-US"/>
              <a:t>,</a:t>
            </a:r>
            <a:r>
              <a:rPr altLang="en-US" sz="3200" lang="en-US"/>
              <a:t>পাইপ</a:t>
            </a:r>
            <a:r>
              <a:rPr altLang="en-US" sz="3200" lang="en-US"/>
              <a:t> </a:t>
            </a:r>
            <a:r>
              <a:rPr altLang="en-US" sz="3200" lang="en-US"/>
              <a:t>কাটা</a:t>
            </a:r>
            <a:r>
              <a:rPr altLang="en-US" sz="3200" lang="en-US"/>
              <a:t>,</a:t>
            </a:r>
            <a:r>
              <a:rPr altLang="en-US" sz="3200" lang="en-US"/>
              <a:t>কাঠের</a:t>
            </a:r>
            <a:r>
              <a:rPr altLang="en-US" sz="3200" lang="en-US"/>
              <a:t> </a:t>
            </a:r>
            <a:r>
              <a:rPr altLang="en-US" sz="3200" lang="en-US"/>
              <a:t>কাজ</a:t>
            </a:r>
            <a:r>
              <a:rPr altLang="en-US" sz="3200" lang="en-US"/>
              <a:t>,</a:t>
            </a:r>
            <a:r>
              <a:rPr altLang="en-US" sz="3200" lang="en-US"/>
              <a:t>কামারশালা</a:t>
            </a:r>
            <a:r>
              <a:rPr altLang="en-US" sz="3200" lang="en-US"/>
              <a:t> </a:t>
            </a:r>
            <a:r>
              <a:rPr altLang="en-US" sz="3200" lang="en-US"/>
              <a:t>ইত্যাদি</a:t>
            </a:r>
            <a:r>
              <a:rPr altLang="en-US" sz="3200" lang="en-US"/>
              <a:t> </a:t>
            </a:r>
            <a:r>
              <a:rPr altLang="en-US" sz="3200" lang="en-US"/>
              <a:t>জায়গায়</a:t>
            </a:r>
            <a:r>
              <a:rPr altLang="en-US" sz="3200" lang="en-US"/>
              <a:t> </a:t>
            </a:r>
            <a:r>
              <a:rPr altLang="en-US" sz="3200" lang="en-US"/>
              <a:t>বেঞ্চ</a:t>
            </a:r>
            <a:r>
              <a:rPr altLang="en-US" sz="3200" lang="en-US"/>
              <a:t> </a:t>
            </a:r>
            <a:r>
              <a:rPr altLang="en-US" sz="3200" lang="en-US"/>
              <a:t>ভাইস</a:t>
            </a:r>
            <a:r>
              <a:rPr altLang="en-US" sz="3200" lang="en-US"/>
              <a:t> </a:t>
            </a:r>
            <a:r>
              <a:rPr altLang="en-US" sz="3200" lang="en-US"/>
              <a:t>ব্য</a:t>
            </a:r>
            <a:r>
              <a:rPr altLang="en-US" sz="3200" lang="en-US"/>
              <a:t>বহার</a:t>
            </a:r>
            <a:r>
              <a:rPr altLang="en-US" sz="3200" lang="en-US"/>
              <a:t> </a:t>
            </a:r>
            <a:r>
              <a:rPr altLang="en-US" sz="3200" lang="en-US"/>
              <a:t>করা</a:t>
            </a:r>
            <a:r>
              <a:rPr altLang="en-US" sz="3200" lang="en-US"/>
              <a:t> </a:t>
            </a:r>
            <a:r>
              <a:rPr altLang="en-US" sz="3200" lang="en-US"/>
              <a:t>হয়</a:t>
            </a:r>
            <a:r>
              <a:rPr altLang="en-US" sz="3200" lang="en-US"/>
              <a:t>।</a:t>
            </a:r>
            <a:endParaRPr sz="3200" lang="en-US"/>
          </a:p>
        </p:txBody>
      </p:sp>
    </p:spTree>
  </p:cSld>
  <p:clrMapOvr>
    <a:masterClrMapping/>
  </p:clrMapOvr>
  <p:transition spd="med">
    <p:pull dir="l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00985" y="178856"/>
            <a:ext cx="7598088" cy="6500288"/>
          </a:xfrm>
          <a:prstGeom prst="rect"/>
        </p:spPr>
      </p:pic>
      <p:sp>
        <p:nvSpPr>
          <p:cNvPr id="1048616" name=""/>
          <p:cNvSpPr txBox="1"/>
          <p:nvPr/>
        </p:nvSpPr>
        <p:spPr>
          <a:xfrm>
            <a:off x="3674504" y="5168014"/>
            <a:ext cx="4000000" cy="5359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0000"/>
                </a:solidFill>
              </a:rPr>
              <a:t>চিত্র-বেঞ্চ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ভাইস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 dir="l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2015-05-10T09:30:45Z</dcterms:created>
  <dcterms:modified xsi:type="dcterms:W3CDTF">2020-08-25T15:31:37Z</dcterms:modified>
</cp:coreProperties>
</file>