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3.wav" ContentType="audio/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কুশল বিনিময়ের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 শিক্ষক শ্রেণি বিন্যাসের দিকে নজর দিতে পারে 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শিক্ষক</a:t>
            </a:r>
            <a:r>
              <a:rPr lang="bn-BD" b="1" baseline="0" dirty="0" smtClean="0"/>
              <a:t> চাইলে আরও বিষয়টি ব্যাখ্যা করতেপারেন ।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smtClean="0"/>
              <a:t>শিক্ষক</a:t>
            </a:r>
            <a:r>
              <a:rPr lang="bn-BD" b="1" baseline="0" smtClean="0"/>
              <a:t> চাইলে আরও বিষয়টি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2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ধন্যবাদ  জ্ঞাপন দ্বারা শিক্ষক শ্রেণি কক্ষ ত্যাগ করবেন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কে প্রশ্ন করার মাধ্যমে তাদের মুখ থেকে পাঠশিরুণাম বের করার আনবে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6393A-6129-4E01-86FD-C599BB6566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পাঠ</a:t>
            </a:r>
            <a:r>
              <a:rPr lang="bn-BD" b="1" baseline="0" dirty="0" smtClean="0"/>
              <a:t> শিরুণাম শিক্ষার্থীকে খাতায় লিখতে বলবেন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আয়াতটি শিক্ষক</a:t>
            </a:r>
            <a:r>
              <a:rPr lang="bn-BD" b="1" baseline="0" dirty="0" smtClean="0"/>
              <a:t>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1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চাইলে আরও বিষয়টি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শিক্ষক</a:t>
            </a:r>
            <a:r>
              <a:rPr lang="bn-BD" b="1" baseline="0" dirty="0" smtClean="0"/>
              <a:t> চাইলে আরও বিষয়টি ব্যাখ্যা করতেপারেন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29/11/2019 7:09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27120" y="228600"/>
            <a:ext cx="5232400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তায়াম্মুমের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787915"/>
            <a:ext cx="7823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পবিত্র মাটি দিয়ে সমস্ত মুখমণ্ডল মাসেহ করা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1627257"/>
            <a:ext cx="6807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পবিত্রতা অর্জনের নিয়ত করা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m-Mohammad-Qatanan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200400"/>
            <a:ext cx="2540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/>
          <p:cNvSpPr/>
          <p:nvPr/>
        </p:nvSpPr>
        <p:spPr>
          <a:xfrm>
            <a:off x="9144000" y="3581400"/>
            <a:ext cx="1828800" cy="1600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omputer City\Pictures\ইসলামি কালিওগ্রাফি\15380447_436204363434943_614361423087902272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65" y="1295401"/>
            <a:ext cx="2754671" cy="1721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09601" y="4367481"/>
            <a:ext cx="6476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উভয় হাত পবিত্র মাটি দিয়ে কনুইসহ মাসেহ করা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at.jpg"/>
          <p:cNvPicPr>
            <a:picLocks noChangeAspect="1"/>
          </p:cNvPicPr>
          <p:nvPr/>
        </p:nvPicPr>
        <p:blipFill rotWithShape="1">
          <a:blip r:embed="rId5"/>
          <a:srcRect l="6904"/>
          <a:stretch/>
        </p:blipFill>
        <p:spPr>
          <a:xfrm>
            <a:off x="7536229" y="3657600"/>
            <a:ext cx="435097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7536229" y="3657600"/>
            <a:ext cx="1506171" cy="2362200"/>
          </a:xfrm>
          <a:custGeom>
            <a:avLst/>
            <a:gdLst>
              <a:gd name="connsiteX0" fmla="*/ 1191985 w 1282280"/>
              <a:gd name="connsiteY0" fmla="*/ 1600200 h 2302329"/>
              <a:gd name="connsiteX1" fmla="*/ 1240971 w 1282280"/>
              <a:gd name="connsiteY1" fmla="*/ 1812472 h 2302329"/>
              <a:gd name="connsiteX2" fmla="*/ 1257300 w 1282280"/>
              <a:gd name="connsiteY2" fmla="*/ 1861458 h 2302329"/>
              <a:gd name="connsiteX3" fmla="*/ 1257300 w 1282280"/>
              <a:gd name="connsiteY3" fmla="*/ 2106386 h 2302329"/>
              <a:gd name="connsiteX4" fmla="*/ 1208314 w 1282280"/>
              <a:gd name="connsiteY4" fmla="*/ 2204358 h 2302329"/>
              <a:gd name="connsiteX5" fmla="*/ 1159328 w 1282280"/>
              <a:gd name="connsiteY5" fmla="*/ 2220686 h 2302329"/>
              <a:gd name="connsiteX6" fmla="*/ 1110342 w 1282280"/>
              <a:gd name="connsiteY6" fmla="*/ 2269672 h 2302329"/>
              <a:gd name="connsiteX7" fmla="*/ 947057 w 1282280"/>
              <a:gd name="connsiteY7" fmla="*/ 2302329 h 2302329"/>
              <a:gd name="connsiteX8" fmla="*/ 734785 w 1282280"/>
              <a:gd name="connsiteY8" fmla="*/ 2286000 h 2302329"/>
              <a:gd name="connsiteX9" fmla="*/ 653142 w 1282280"/>
              <a:gd name="connsiteY9" fmla="*/ 2269672 h 2302329"/>
              <a:gd name="connsiteX10" fmla="*/ 620485 w 1282280"/>
              <a:gd name="connsiteY10" fmla="*/ 2220686 h 2302329"/>
              <a:gd name="connsiteX11" fmla="*/ 587828 w 1282280"/>
              <a:gd name="connsiteY11" fmla="*/ 2073729 h 2302329"/>
              <a:gd name="connsiteX12" fmla="*/ 571500 w 1282280"/>
              <a:gd name="connsiteY12" fmla="*/ 2024743 h 2302329"/>
              <a:gd name="connsiteX13" fmla="*/ 555171 w 1282280"/>
              <a:gd name="connsiteY13" fmla="*/ 1959429 h 2302329"/>
              <a:gd name="connsiteX14" fmla="*/ 506185 w 1282280"/>
              <a:gd name="connsiteY14" fmla="*/ 1681843 h 2302329"/>
              <a:gd name="connsiteX15" fmla="*/ 473528 w 1282280"/>
              <a:gd name="connsiteY15" fmla="*/ 1632858 h 2302329"/>
              <a:gd name="connsiteX16" fmla="*/ 457200 w 1282280"/>
              <a:gd name="connsiteY16" fmla="*/ 1436915 h 2302329"/>
              <a:gd name="connsiteX17" fmla="*/ 440871 w 1282280"/>
              <a:gd name="connsiteY17" fmla="*/ 1387929 h 2302329"/>
              <a:gd name="connsiteX18" fmla="*/ 375557 w 1282280"/>
              <a:gd name="connsiteY18" fmla="*/ 979715 h 2302329"/>
              <a:gd name="connsiteX19" fmla="*/ 114300 w 1282280"/>
              <a:gd name="connsiteY19" fmla="*/ 816429 h 2302329"/>
              <a:gd name="connsiteX20" fmla="*/ 0 w 1282280"/>
              <a:gd name="connsiteY20" fmla="*/ 587829 h 2302329"/>
              <a:gd name="connsiteX21" fmla="*/ 0 w 1282280"/>
              <a:gd name="connsiteY21" fmla="*/ 277586 h 2302329"/>
              <a:gd name="connsiteX22" fmla="*/ 97971 w 1282280"/>
              <a:gd name="connsiteY22" fmla="*/ 97972 h 2302329"/>
              <a:gd name="connsiteX23" fmla="*/ 326571 w 1282280"/>
              <a:gd name="connsiteY23" fmla="*/ 0 h 2302329"/>
              <a:gd name="connsiteX24" fmla="*/ 506185 w 1282280"/>
              <a:gd name="connsiteY24" fmla="*/ 146958 h 2302329"/>
              <a:gd name="connsiteX25" fmla="*/ 636814 w 1282280"/>
              <a:gd name="connsiteY25" fmla="*/ 326572 h 2302329"/>
              <a:gd name="connsiteX26" fmla="*/ 734785 w 1282280"/>
              <a:gd name="connsiteY26" fmla="*/ 555172 h 2302329"/>
              <a:gd name="connsiteX27" fmla="*/ 751114 w 1282280"/>
              <a:gd name="connsiteY27" fmla="*/ 783772 h 2302329"/>
              <a:gd name="connsiteX28" fmla="*/ 1126671 w 1282280"/>
              <a:gd name="connsiteY28" fmla="*/ 1649186 h 2302329"/>
              <a:gd name="connsiteX29" fmla="*/ 1191985 w 1282280"/>
              <a:gd name="connsiteY29" fmla="*/ 1600200 h 23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82280" h="2302329">
                <a:moveTo>
                  <a:pt x="1191985" y="1600200"/>
                </a:moveTo>
                <a:cubicBezTo>
                  <a:pt x="1213182" y="1748575"/>
                  <a:pt x="1196144" y="1677991"/>
                  <a:pt x="1240971" y="1812472"/>
                </a:cubicBezTo>
                <a:lnTo>
                  <a:pt x="1257300" y="1861458"/>
                </a:lnTo>
                <a:cubicBezTo>
                  <a:pt x="1278374" y="1987908"/>
                  <a:pt x="1282280" y="1956503"/>
                  <a:pt x="1257300" y="2106386"/>
                </a:cubicBezTo>
                <a:cubicBezTo>
                  <a:pt x="1252749" y="2133690"/>
                  <a:pt x="1230013" y="2186999"/>
                  <a:pt x="1208314" y="2204358"/>
                </a:cubicBezTo>
                <a:cubicBezTo>
                  <a:pt x="1194874" y="2215110"/>
                  <a:pt x="1175657" y="2215243"/>
                  <a:pt x="1159328" y="2220686"/>
                </a:cubicBezTo>
                <a:cubicBezTo>
                  <a:pt x="1142999" y="2237015"/>
                  <a:pt x="1129556" y="2256863"/>
                  <a:pt x="1110342" y="2269672"/>
                </a:cubicBezTo>
                <a:cubicBezTo>
                  <a:pt x="1079254" y="2290398"/>
                  <a:pt x="956732" y="2300947"/>
                  <a:pt x="947057" y="2302329"/>
                </a:cubicBezTo>
                <a:cubicBezTo>
                  <a:pt x="876300" y="2296886"/>
                  <a:pt x="805317" y="2293837"/>
                  <a:pt x="734785" y="2286000"/>
                </a:cubicBezTo>
                <a:cubicBezTo>
                  <a:pt x="707201" y="2282935"/>
                  <a:pt x="677239" y="2283441"/>
                  <a:pt x="653142" y="2269672"/>
                </a:cubicBezTo>
                <a:cubicBezTo>
                  <a:pt x="636103" y="2259936"/>
                  <a:pt x="631371" y="2237015"/>
                  <a:pt x="620485" y="2220686"/>
                </a:cubicBezTo>
                <a:cubicBezTo>
                  <a:pt x="583728" y="2110411"/>
                  <a:pt x="626144" y="2246153"/>
                  <a:pt x="587828" y="2073729"/>
                </a:cubicBezTo>
                <a:cubicBezTo>
                  <a:pt x="584094" y="2056927"/>
                  <a:pt x="576228" y="2041293"/>
                  <a:pt x="571500" y="2024743"/>
                </a:cubicBezTo>
                <a:cubicBezTo>
                  <a:pt x="565335" y="2003165"/>
                  <a:pt x="560614" y="1981200"/>
                  <a:pt x="555171" y="1959429"/>
                </a:cubicBezTo>
                <a:cubicBezTo>
                  <a:pt x="549974" y="1902259"/>
                  <a:pt x="549694" y="1747106"/>
                  <a:pt x="506185" y="1681843"/>
                </a:cubicBezTo>
                <a:lnTo>
                  <a:pt x="473528" y="1632858"/>
                </a:lnTo>
                <a:cubicBezTo>
                  <a:pt x="468085" y="1567544"/>
                  <a:pt x="465862" y="1501881"/>
                  <a:pt x="457200" y="1436915"/>
                </a:cubicBezTo>
                <a:cubicBezTo>
                  <a:pt x="454925" y="1419854"/>
                  <a:pt x="440871" y="1387929"/>
                  <a:pt x="440871" y="1387929"/>
                </a:cubicBezTo>
                <a:lnTo>
                  <a:pt x="375557" y="979715"/>
                </a:lnTo>
                <a:lnTo>
                  <a:pt x="114300" y="816429"/>
                </a:lnTo>
                <a:lnTo>
                  <a:pt x="0" y="587829"/>
                </a:lnTo>
                <a:lnTo>
                  <a:pt x="0" y="277586"/>
                </a:lnTo>
                <a:lnTo>
                  <a:pt x="97971" y="97972"/>
                </a:lnTo>
                <a:cubicBezTo>
                  <a:pt x="317426" y="13566"/>
                  <a:pt x="256636" y="69935"/>
                  <a:pt x="326571" y="0"/>
                </a:cubicBezTo>
                <a:lnTo>
                  <a:pt x="506185" y="146958"/>
                </a:lnTo>
                <a:lnTo>
                  <a:pt x="636814" y="326572"/>
                </a:lnTo>
                <a:lnTo>
                  <a:pt x="734785" y="555172"/>
                </a:lnTo>
                <a:lnTo>
                  <a:pt x="751114" y="783772"/>
                </a:lnTo>
                <a:lnTo>
                  <a:pt x="1126671" y="1649186"/>
                </a:lnTo>
                <a:lnTo>
                  <a:pt x="1191985" y="16002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7" grpId="1" animBg="1"/>
      <p:bldP spid="9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129" y="152400"/>
            <a:ext cx="5384800" cy="776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তায়াম্মুম করার নিয়ম-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130" y="4691169"/>
            <a:ext cx="6151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আবার দুইহাত উক্ত বস্তুর একটিতে লাগিয়ে উভয়হাত কনুইসহ     মাসেহ করবে 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4800" y="1066801"/>
            <a:ext cx="538339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بِسْمِ اللهِ الرَّحْمنِ الرَّحِيم</a:t>
            </a:r>
            <a:r>
              <a:rPr lang="ar-S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670" y="1143000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প্রথমে </a:t>
            </a:r>
            <a:endParaRPr lang="bn-BD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821" y="1066800"/>
            <a:ext cx="1972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নিয়ত করা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4129" y="213360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তারপর 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দুইহাতের তালু পবিত্র মাটি,পাথর,চুনা,বালিতে লাগিয়ে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 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মখমন্ডল সাসেহ করা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94" b="-478"/>
          <a:stretch/>
        </p:blipFill>
        <p:spPr>
          <a:xfrm>
            <a:off x="6957745" y="1752600"/>
            <a:ext cx="3905944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r="20112" b="1089"/>
          <a:stretch/>
        </p:blipFill>
        <p:spPr>
          <a:xfrm>
            <a:off x="6958972" y="4142345"/>
            <a:ext cx="3904717" cy="2482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8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03" y="5388114"/>
            <a:ext cx="85053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কখন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হয়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4040728" y="2009944"/>
            <a:ext cx="3884071" cy="2655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58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580" y="3278029"/>
            <a:ext cx="3599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কারণে ওযু  ভঙ্গ হয়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0800" y="95867"/>
            <a:ext cx="5689600" cy="513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তায়াম্মুম ভঙ্গের কারণ-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914400"/>
            <a:ext cx="4444309" cy="235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2" b="-1835"/>
          <a:stretch/>
        </p:blipFill>
        <p:spPr>
          <a:xfrm>
            <a:off x="5896006" y="914400"/>
            <a:ext cx="5672513" cy="235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45012" y="3272870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সব কারণে তায়াম্মুম ভঙ্গ হয় ।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70106" y="6120826"/>
            <a:ext cx="4402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কারণে গোসল ওয়াজিব হয়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832" y="6044626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সব কারণে তায়াম্মুম ভঙ্গ হয় ।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6" y="3857645"/>
            <a:ext cx="2993292" cy="2206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25" y="3862803"/>
            <a:ext cx="3336076" cy="2200972"/>
          </a:xfrm>
          <a:prstGeom prst="rect">
            <a:avLst/>
          </a:prstGeom>
        </p:spPr>
      </p:pic>
      <p:pic>
        <p:nvPicPr>
          <p:cNvPr id="13" name="Picture 2" descr="C:\Users\Computer City\Pictures\uploading\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27" y="3857645"/>
            <a:ext cx="3967616" cy="22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1" y="4114800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না পাওয়ার পর ,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0800" y="95867"/>
            <a:ext cx="5689600" cy="7054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তায়াম্মুম ভঙ্গের কারণ-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1030" y="4313366"/>
            <a:ext cx="4897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রোগের কারণে তায়াম্মুম, সে রোগ ভাল হয়ে গেলে  </a:t>
            </a:r>
            <a:endParaRPr lang="en-US" sz="3200" dirty="0"/>
          </a:p>
        </p:txBody>
      </p:sp>
      <p:pic>
        <p:nvPicPr>
          <p:cNvPr id="6" name="Picture 2" descr="C:\Users\Computer City\Pictures\uploading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35316"/>
            <a:ext cx="3217220" cy="25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ole.jpg"/>
          <p:cNvPicPr>
            <a:picLocks noChangeAspect="1"/>
          </p:cNvPicPr>
          <p:nvPr/>
        </p:nvPicPr>
        <p:blipFill>
          <a:blip r:embed="rId4"/>
          <a:srcRect l="20813" r="13279" b="7317"/>
          <a:stretch>
            <a:fillRect/>
          </a:stretch>
        </p:blipFill>
        <p:spPr>
          <a:xfrm>
            <a:off x="3478009" y="1337774"/>
            <a:ext cx="3563023" cy="2548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524000"/>
            <a:ext cx="4064000" cy="246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515286" y="4438143"/>
            <a:ext cx="323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পাওয়া গেলে</a:t>
            </a:r>
          </a:p>
        </p:txBody>
      </p:sp>
    </p:spTree>
    <p:extLst>
      <p:ext uri="{BB962C8B-B14F-4D97-AF65-F5344CB8AC3E}">
        <p14:creationId xmlns:p14="http://schemas.microsoft.com/office/powerpoint/2010/main" val="37292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876801"/>
            <a:ext cx="11582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পাঁচটি তায়াম্মুম ভঙ্গের কারণ লেখ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Computer City\Pictures\uploading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60" y="1250909"/>
            <a:ext cx="4348480" cy="3447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মাসেহ করা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 করা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ধৌত করা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করা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983319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তায়াম্মুমের জন্য উপযুক্ত বস্তু ---   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মাটি,বালি,পাথর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পরিষ্কার কাপড়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কাদামাটি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 শব্দের অর্থ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2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03410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33600"/>
            <a:ext cx="25287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4913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পাঁচটি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581401"/>
            <a:ext cx="9580069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তায়াম্মুম ভঙ্গ হয় যে কারণে --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01" y="4724400"/>
            <a:ext cx="4809136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পবিত্র মাটি না পাওয়া গেলে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3184" y="4715762"/>
            <a:ext cx="3631216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পাওয়া না গেলে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734480"/>
            <a:ext cx="4498604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নামাজের সময় কম থাকলে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698790"/>
            <a:ext cx="3470388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সবকটি অবস্থায়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990600"/>
            <a:ext cx="9166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তায়াম্মুমের ফরজ কয়টি 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0" y="1045875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যে কারণে তায়াম্মুম করতে হয় 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01226"/>
            <a:ext cx="604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কোথাও পানি না পাওয়া গেলে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0" y="2447466"/>
            <a:ext cx="8737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স্পর্শ দ্বারা রোগ বৃদ্ধির আশাংকা থাকলে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6"/>
            <a:ext cx="51912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 পাওয়ার পরও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3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269265"/>
            <a:ext cx="11563643" cy="62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7333" y="269265"/>
            <a:ext cx="4024988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4363" y="5504270"/>
            <a:ext cx="801389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তায়াম্মুমের নিয়মাবলী বর্ণনা কর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373559"/>
            <a:ext cx="2501900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432" y="1752600"/>
            <a:ext cx="111686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‘ইসলাম ও নৈতিক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48" y="2994831"/>
            <a:ext cx="70104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305097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62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 City\Pictures\ইসলামি কালিওগ্রাফি\18519754_1306077919507160_297704063768805522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323557"/>
            <a:ext cx="11486144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4-Point Star 3"/>
          <p:cNvSpPr/>
          <p:nvPr/>
        </p:nvSpPr>
        <p:spPr>
          <a:xfrm>
            <a:off x="508000" y="1152098"/>
            <a:ext cx="2634933" cy="1875566"/>
          </a:xfrm>
          <a:prstGeom prst="star24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364932" y="1172570"/>
            <a:ext cx="2587989" cy="1812560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6255224" y="1162337"/>
            <a:ext cx="2540000" cy="176773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9224372" y="1143000"/>
            <a:ext cx="26416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271188"/>
            <a:ext cx="4775200" cy="512961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8578346" y="5345676"/>
            <a:ext cx="1784855" cy="369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27268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6400" y="381000"/>
            <a:ext cx="7315200" cy="76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নিন্মের ছবিদুটি কীসের ?</a:t>
            </a:r>
            <a:endParaRPr lang="en-US" sz="48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ju.jpg"/>
          <p:cNvPicPr>
            <a:picLocks noChangeAspect="1"/>
          </p:cNvPicPr>
          <p:nvPr/>
        </p:nvPicPr>
        <p:blipFill rotWithShape="1">
          <a:blip r:embed="rId3"/>
          <a:srcRect t="27792"/>
          <a:stretch/>
        </p:blipFill>
        <p:spPr>
          <a:xfrm>
            <a:off x="7368345" y="1295400"/>
            <a:ext cx="3463778" cy="3786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1143000"/>
            <a:ext cx="5050302" cy="37828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200" y="5029200"/>
            <a:ext cx="10871200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 ব্যবহারের পানি না পাওয়া যায়, তবে কীভাবে প্রবিত্রতা অর্জন করা যাবে ?   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000" y="3556337"/>
            <a:ext cx="5588000" cy="10156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করার ছবি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5073446"/>
            <a:ext cx="5080000" cy="10156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দ্বারা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omputer City\Pictures\uploading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602" y="1027919"/>
            <a:ext cx="4250007" cy="2550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6401" y="418969"/>
            <a:ext cx="3884246" cy="6096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4597" y="3577923"/>
            <a:ext cx="41124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০২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-০৫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" y="2133600"/>
            <a:ext cx="11165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466725"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বলতে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তায়াম্মুমের নিয়ম সমুহ বর্ণনা করতে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66725" indent="-466725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 ভঙ্গের কারণ বিশ্লেষণ করতে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47" y="1524001"/>
            <a:ext cx="636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8336" y="152400"/>
            <a:ext cx="6014065" cy="6173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তায়াম্মুমের পরিচিতি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1" y="1088727"/>
            <a:ext cx="278794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তায়াম্মুম শব্দের অর্থ 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2401" y="1185893"/>
            <a:ext cx="20233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অর্থ ইচ্ছে করা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8476" y="4800600"/>
            <a:ext cx="11873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পবিত্র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মাটি বা ঐ জাতীয় পবিত্র বস্তু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(যেমন পাথর ,চুনা, বালি , মাটি ইত্যাদি)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দ্বারা পবিত্র হওয়ার নিয়তে মুখমণ্ডল ও উভয় হাত কনুই সহ মাসেহ করাকে তায়াম্মুম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Computer City\Pictures\uploading\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8" r="79197"/>
          <a:stretch/>
        </p:blipFill>
        <p:spPr bwMode="auto">
          <a:xfrm>
            <a:off x="4064001" y="2546001"/>
            <a:ext cx="3149599" cy="1979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2496532"/>
            <a:ext cx="3319913" cy="1999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Computer City\Pictures\ইসলামি কালিওগ্রাফি\15380447_436204363434943_614361423087902272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09" y="800256"/>
            <a:ext cx="2754671" cy="1721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34776" y="2746399"/>
            <a:ext cx="3497235" cy="2003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02817" y="1905001"/>
            <a:ext cx="22255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পরিভাষায়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000" y="548751"/>
            <a:ext cx="4673600" cy="914400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আল্লাহর বাণী -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310094" y="300783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9550401" y="548752"/>
            <a:ext cx="186220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20187" y="4074856"/>
            <a:ext cx="111654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“তোমরা যদি পানি না পাও, তবে পবিত্র মাটি দ্বারা তায়াম্মুম করবে এবং তোমরা তোমাদের মুখমন্ডল ও হাত মসেহ করবে 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আল্লাহ তায়ালা তোমাদেরকে কষ্ট দিতে চাননা বরং তিনি তোমাদের পবিত্র করতে চান ও তোমাদের প্রতি তার অনুগ্রহ সম্পুর্ণ করতে চান, যাতে তোমরা কৃতজ্ঞতা জ্ঞাপন কর” ।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(সূরা -আল মায়েদা -৬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20313" r="65394" b="9970"/>
          <a:stretch/>
        </p:blipFill>
        <p:spPr>
          <a:xfrm>
            <a:off x="4267200" y="1723400"/>
            <a:ext cx="3830857" cy="223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MD.ASHRAFUL\Desktop\New folder\New folder\603229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350733" y="1620810"/>
            <a:ext cx="3815188" cy="2341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D:\Md.ashraful islam_2nd session_agri_khulna\New folder\f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58" y="1723401"/>
            <a:ext cx="3870423" cy="2158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16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21652" y="4267200"/>
            <a:ext cx="7294297" cy="1691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পরিচিতি লিখ  ।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567003" y="2952742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0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Computer City\Pictures\uploading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371600"/>
            <a:ext cx="4775200" cy="26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65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1098</Words>
  <Application>Microsoft Office PowerPoint</Application>
  <PresentationFormat>Custom</PresentationFormat>
  <Paragraphs>181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362</cp:revision>
  <dcterms:created xsi:type="dcterms:W3CDTF">2013-12-14T06:41:16Z</dcterms:created>
  <dcterms:modified xsi:type="dcterms:W3CDTF">2019-11-29T01:09:59Z</dcterms:modified>
</cp:coreProperties>
</file>