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7" r:id="rId1"/>
  </p:sldMasterIdLst>
  <p:notesMasterIdLst>
    <p:notesMasterId r:id="rId22"/>
  </p:notesMasterIdLst>
  <p:sldIdLst>
    <p:sldId id="258" r:id="rId2"/>
    <p:sldId id="273" r:id="rId3"/>
    <p:sldId id="274" r:id="rId4"/>
    <p:sldId id="257" r:id="rId5"/>
    <p:sldId id="261" r:id="rId6"/>
    <p:sldId id="262" r:id="rId7"/>
    <p:sldId id="264" r:id="rId8"/>
    <p:sldId id="284" r:id="rId9"/>
    <p:sldId id="276" r:id="rId10"/>
    <p:sldId id="277" r:id="rId11"/>
    <p:sldId id="279" r:id="rId12"/>
    <p:sldId id="278" r:id="rId13"/>
    <p:sldId id="263" r:id="rId14"/>
    <p:sldId id="287" r:id="rId15"/>
    <p:sldId id="286" r:id="rId16"/>
    <p:sldId id="285" r:id="rId17"/>
    <p:sldId id="282" r:id="rId18"/>
    <p:sldId id="275" r:id="rId19"/>
    <p:sldId id="270" r:id="rId20"/>
    <p:sldId id="25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49AA3-58BB-4481-B641-DC622CD1116A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6625F-C099-4185-B3A8-5B1688B57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3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6625F-C099-4185-B3A8-5B1688B57F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6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4C411-7C56-4504-B3C5-8D420C5F29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249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53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40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9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7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5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3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2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98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7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21D60-758C-46E9-A658-CA19EC0CBEA8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9C0EC-6D04-4B13-8F96-96DF03EBA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9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6" y="0"/>
            <a:ext cx="11596048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" t="33659" r="1429" b="8893"/>
          <a:stretch>
            <a:fillRect/>
          </a:stretch>
        </p:blipFill>
        <p:spPr>
          <a:xfrm>
            <a:off x="1955287" y="361245"/>
            <a:ext cx="6983998" cy="894350"/>
          </a:xfrm>
          <a:custGeom>
            <a:avLst/>
            <a:gdLst/>
            <a:ahLst/>
            <a:cxnLst/>
            <a:rect l="l" t="t" r="r" b="b"/>
            <a:pathLst>
              <a:path w="9825260" h="1297335">
                <a:moveTo>
                  <a:pt x="6251897" y="293527"/>
                </a:moveTo>
                <a:cubicBezTo>
                  <a:pt x="6173737" y="293527"/>
                  <a:pt x="6110981" y="321196"/>
                  <a:pt x="6063629" y="376536"/>
                </a:cubicBezTo>
                <a:cubicBezTo>
                  <a:pt x="6016277" y="431875"/>
                  <a:pt x="5992601" y="523441"/>
                  <a:pt x="5992601" y="651235"/>
                </a:cubicBezTo>
                <a:cubicBezTo>
                  <a:pt x="5992601" y="777888"/>
                  <a:pt x="6016134" y="868884"/>
                  <a:pt x="6063201" y="924223"/>
                </a:cubicBezTo>
                <a:cubicBezTo>
                  <a:pt x="6110268" y="979562"/>
                  <a:pt x="6174307" y="1007232"/>
                  <a:pt x="6255320" y="1007232"/>
                </a:cubicBezTo>
                <a:cubicBezTo>
                  <a:pt x="6338614" y="1007232"/>
                  <a:pt x="6403081" y="980133"/>
                  <a:pt x="6448722" y="925935"/>
                </a:cubicBezTo>
                <a:cubicBezTo>
                  <a:pt x="6494362" y="871736"/>
                  <a:pt x="6517183" y="774465"/>
                  <a:pt x="6517183" y="634120"/>
                </a:cubicBezTo>
                <a:cubicBezTo>
                  <a:pt x="6517183" y="516025"/>
                  <a:pt x="6493364" y="429736"/>
                  <a:pt x="6445727" y="375252"/>
                </a:cubicBezTo>
                <a:cubicBezTo>
                  <a:pt x="6398089" y="320769"/>
                  <a:pt x="6333479" y="293527"/>
                  <a:pt x="6251897" y="293527"/>
                </a:cubicBezTo>
                <a:close/>
                <a:moveTo>
                  <a:pt x="8767538" y="21394"/>
                </a:moveTo>
                <a:lnTo>
                  <a:pt x="9806433" y="21394"/>
                </a:lnTo>
                <a:lnTo>
                  <a:pt x="9806433" y="289248"/>
                </a:lnTo>
                <a:lnTo>
                  <a:pt x="9156054" y="289248"/>
                </a:lnTo>
                <a:lnTo>
                  <a:pt x="9156054" y="488640"/>
                </a:lnTo>
                <a:lnTo>
                  <a:pt x="9759366" y="488640"/>
                </a:lnTo>
                <a:lnTo>
                  <a:pt x="9759366" y="744513"/>
                </a:lnTo>
                <a:lnTo>
                  <a:pt x="9156054" y="744513"/>
                </a:lnTo>
                <a:lnTo>
                  <a:pt x="9156054" y="991828"/>
                </a:lnTo>
                <a:lnTo>
                  <a:pt x="9825260" y="991828"/>
                </a:lnTo>
                <a:lnTo>
                  <a:pt x="9825260" y="1275941"/>
                </a:lnTo>
                <a:lnTo>
                  <a:pt x="8767538" y="1275941"/>
                </a:lnTo>
                <a:close/>
                <a:moveTo>
                  <a:pt x="7106765" y="21394"/>
                </a:moveTo>
                <a:lnTo>
                  <a:pt x="7616586" y="21394"/>
                </a:lnTo>
                <a:lnTo>
                  <a:pt x="7813196" y="784734"/>
                </a:lnTo>
                <a:lnTo>
                  <a:pt x="8008404" y="21394"/>
                </a:lnTo>
                <a:lnTo>
                  <a:pt x="8517916" y="21394"/>
                </a:lnTo>
                <a:lnTo>
                  <a:pt x="8517916" y="1275941"/>
                </a:lnTo>
                <a:lnTo>
                  <a:pt x="8200428" y="1275941"/>
                </a:lnTo>
                <a:lnTo>
                  <a:pt x="8200428" y="319200"/>
                </a:lnTo>
                <a:lnTo>
                  <a:pt x="7955801" y="1275941"/>
                </a:lnTo>
                <a:lnTo>
                  <a:pt x="7668426" y="1275941"/>
                </a:lnTo>
                <a:lnTo>
                  <a:pt x="7424253" y="319200"/>
                </a:lnTo>
                <a:lnTo>
                  <a:pt x="7424253" y="1275941"/>
                </a:lnTo>
                <a:lnTo>
                  <a:pt x="7106765" y="1275941"/>
                </a:lnTo>
                <a:close/>
                <a:moveTo>
                  <a:pt x="3148644" y="21394"/>
                </a:moveTo>
                <a:lnTo>
                  <a:pt x="3536304" y="21394"/>
                </a:lnTo>
                <a:lnTo>
                  <a:pt x="3536304" y="967011"/>
                </a:lnTo>
                <a:lnTo>
                  <a:pt x="4141328" y="967011"/>
                </a:lnTo>
                <a:lnTo>
                  <a:pt x="4141328" y="1275941"/>
                </a:lnTo>
                <a:lnTo>
                  <a:pt x="3148644" y="1275941"/>
                </a:lnTo>
                <a:close/>
                <a:moveTo>
                  <a:pt x="1880964" y="21394"/>
                </a:moveTo>
                <a:lnTo>
                  <a:pt x="2919858" y="21394"/>
                </a:lnTo>
                <a:lnTo>
                  <a:pt x="2919858" y="289248"/>
                </a:lnTo>
                <a:lnTo>
                  <a:pt x="2269480" y="289248"/>
                </a:lnTo>
                <a:lnTo>
                  <a:pt x="2269480" y="488640"/>
                </a:lnTo>
                <a:lnTo>
                  <a:pt x="2872792" y="488640"/>
                </a:lnTo>
                <a:lnTo>
                  <a:pt x="2872792" y="744513"/>
                </a:lnTo>
                <a:lnTo>
                  <a:pt x="2269480" y="744513"/>
                </a:lnTo>
                <a:lnTo>
                  <a:pt x="2269480" y="991828"/>
                </a:lnTo>
                <a:lnTo>
                  <a:pt x="2938685" y="991828"/>
                </a:lnTo>
                <a:lnTo>
                  <a:pt x="2938685" y="1275941"/>
                </a:lnTo>
                <a:lnTo>
                  <a:pt x="1880964" y="1275941"/>
                </a:lnTo>
                <a:close/>
                <a:moveTo>
                  <a:pt x="0" y="21394"/>
                </a:moveTo>
                <a:lnTo>
                  <a:pt x="368204" y="21394"/>
                </a:lnTo>
                <a:lnTo>
                  <a:pt x="500767" y="723721"/>
                </a:lnTo>
                <a:lnTo>
                  <a:pt x="694785" y="21394"/>
                </a:lnTo>
                <a:lnTo>
                  <a:pt x="1061666" y="21394"/>
                </a:lnTo>
                <a:lnTo>
                  <a:pt x="1256164" y="722785"/>
                </a:lnTo>
                <a:lnTo>
                  <a:pt x="1388874" y="21394"/>
                </a:lnTo>
                <a:lnTo>
                  <a:pt x="1755167" y="21394"/>
                </a:lnTo>
                <a:lnTo>
                  <a:pt x="1478622" y="1275941"/>
                </a:lnTo>
                <a:lnTo>
                  <a:pt x="1098477" y="1275941"/>
                </a:lnTo>
                <a:lnTo>
                  <a:pt x="878439" y="486073"/>
                </a:lnTo>
                <a:lnTo>
                  <a:pt x="659257" y="1275941"/>
                </a:lnTo>
                <a:lnTo>
                  <a:pt x="279112" y="1275941"/>
                </a:lnTo>
                <a:close/>
                <a:moveTo>
                  <a:pt x="6252752" y="0"/>
                </a:moveTo>
                <a:cubicBezTo>
                  <a:pt x="6461558" y="0"/>
                  <a:pt x="6622442" y="56053"/>
                  <a:pt x="6735402" y="168158"/>
                </a:cubicBezTo>
                <a:cubicBezTo>
                  <a:pt x="6848362" y="280262"/>
                  <a:pt x="6904842" y="437295"/>
                  <a:pt x="6904842" y="639255"/>
                </a:cubicBezTo>
                <a:cubicBezTo>
                  <a:pt x="6904842" y="785875"/>
                  <a:pt x="6880168" y="906110"/>
                  <a:pt x="6830820" y="999958"/>
                </a:cubicBezTo>
                <a:cubicBezTo>
                  <a:pt x="6781470" y="1093807"/>
                  <a:pt x="6710157" y="1166832"/>
                  <a:pt x="6616879" y="1219033"/>
                </a:cubicBezTo>
                <a:cubicBezTo>
                  <a:pt x="6523601" y="1271235"/>
                  <a:pt x="6407360" y="1297335"/>
                  <a:pt x="6268156" y="1297335"/>
                </a:cubicBezTo>
                <a:cubicBezTo>
                  <a:pt x="6126670" y="1297335"/>
                  <a:pt x="6009573" y="1274800"/>
                  <a:pt x="5916866" y="1229730"/>
                </a:cubicBezTo>
                <a:cubicBezTo>
                  <a:pt x="5824158" y="1184660"/>
                  <a:pt x="5748994" y="1113346"/>
                  <a:pt x="5691373" y="1015790"/>
                </a:cubicBezTo>
                <a:cubicBezTo>
                  <a:pt x="5633751" y="918233"/>
                  <a:pt x="5604941" y="796144"/>
                  <a:pt x="5604941" y="649524"/>
                </a:cubicBezTo>
                <a:cubicBezTo>
                  <a:pt x="5604941" y="444711"/>
                  <a:pt x="5661991" y="285254"/>
                  <a:pt x="5776093" y="171153"/>
                </a:cubicBezTo>
                <a:cubicBezTo>
                  <a:pt x="5890194" y="57051"/>
                  <a:pt x="6049081" y="0"/>
                  <a:pt x="6252752" y="0"/>
                </a:cubicBezTo>
                <a:close/>
                <a:moveTo>
                  <a:pt x="4880408" y="0"/>
                </a:moveTo>
                <a:cubicBezTo>
                  <a:pt x="5038439" y="0"/>
                  <a:pt x="5162667" y="31949"/>
                  <a:pt x="5253093" y="95846"/>
                </a:cubicBezTo>
                <a:cubicBezTo>
                  <a:pt x="5343518" y="159743"/>
                  <a:pt x="5410695" y="257870"/>
                  <a:pt x="5454624" y="390228"/>
                </a:cubicBezTo>
                <a:lnTo>
                  <a:pt x="5112320" y="466391"/>
                </a:lnTo>
                <a:cubicBezTo>
                  <a:pt x="5100339" y="428167"/>
                  <a:pt x="5087788" y="400212"/>
                  <a:pt x="5074666" y="382526"/>
                </a:cubicBezTo>
                <a:cubicBezTo>
                  <a:pt x="5052987" y="352860"/>
                  <a:pt x="5026458" y="330039"/>
                  <a:pt x="4995080" y="314065"/>
                </a:cubicBezTo>
                <a:cubicBezTo>
                  <a:pt x="4963703" y="298091"/>
                  <a:pt x="4928616" y="290104"/>
                  <a:pt x="4889822" y="290104"/>
                </a:cubicBezTo>
                <a:cubicBezTo>
                  <a:pt x="4801964" y="290104"/>
                  <a:pt x="4734644" y="325435"/>
                  <a:pt x="4687862" y="396098"/>
                </a:cubicBezTo>
                <a:cubicBezTo>
                  <a:pt x="4652491" y="448522"/>
                  <a:pt x="4634805" y="530858"/>
                  <a:pt x="4634805" y="643105"/>
                </a:cubicBezTo>
                <a:cubicBezTo>
                  <a:pt x="4634805" y="782149"/>
                  <a:pt x="4655914" y="877455"/>
                  <a:pt x="4698131" y="929023"/>
                </a:cubicBezTo>
                <a:cubicBezTo>
                  <a:pt x="4740349" y="980592"/>
                  <a:pt x="4799682" y="1006376"/>
                  <a:pt x="4876130" y="1006376"/>
                </a:cubicBezTo>
                <a:cubicBezTo>
                  <a:pt x="4950295" y="1006376"/>
                  <a:pt x="5006348" y="985553"/>
                  <a:pt x="5044287" y="943906"/>
                </a:cubicBezTo>
                <a:cubicBezTo>
                  <a:pt x="5082226" y="902259"/>
                  <a:pt x="5109752" y="841785"/>
                  <a:pt x="5126868" y="762484"/>
                </a:cubicBezTo>
                <a:lnTo>
                  <a:pt x="5466605" y="865176"/>
                </a:lnTo>
                <a:cubicBezTo>
                  <a:pt x="5443785" y="960450"/>
                  <a:pt x="5407843" y="1040036"/>
                  <a:pt x="5358779" y="1103933"/>
                </a:cubicBezTo>
                <a:cubicBezTo>
                  <a:pt x="5309715" y="1167830"/>
                  <a:pt x="5248814" y="1216038"/>
                  <a:pt x="5176074" y="1248557"/>
                </a:cubicBezTo>
                <a:cubicBezTo>
                  <a:pt x="5103334" y="1281076"/>
                  <a:pt x="5010770" y="1297335"/>
                  <a:pt x="4898379" y="1297335"/>
                </a:cubicBezTo>
                <a:cubicBezTo>
                  <a:pt x="4762028" y="1297335"/>
                  <a:pt x="4650637" y="1277523"/>
                  <a:pt x="4564205" y="1237900"/>
                </a:cubicBezTo>
                <a:cubicBezTo>
                  <a:pt x="4477773" y="1198276"/>
                  <a:pt x="4403179" y="1128579"/>
                  <a:pt x="4340423" y="1028807"/>
                </a:cubicBezTo>
                <a:cubicBezTo>
                  <a:pt x="4277667" y="929035"/>
                  <a:pt x="4246289" y="801323"/>
                  <a:pt x="4246289" y="645673"/>
                </a:cubicBezTo>
                <a:cubicBezTo>
                  <a:pt x="4246289" y="438151"/>
                  <a:pt x="4301486" y="278658"/>
                  <a:pt x="4411879" y="167195"/>
                </a:cubicBezTo>
                <a:cubicBezTo>
                  <a:pt x="4522272" y="55732"/>
                  <a:pt x="4678449" y="0"/>
                  <a:pt x="48804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230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0" y="878007"/>
            <a:ext cx="894383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7200" b="1" kern="0" dirty="0">
                <a:ln w="1905"/>
                <a:gradFill>
                  <a:gsLst>
                    <a:gs pos="0">
                      <a:srgbClr val="FEA022">
                        <a:shade val="20000"/>
                        <a:satMod val="200000"/>
                      </a:srgbClr>
                    </a:gs>
                    <a:gs pos="78000">
                      <a:srgbClr val="FEA022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EA022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INTRODUCTIO</a:t>
            </a:r>
            <a:r>
              <a:rPr lang="en-US" sz="7200" b="1" kern="0" dirty="0">
                <a:ln w="1905"/>
                <a:gradFill>
                  <a:gsLst>
                    <a:gs pos="0">
                      <a:srgbClr val="FEA022">
                        <a:shade val="20000"/>
                        <a:satMod val="200000"/>
                      </a:srgbClr>
                    </a:gs>
                    <a:gs pos="78000">
                      <a:srgbClr val="FEA022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EA022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8" t="11280" r="25582" b="23299"/>
          <a:stretch/>
        </p:blipFill>
        <p:spPr>
          <a:xfrm>
            <a:off x="8659442" y="2595754"/>
            <a:ext cx="2923291" cy="3139831"/>
          </a:xfrm>
          <a:prstGeom prst="ellipse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07430" y="2835169"/>
            <a:ext cx="7551761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6600" b="1" kern="0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66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 Hossain </a:t>
            </a:r>
          </a:p>
          <a:p>
            <a:pPr lvl="0">
              <a:defRPr/>
            </a:pPr>
            <a:r>
              <a:rPr lang="en-US" sz="4400" b="1" i="1" kern="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AssistantTeacher</a:t>
            </a:r>
            <a:r>
              <a:rPr lang="en-US" sz="4400" b="1" i="1" kern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(English)</a:t>
            </a:r>
          </a:p>
          <a:p>
            <a:pPr lvl="0">
              <a:defRPr/>
            </a:pPr>
            <a:r>
              <a:rPr lang="en-US" sz="4000" b="1" i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Madinatul</a:t>
            </a:r>
            <a:r>
              <a:rPr lang="en-US" sz="4000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Ulum</a:t>
            </a:r>
            <a:r>
              <a:rPr lang="en-US" sz="4000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Dakhil</a:t>
            </a:r>
            <a:r>
              <a:rPr lang="en-US" sz="4000" b="1" i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Madrasah</a:t>
            </a:r>
          </a:p>
          <a:p>
            <a:pPr lvl="0">
              <a:defRPr/>
            </a:pPr>
            <a:r>
              <a:rPr lang="en-US" sz="3600" b="1" i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79hossainamir@gmail.com</a:t>
            </a:r>
          </a:p>
          <a:p>
            <a:pPr lvl="0">
              <a:defRPr/>
            </a:pPr>
            <a:r>
              <a:rPr lang="en-US" sz="4400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 No: 01714-315772</a:t>
            </a:r>
            <a:endParaRPr lang="en-US" sz="4800" b="1" i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OEL\Desktop\Engli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78" y="2453524"/>
            <a:ext cx="3968662" cy="421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60311" y="2453524"/>
            <a:ext cx="57047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English </a:t>
            </a:r>
            <a:r>
              <a:rPr lang="en-US" sz="4800" b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Ist</a:t>
            </a:r>
            <a:r>
              <a:rPr lang="en-US" sz="48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Paper</a:t>
            </a:r>
          </a:p>
          <a:p>
            <a:r>
              <a:rPr lang="en-US" sz="4800" b="1" i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Class- </a:t>
            </a:r>
            <a:r>
              <a:rPr lang="en-US" sz="4800" b="1" i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Nine</a:t>
            </a:r>
          </a:p>
          <a:p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Unit-10</a:t>
            </a:r>
          </a:p>
          <a:p>
            <a:r>
              <a:rPr lang="en-US" sz="4800" b="1" i="1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Lesson-4</a:t>
            </a:r>
            <a:endParaRPr lang="en-US" sz="4800" b="1" i="1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Date:02/03/2019</a:t>
            </a:r>
            <a:endParaRPr lang="en-US" sz="40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endParaRPr lang="en-US" sz="4800" b="1" dirty="0">
              <a:solidFill>
                <a:schemeClr val="tx2">
                  <a:lumMod val="50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6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9242" y="286603"/>
            <a:ext cx="98809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Let us enjoy a video </a:t>
            </a:r>
            <a:endParaRPr lang="en-US" sz="66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শিল্পাচার্য জয়নুল আবেদিনের জীবনী    Great Bengali Painter4 ( 360 X 360 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238" y="1408247"/>
            <a:ext cx="10631983" cy="539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21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323" y="5938656"/>
            <a:ext cx="5063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Who is the person?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6835" y="5773619"/>
            <a:ext cx="5759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Why is he famous?</a:t>
            </a:r>
          </a:p>
          <a:p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63990" y="0"/>
            <a:ext cx="11147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Look at the picture .  He is a great son of our country.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8" name="Picture 4" descr="looklook's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661" y="1264808"/>
            <a:ext cx="3316265" cy="437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mine 1943', sketch by Zainul Abedin | Sketches, Contemporary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220" y="1264807"/>
            <a:ext cx="3359353" cy="437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ainul Abedin Bio Wife Wiki &amp; Family | Biographyb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8" y="1264808"/>
            <a:ext cx="5137214" cy="467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37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9810" y="4172538"/>
            <a:ext cx="110546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Jainul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abedin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          the great artist </a:t>
            </a:r>
          </a:p>
          <a:p>
            <a:endParaRPr lang="en-US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7672" y="229893"/>
            <a:ext cx="8909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Our todays topic is </a:t>
            </a:r>
            <a:endParaRPr lang="en-US" sz="6000" b="1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026" name="Picture 2" descr="Abedin, Zainul - Bangla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459" y="1245556"/>
            <a:ext cx="6728346" cy="292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55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8327" y="262959"/>
            <a:ext cx="69818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Learning outcomes</a:t>
            </a:r>
            <a:r>
              <a:rPr lang="en-US" sz="44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5880" y="2156345"/>
            <a:ext cx="1103553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</a:rPr>
              <a:t>          </a:t>
            </a:r>
            <a:r>
              <a:rPr lang="en-US" sz="2800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After completing the lesson students will be able to---------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Ask and answer question about a great person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Read and answer questions.</a:t>
            </a:r>
          </a:p>
          <a:p>
            <a:endParaRPr lang="en-US" sz="36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Complete the grid using appropriate 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information from the text.</a:t>
            </a:r>
          </a:p>
        </p:txBody>
      </p:sp>
    </p:spTree>
    <p:extLst>
      <p:ext uri="{BB962C8B-B14F-4D97-AF65-F5344CB8AC3E}">
        <p14:creationId xmlns:p14="http://schemas.microsoft.com/office/powerpoint/2010/main" val="13223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152900" y="2289412"/>
            <a:ext cx="3200400" cy="342558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614" y="233515"/>
            <a:ext cx="10111285" cy="76944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Short descriptions of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</a:rPr>
              <a:t>Zainul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</a:rPr>
              <a:t>Abedin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879143" y="2396441"/>
            <a:ext cx="3197557" cy="1672988"/>
          </a:xfrm>
          <a:prstGeom prst="rightArrow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Born-29/12/1914</a:t>
            </a:r>
          </a:p>
          <a:p>
            <a:pPr algn="ctr"/>
            <a:r>
              <a:rPr lang="en-US" sz="2400" b="1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kishorgong</a:t>
            </a:r>
            <a:endParaRPr lang="en-US" sz="24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7696200" y="2289412"/>
            <a:ext cx="3314700" cy="1887046"/>
          </a:xfrm>
          <a:prstGeom prst="leftArrow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Famous  picture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Famine sketch. </a:t>
            </a:r>
          </a:p>
        </p:txBody>
      </p:sp>
      <p:sp>
        <p:nvSpPr>
          <p:cNvPr id="9" name="Left Arrow 8"/>
          <p:cNvSpPr/>
          <p:nvPr/>
        </p:nvSpPr>
        <p:spPr>
          <a:xfrm>
            <a:off x="7696200" y="4075359"/>
            <a:ext cx="3314700" cy="1937739"/>
          </a:xfrm>
          <a:prstGeom prst="leftArrow">
            <a:avLst/>
          </a:prstGeom>
          <a:solidFill>
            <a:schemeClr val="tx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Death-29/05/1976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99615" y="4153469"/>
            <a:ext cx="3177085" cy="1943669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Achieve gold medal 1938</a:t>
            </a:r>
          </a:p>
        </p:txBody>
      </p:sp>
      <p:sp>
        <p:nvSpPr>
          <p:cNvPr id="2" name="Left-Right-Up Arrow 1"/>
          <p:cNvSpPr/>
          <p:nvPr/>
        </p:nvSpPr>
        <p:spPr>
          <a:xfrm>
            <a:off x="899615" y="816602"/>
            <a:ext cx="9897400" cy="1388770"/>
          </a:xfrm>
          <a:prstGeom prst="leftRightUpArrow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Gratuated</a:t>
            </a:r>
            <a:r>
              <a:rPr lang="en-US" sz="32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from </a:t>
            </a:r>
            <a:r>
              <a:rPr lang="en-US" sz="3200" b="1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Culcutta</a:t>
            </a:r>
            <a:r>
              <a:rPr lang="en-US" sz="32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art school in1938</a:t>
            </a:r>
            <a:r>
              <a:rPr lang="en-US" sz="32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1201003" y="5706606"/>
            <a:ext cx="8966579" cy="1151393"/>
          </a:xfrm>
          <a:prstGeom prst="leftRightArrow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The first principal of  the art school in Dhaka</a:t>
            </a:r>
          </a:p>
        </p:txBody>
      </p:sp>
    </p:spTree>
    <p:extLst>
      <p:ext uri="{BB962C8B-B14F-4D97-AF65-F5344CB8AC3E}">
        <p14:creationId xmlns:p14="http://schemas.microsoft.com/office/powerpoint/2010/main" val="121325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8" grpId="0" animBg="1"/>
      <p:bldP spid="9" grpId="0" animBg="1"/>
      <p:bldP spid="11" grpId="0" animBg="1"/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2163" y="0"/>
            <a:ext cx="55420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6000" b="1" kern="0" dirty="0">
                <a:solidFill>
                  <a:schemeClr val="accent2">
                    <a:lumMod val="50000"/>
                  </a:schemeClr>
                </a:solidFill>
              </a:rPr>
              <a:t>Silent Reading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0" t="16221" r="1935" b="1883"/>
          <a:stretch/>
        </p:blipFill>
        <p:spPr>
          <a:xfrm>
            <a:off x="1146412" y="879185"/>
            <a:ext cx="8939284" cy="516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3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ainul Abedin - Artworks - 1943 ( 360 X 360 )[2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1462" y="1446662"/>
            <a:ext cx="9329003" cy="524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1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31847" y="1433014"/>
            <a:ext cx="2511188" cy="1119117"/>
          </a:xfrm>
          <a:prstGeom prst="rightArrow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Sketch</a:t>
            </a:r>
            <a:endParaRPr lang="en-US" sz="3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1847" y="4642515"/>
            <a:ext cx="2495264" cy="1189628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Figure</a:t>
            </a:r>
            <a:endParaRPr lang="en-US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486" y="3739488"/>
            <a:ext cx="5208895" cy="29956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3" b="12650"/>
          <a:stretch/>
        </p:blipFill>
        <p:spPr>
          <a:xfrm>
            <a:off x="6787487" y="122830"/>
            <a:ext cx="5208895" cy="346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3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-3" y="4026090"/>
            <a:ext cx="3125339" cy="1487606"/>
          </a:xfrm>
          <a:prstGeom prst="rightArrow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Document</a:t>
            </a:r>
            <a:r>
              <a:rPr lang="en-US" dirty="0" err="1" smtClean="0"/>
              <a:t>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30" y="121625"/>
            <a:ext cx="5791082" cy="3319546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-1" y="895498"/>
            <a:ext cx="3125337" cy="1528550"/>
          </a:xfrm>
          <a:prstGeom prst="rightArrow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starvatio</a:t>
            </a:r>
            <a:r>
              <a:rPr lang="en-US" dirty="0" smtClean="0"/>
              <a:t>n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30" y="3598120"/>
            <a:ext cx="5791082" cy="32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5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5497" y="0"/>
            <a:ext cx="10381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Individual Work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" t="6773" r="3673" b="-700"/>
          <a:stretch/>
        </p:blipFill>
        <p:spPr>
          <a:xfrm>
            <a:off x="3043452" y="1049380"/>
            <a:ext cx="5145206" cy="31253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23833" y="4553509"/>
            <a:ext cx="93487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0" lvl="0" indent="-276225" algn="ctr">
              <a:lnSpc>
                <a:spcPct val="150000"/>
              </a:lnSpc>
            </a:pPr>
            <a:r>
              <a:rPr lang="en-US" sz="36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Where is </a:t>
            </a:r>
            <a:r>
              <a:rPr lang="en-US" sz="44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Zainul’s</a:t>
            </a:r>
            <a:r>
              <a:rPr lang="en-US" sz="44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art gallery 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situated?</a:t>
            </a:r>
          </a:p>
        </p:txBody>
      </p:sp>
    </p:spTree>
    <p:extLst>
      <p:ext uri="{BB962C8B-B14F-4D97-AF65-F5344CB8AC3E}">
        <p14:creationId xmlns:p14="http://schemas.microsoft.com/office/powerpoint/2010/main" val="130129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run Sarker\Desktop\inde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37" y="164245"/>
            <a:ext cx="5482909" cy="478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orun Sarke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528" y="192183"/>
            <a:ext cx="5515286" cy="475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owchart: Punched Tape 1"/>
          <p:cNvSpPr/>
          <p:nvPr/>
        </p:nvSpPr>
        <p:spPr>
          <a:xfrm>
            <a:off x="167264" y="5292150"/>
            <a:ext cx="11884528" cy="1419545"/>
          </a:xfrm>
          <a:prstGeom prst="flowChartPunchedTap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He organized the </a:t>
            </a:r>
            <a:r>
              <a:rPr lang="en-US" sz="36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Nabanna</a:t>
            </a:r>
            <a:r>
              <a:rPr lang="en-US" sz="36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exhibition in 1969</a:t>
            </a:r>
            <a:r>
              <a:rPr lang="en-US" sz="32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836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run Sarker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89" y="48904"/>
            <a:ext cx="5078412" cy="30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4319" y="438912"/>
            <a:ext cx="4937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He founded the Folk Art Museum at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Sonargoan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pic>
        <p:nvPicPr>
          <p:cNvPr id="5" name="Picture 4" descr="Jainul_Abedin_Muse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3389" y="3276601"/>
            <a:ext cx="5095473" cy="3549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8017" y="3822193"/>
            <a:ext cx="50840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He founded </a:t>
            </a:r>
            <a:r>
              <a:rPr lang="en-US" sz="2800" b="1" dirty="0" err="1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Zainul</a:t>
            </a:r>
            <a:r>
              <a:rPr lang="en-US" sz="3200" b="1" dirty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smtClean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Abedin </a:t>
            </a:r>
            <a:r>
              <a:rPr lang="en-US" sz="3200" b="1" dirty="0" err="1" smtClean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Shangrahasala</a:t>
            </a:r>
            <a:r>
              <a:rPr lang="en-US" sz="3200" b="1" dirty="0" smtClean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in </a:t>
            </a:r>
            <a:r>
              <a:rPr lang="en-US" sz="3200" b="1" dirty="0" err="1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Mymensing</a:t>
            </a:r>
            <a:r>
              <a:rPr lang="en-US" sz="3200" b="1" dirty="0">
                <a:solidFill>
                  <a:sysClr val="windowText" lastClr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in 1975</a:t>
            </a:r>
          </a:p>
        </p:txBody>
      </p:sp>
    </p:spTree>
    <p:extLst>
      <p:ext uri="{BB962C8B-B14F-4D97-AF65-F5344CB8AC3E}">
        <p14:creationId xmlns:p14="http://schemas.microsoft.com/office/powerpoint/2010/main" val="338131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749808"/>
            <a:ext cx="4837176" cy="1897847"/>
          </a:xfrm>
        </p:spPr>
        <p:txBody>
          <a:bodyPr>
            <a:noAutofit/>
          </a:bodyPr>
          <a:lstStyle/>
          <a:p>
            <a:pPr algn="l"/>
            <a:r>
              <a:rPr lang="en-US" sz="3600" b="1" dirty="0" err="1"/>
              <a:t>Zainul</a:t>
            </a:r>
            <a:r>
              <a:rPr lang="en-US" sz="3600" b="1" dirty="0"/>
              <a:t> Abedin attended Slade School of Arts, London in 1951-52.</a:t>
            </a:r>
          </a:p>
        </p:txBody>
      </p:sp>
      <p:pic>
        <p:nvPicPr>
          <p:cNvPr id="26626" name="Picture 2" descr="C:\Users\Dell\Downloads\Slade-bann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50895"/>
            <a:ext cx="5009971" cy="3046010"/>
          </a:xfrm>
          <a:prstGeom prst="rect">
            <a:avLst/>
          </a:prstGeom>
          <a:noFill/>
        </p:spPr>
      </p:pic>
      <p:pic>
        <p:nvPicPr>
          <p:cNvPr id="4" name="Picture 2" descr="C:\Users\Dell\Downloads\govt,school of 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1" y="3352800"/>
            <a:ext cx="5009970" cy="337327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66928" y="4051884"/>
            <a:ext cx="4837176" cy="1975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/>
              <a:t>He studied in the Govt. School of Art, Calcutta.(Kolkata)</a:t>
            </a:r>
          </a:p>
        </p:txBody>
      </p:sp>
    </p:spTree>
    <p:extLst>
      <p:ext uri="{BB962C8B-B14F-4D97-AF65-F5344CB8AC3E}">
        <p14:creationId xmlns:p14="http://schemas.microsoft.com/office/powerpoint/2010/main" val="218722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2634" y="3995678"/>
            <a:ext cx="109252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675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When did he get  Gold Medal??</a:t>
            </a:r>
          </a:p>
          <a:p>
            <a:pPr marL="574675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What influence did the river Brahmaputra have </a:t>
            </a:r>
            <a:r>
              <a:rPr lang="en-US" sz="20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on </a:t>
            </a:r>
            <a:r>
              <a:rPr lang="en-US" sz="2000" b="1" dirty="0" err="1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Zainul</a:t>
            </a:r>
            <a:r>
              <a:rPr lang="en-US" sz="20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Abedin?</a:t>
            </a:r>
          </a:p>
          <a:p>
            <a:pPr marL="574675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Where is Slade School of Arts situated?</a:t>
            </a:r>
          </a:p>
          <a:p>
            <a:pPr marL="574675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How did </a:t>
            </a:r>
            <a:r>
              <a:rPr lang="en-US" sz="24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Moneza</a:t>
            </a:r>
            <a:r>
              <a:rPr lang="en-US" sz="24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feel after visiting the gallery?</a:t>
            </a:r>
          </a:p>
        </p:txBody>
      </p:sp>
      <p:sp>
        <p:nvSpPr>
          <p:cNvPr id="4" name="Rectangle 3"/>
          <p:cNvSpPr/>
          <p:nvPr/>
        </p:nvSpPr>
        <p:spPr>
          <a:xfrm>
            <a:off x="2793433" y="-38997"/>
            <a:ext cx="5222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Group Work</a:t>
            </a:r>
            <a:endParaRPr lang="en-US" sz="54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82" y="862806"/>
            <a:ext cx="6305264" cy="327246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011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43381" y="140677"/>
            <a:ext cx="640229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Evaluation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662548" y="2506049"/>
            <a:ext cx="93639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Who </a:t>
            </a:r>
            <a:r>
              <a:rPr lang="en-US" sz="32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was </a:t>
            </a:r>
            <a:r>
              <a:rPr lang="en-US" sz="32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Zainul</a:t>
            </a:r>
            <a:r>
              <a:rPr lang="en-US" sz="32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Abedin?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Where </a:t>
            </a:r>
            <a:r>
              <a:rPr lang="en-US" sz="32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was </a:t>
            </a:r>
            <a:r>
              <a:rPr lang="en-US" sz="32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Zainul</a:t>
            </a:r>
            <a:r>
              <a:rPr lang="en-US" sz="32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Abedin born?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</a:t>
            </a:r>
            <a:r>
              <a:rPr lang="en-US" sz="32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is the name of his famous picture?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</a:t>
            </a:r>
            <a:r>
              <a:rPr lang="en-US" sz="28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did these works earn him </a:t>
            </a:r>
            <a:r>
              <a:rPr lang="en-US" sz="2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later in </a:t>
            </a:r>
            <a:r>
              <a:rPr lang="en-US" sz="28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his life?</a:t>
            </a:r>
          </a:p>
        </p:txBody>
      </p:sp>
    </p:spTree>
    <p:extLst>
      <p:ext uri="{BB962C8B-B14F-4D97-AF65-F5344CB8AC3E}">
        <p14:creationId xmlns:p14="http://schemas.microsoft.com/office/powerpoint/2010/main" val="203928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0878" y="95535"/>
            <a:ext cx="670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Home work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006" y="813953"/>
            <a:ext cx="4691680" cy="25005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36776" y="3673901"/>
            <a:ext cx="93214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  </a:t>
            </a:r>
            <a:r>
              <a:rPr lang="en-US" sz="4400" b="1" dirty="0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Write in details about</a:t>
            </a:r>
            <a:r>
              <a:rPr lang="en-US" sz="4800" b="1" dirty="0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Jainul</a:t>
            </a:r>
            <a:r>
              <a:rPr lang="en-US" sz="5400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abedin,</a:t>
            </a:r>
            <a:r>
              <a:rPr lang="en-US" sz="4400" b="1" dirty="0" err="1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the</a:t>
            </a:r>
            <a:r>
              <a:rPr lang="en-US" sz="4400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great </a:t>
            </a:r>
            <a:r>
              <a:rPr lang="en-US" sz="4000" b="1" dirty="0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artist.</a:t>
            </a:r>
            <a:endParaRPr lang="en-US" sz="4000" b="1" dirty="0">
              <a:ln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36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8" y="292959"/>
            <a:ext cx="11668836" cy="62852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64415" y="101890"/>
            <a:ext cx="7311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4165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</TotalTime>
  <Words>292</Words>
  <Application>Microsoft Office PowerPoint</Application>
  <PresentationFormat>Widescreen</PresentationFormat>
  <Paragraphs>61</Paragraphs>
  <Slides>20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Nikosh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Zainul Abedin attended Slade School of Arts, London in 1951-52.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Moshfeka Akter Chowdhury</dc:creator>
  <cp:lastModifiedBy>MD.AMIR HOSSEN</cp:lastModifiedBy>
  <cp:revision>191</cp:revision>
  <dcterms:created xsi:type="dcterms:W3CDTF">2020-05-09T04:47:46Z</dcterms:created>
  <dcterms:modified xsi:type="dcterms:W3CDTF">2020-08-26T17:28:22Z</dcterms:modified>
</cp:coreProperties>
</file>