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00" r:id="rId4"/>
    <p:sldId id="295" r:id="rId5"/>
    <p:sldId id="297" r:id="rId6"/>
    <p:sldId id="301" r:id="rId7"/>
    <p:sldId id="279" r:id="rId8"/>
    <p:sldId id="280" r:id="rId9"/>
    <p:sldId id="283" r:id="rId10"/>
    <p:sldId id="284" r:id="rId11"/>
    <p:sldId id="285" r:id="rId12"/>
    <p:sldId id="293" r:id="rId13"/>
    <p:sldId id="287" r:id="rId14"/>
    <p:sldId id="291" r:id="rId15"/>
    <p:sldId id="265" r:id="rId16"/>
    <p:sldId id="302" r:id="rId17"/>
    <p:sldId id="263" r:id="rId18"/>
    <p:sldId id="26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5179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9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8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0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2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17C4-A5EA-463C-8B60-4A9EECCF7D10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CE9C-8715-49EE-B31A-5509C44E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miruhullah@gmail.com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2666" t="8848" r="3300" b="8765"/>
          <a:stretch/>
        </p:blipFill>
        <p:spPr>
          <a:xfrm>
            <a:off x="1036896" y="545910"/>
            <a:ext cx="6428429" cy="5909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9000" y="2038333"/>
            <a:ext cx="6185647" cy="31085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19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74172" y="343087"/>
            <a:ext cx="299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অ্যাভোমিটার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142" y="3736226"/>
            <a:ext cx="10851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অ্যাভোমিটারের ব্যবহারঃ ১। কারেন্ট, ভোল্টেজ ও রেজিস্ট্যান্স পরিমাপ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ইন্ডাকট্যান্স, ক্যাপাসিট্যান্স, পাওয়ার গেইন পরিমাপ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তারের বা পরিবাহীর কন্টিনিউটি টেষ্ট, আর্থ ফল্ট, শর্ট সার্কিট ফল্ট,            	রেডিও, টিভি মেরামত ইত্যাদি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93" y="721633"/>
            <a:ext cx="2604966" cy="3077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3" y="506786"/>
            <a:ext cx="4924425" cy="334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494" y="1212647"/>
            <a:ext cx="327383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89226" y="161365"/>
            <a:ext cx="299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ওয়াটমিটার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8795" y="4144760"/>
            <a:ext cx="9867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ওয়াটমিটার চার প্রকারঃ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জ) ডায়ানামোমিটার বা ইলেকট্রো ডায়নামো মিটার টাইপ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ইন্ডাকশন টাইপ গ) ইলেকট্রোস্ট্যাটিক টাইপ ঘ) থার্মাল টাইপ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4" y="998878"/>
            <a:ext cx="10768276" cy="29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071" y="4070055"/>
            <a:ext cx="10941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কার্যনীতির উপর ভিত্তি করে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পাওয়ার ফ্যাক্টর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 দুই প্রকার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ইলেকট্রো-ডায়নামোমিটার  ক) সিঙ্গেল ফেজ খ)  থ্রি ফেজ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মুভিং আয়রণ টাইপ          ক) রোটোটিং     খ) অল্টারনেটিং ফিল্ড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2470" y="297441"/>
            <a:ext cx="4963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 ফ্যাক্টর মিটার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58" y="1019639"/>
            <a:ext cx="9598612" cy="29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7634" y="663521"/>
            <a:ext cx="394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 মিটার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358" y="4522764"/>
            <a:ext cx="5347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 মিটারের ব্যবহারঃ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 সার্কিটের ফ্রিকুয়ান্সি পরিমাপ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25" y="1519594"/>
            <a:ext cx="9859744" cy="28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" b="99419" l="778" r="98600"/>
                    </a14:imgEffect>
                  </a14:imgLayer>
                </a14:imgProps>
              </a:ext>
            </a:extLst>
          </a:blip>
          <a:srcRect t="9287" b="5323"/>
          <a:stretch/>
        </p:blipFill>
        <p:spPr>
          <a:xfrm>
            <a:off x="8502555" y="2391972"/>
            <a:ext cx="3006120" cy="3177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7601" y="300921"/>
            <a:ext cx="672316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ট্যাকো মিটার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ট্যাকো মিটার তিন প্রকারঃ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ইলেকট্রো-ম্যাগনেটিক ক)ডিসি খ) এসি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ইন্ডাকটিভ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ফটো ইলেকট্রিক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7753" y="3448002"/>
            <a:ext cx="75658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ট্যাকো মিটারের ব্যবহারঃ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ডিসি জেনারেটর ও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মোটরের ঘূর্ণন গতিবেগ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এসি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জেনারেটর ও মোটরের ঘূর্ণন গতিবেগ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টারবাইন, মেশিন ও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প্রাইমমুভারের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7" y="448474"/>
            <a:ext cx="32004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10" b="89113" l="9804" r="89706">
                        <a14:foregroundMark x1="39706" y1="18548" x2="39706" y2="1854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25" t="15874" r="33077" b="15315"/>
          <a:stretch/>
        </p:blipFill>
        <p:spPr>
          <a:xfrm>
            <a:off x="589864" y="460841"/>
            <a:ext cx="2522459" cy="56304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3078174" y="487306"/>
            <a:ext cx="63885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ক্লিপ অন মিটার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ক্লিপ অন মিটার ব্যবহার </a:t>
            </a:r>
          </a:p>
          <a:p>
            <a:pPr marL="742950" indent="-742950"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 কারেন্ট, এসি ভোল্টেজ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ও রেজিস্ট্যান্স</a:t>
            </a:r>
          </a:p>
          <a:p>
            <a:pPr marL="742950" indent="-742950"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ওপেন সার্কিট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ত্রুটি, শর্ট সার্কিট ত্রুটি,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আর্থ ত্রুটি ও তারের কন্টিনিউটি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50" y="1271307"/>
            <a:ext cx="27527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0883" y="995082"/>
                <a:ext cx="8901953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কাজ</a:t>
                </a:r>
                <a:endPara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অ্যামিটার কী কাজে প্রয়োজন হয়?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bn-IN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bn-I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~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চিহৃ দ্বারা কী বোঝানো হয়?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ওহম মিটার কোন ধরনের সরবরাহে কাজ করে?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ভোল্টমিটার লোডের সাথে কোন সংযোগ দেওয়া হয়?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৫।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অ্যামিটার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লোডের সাথে কোন সংযোগ দেওয়া হয়? 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83" y="995082"/>
                <a:ext cx="8901953" cy="4585871"/>
              </a:xfrm>
              <a:prstGeom prst="rect">
                <a:avLst/>
              </a:prstGeom>
              <a:blipFill rotWithShape="0">
                <a:blip r:embed="rId2"/>
                <a:stretch>
                  <a:fillRect l="-2466" t="-5046" r="-1233" b="-4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669" y="1371599"/>
            <a:ext cx="78530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 কাজ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ভোল্টমিটার লাইনের সাথে প্যারালালে সংযোগ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করা হয় কেন?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 লাইনের সাথে প্যারালালে সংযোগ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করা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হয় কেন?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844" y="1429603"/>
            <a:ext cx="9654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সার্কিটে ওয়াটমিটারের সংযোগ চিত্র অংকন করে দেখাও?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অ্যাভোমিটার দিয়ে কোন কোন রাশি পরিমাপ করা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672" y="1667435"/>
            <a:ext cx="79337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তিনটি মিটারের প্রয়োজনীয়তা বর্নণা কর?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711" y="957846"/>
            <a:ext cx="4201205" cy="1422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965" y="411359"/>
            <a:ext cx="2539155" cy="26276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742" r="1660"/>
          <a:stretch/>
        </p:blipFill>
        <p:spPr>
          <a:xfrm>
            <a:off x="829099" y="451866"/>
            <a:ext cx="2492324" cy="3001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8004" y="3671256"/>
            <a:ext cx="4724949" cy="2554545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জেঃইলেকট্রিক্যাল ওয়ার্কস-১ </a:t>
            </a:r>
          </a:p>
          <a:p>
            <a:pPr algn="ctr"/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অধ্যায়-পঞ্চদশ </a:t>
            </a:r>
            <a:r>
              <a:rPr lang="bn-IN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 ম </a:t>
            </a:r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পত্র)</a:t>
            </a:r>
            <a:endParaRPr lang="bn-IN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শ্রেনি-নবম </a:t>
            </a:r>
          </a:p>
          <a:p>
            <a:pPr algn="ctr"/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 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5505" y="2906882"/>
            <a:ext cx="581747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মোহাম্মদ ঈসা রুহুউল্লাহ</a:t>
            </a:r>
          </a:p>
          <a:p>
            <a:pPr algn="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 (সহকারি শিক্ষিক)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 সরকারি মাধ্যমিক বিদ্যালয়,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কোটচাঁদপুর, ঝিনাইদহ।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০১৭১৪৫৪৪৫৭৯</a:t>
            </a:r>
          </a:p>
          <a:p>
            <a:r>
              <a:rPr lang="en-US" sz="3200" dirty="0" smtClean="0">
                <a:cs typeface="NikoshBAN" panose="02000000000000000000" pitchFamily="2" charset="0"/>
              </a:rPr>
              <a:t>E-mail: </a:t>
            </a:r>
            <a:r>
              <a:rPr lang="en-US" sz="3200" dirty="0" smtClean="0">
                <a:cs typeface="NikoshBAN" panose="02000000000000000000" pitchFamily="2" charset="0"/>
                <a:hlinkClick r:id="rId5"/>
              </a:rPr>
              <a:t>kmiruhullah@gmail.com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0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73" y="1064841"/>
            <a:ext cx="10778662" cy="48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0742" y="391972"/>
            <a:ext cx="617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লক্ষ্য করি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95" y="1326776"/>
            <a:ext cx="8493139" cy="49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5" y="977242"/>
            <a:ext cx="105809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পরিমাপ ও পরিমাপক যন্ত্রসমূহ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অধ্যায়-১৫ (১ ম পত্র-১)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015" y="1351982"/>
            <a:ext cx="103754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শিক্ষার্থীরা--------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বৈদ্যুতিক পরিমাপক যন্ত্র কী বলতে পারবে</a:t>
            </a:r>
          </a:p>
          <a:p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পরিমাপক </a:t>
            </a:r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 নাম </a:t>
            </a:r>
            <a:r>
              <a:rPr lang="bn-IN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বৈদ্যুতিক 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পরিমাপক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লোডের সাথে সংযোগ করতে পারবে</a:t>
            </a:r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4895" y="645459"/>
            <a:ext cx="106023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পরিমাপক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যন্ত্রঃ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যন্ত্র ব্যবহার করে বৈদ্যুতিক রাশির মান পরিমাণ পরিমাপ করা হয়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বৈদ্যুতিক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 যন্ত্র বলে।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যেমন, অ্যামিটার, ওয়াটমিটার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ওহম মিটার  ইত্যাদি।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7" y="3479468"/>
            <a:ext cx="10525709" cy="262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9713" y="211744"/>
            <a:ext cx="98722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অ্যামিটার প্রধানত দুই প্রকারঃ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মুভিং আয়রণ টাইপ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অ্যাট্রাকশন টাইপ (ডিসি)           খ) রিপালশন টাইপ (এসি/ডিসি)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মুভিং কয়েল টাইপ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পারমানেন্ট ম্যাগনেট টাইপ (এসি) খ) ডায়নামোমিটার (এসি/ডিসি)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8" y="3988396"/>
            <a:ext cx="2257425" cy="2257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5" y="3814955"/>
            <a:ext cx="2616716" cy="259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36" y="3802432"/>
            <a:ext cx="5222351" cy="24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" y="4085875"/>
            <a:ext cx="2757054" cy="2673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5272" y="225190"/>
            <a:ext cx="97972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ভোল্টমিটার প্রধানত তিন প্রকারঃ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মুভিং আয়রণ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অ্যাট্রাকশন টাইপ (ডিসি)           খ) রিপালশন টাইপ (এসি/ডিসি)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মুভিং কয়েল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পারমানেন্ট ম্যাগনেট টাইপ (এসি) খ) ডায়নামোমিটার (এসি/ডিসি)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ইন্ডাক্টশন টাইপ ভোল্টমিটার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95" t="5467" r="5367" b="6515"/>
          <a:stretch/>
        </p:blipFill>
        <p:spPr>
          <a:xfrm>
            <a:off x="8641440" y="3943200"/>
            <a:ext cx="2735835" cy="2649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82" y="4242389"/>
            <a:ext cx="534665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87532" y="223531"/>
            <a:ext cx="265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ওহমমিটার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6036" y="4544118"/>
            <a:ext cx="7516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ওহমমিটার ব্যবহারঃ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ওহমমিটার দিয়ে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 পরিমাপ করা হয়।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3" y="1222315"/>
            <a:ext cx="2866030" cy="2885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4" y="1014612"/>
            <a:ext cx="3781457" cy="3393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347" y="707571"/>
            <a:ext cx="4130684" cy="39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505</Words>
  <Application>Microsoft Office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95</cp:revision>
  <dcterms:created xsi:type="dcterms:W3CDTF">2020-08-08T08:18:01Z</dcterms:created>
  <dcterms:modified xsi:type="dcterms:W3CDTF">2020-08-26T14:54:52Z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