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</p:sldMasterIdLst>
  <p:sldIdLst>
    <p:sldId id="295" r:id="rId3"/>
    <p:sldId id="269" r:id="rId4"/>
    <p:sldId id="270" r:id="rId5"/>
    <p:sldId id="256" r:id="rId6"/>
    <p:sldId id="271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93" r:id="rId15"/>
    <p:sldId id="291" r:id="rId16"/>
    <p:sldId id="265" r:id="rId17"/>
    <p:sldId id="294" r:id="rId18"/>
    <p:sldId id="267" r:id="rId19"/>
    <p:sldId id="273" r:id="rId20"/>
    <p:sldId id="292" r:id="rId21"/>
    <p:sldId id="275" r:id="rId22"/>
    <p:sldId id="276" r:id="rId23"/>
    <p:sldId id="280" r:id="rId24"/>
    <p:sldId id="281" r:id="rId25"/>
    <p:sldId id="283" r:id="rId26"/>
    <p:sldId id="284" r:id="rId27"/>
    <p:sldId id="285" r:id="rId28"/>
    <p:sldId id="286" r:id="rId29"/>
    <p:sldId id="287" r:id="rId30"/>
  </p:sldIdLst>
  <p:sldSz cx="12192000" cy="6858000"/>
  <p:notesSz cx="6858000" cy="9144000"/>
  <p:defaultTextStyle>
    <a:defPPr>
      <a:defRPr lang="bn-B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D9135-19C5-4C7C-A4CA-DF1E82ABD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7D66F8-EC15-4C49-8BDF-0C7374ACE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B3F1C-771F-4940-B2CD-0E8C44484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1D9A6-47C5-4919-97EF-64AB02774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9EA8B-9296-4ECB-86B8-51CB59DC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80878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0837-FC4A-42CC-A0BA-6723F5D89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6648EC-9DFE-4819-91FF-CC7056CE8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9415D-0DAD-4711-92AF-22A8FFB6D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2F841-0303-4BD6-8264-11F97077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A26CE-6BEA-44CD-BC6C-91F9D8FE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52795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4D88E6-41E7-436E-9ECD-56B7C0116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FB6C7-36EE-4F1C-BDB0-14E0A54CD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681B7-5951-4FC3-BB02-E3BAE8B69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7A063-AE24-4468-8104-03FDB3DA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B7468-3E57-4C75-BC36-EE047AA03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896736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054214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028245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129833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66179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17804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428651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504648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03207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20186-2CF9-4FCA-B46C-52940612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C0D71-5806-4C72-81C9-FC88BC0AA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6EEB5-6A94-41FC-BF17-278D717F9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A439A-7DCC-4C7B-AFE1-A389207C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0EC30-7AB0-4671-8435-3C72945B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212979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202214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85477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047321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6961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716715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384225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648970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010337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353778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8835B-06C7-4781-8960-55266A2B1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177DF-CF71-4902-9B0D-751CCED88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5E34F-E554-4868-A0C2-E4ABB555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C8AD0-F427-4248-8BF4-DE8201E8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79792-4C08-4565-8A96-EEC8DF941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61401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C5CD0-B9F7-4C77-9B3A-7AA622874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FFF6E-AAD2-420D-8BF3-C000E25A2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BFBE7-6175-4278-AE8F-23B639ED1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36505-2184-4B78-806D-6E330A400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D8F59-8909-40B0-8980-CE1EBFBE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BD0C0-D73E-4296-9673-D4C7F51B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81655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B815-11E4-4395-8474-405B2993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0D80F-9EE9-4285-813B-8A3F3006A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7C292-084C-422E-AE08-DB23C0486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3B970-1C85-41EE-B961-104EA6E7E8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4DA5D-5A50-44B8-9BE3-7ECC2207D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C8B257-A8CF-4F4D-B6F6-DB65AED71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DE8DC4-CAF4-4C8F-894F-64200B16F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F735B7-9ED5-42EC-86FF-E945EE28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33742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BC9BE-884F-49C9-812C-3F1C3F0DD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19857-49DF-42C8-BFEC-BD87BF145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77ABB-8781-4C7A-A099-FFE42C7AA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28D67-A331-4A02-B8E8-8903A9FEA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75359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4E20F2-3196-4719-B18D-AB4912C93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8D1C4C-7075-4861-AE77-3D7BFA08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E1E6B-9A68-4B18-A6DC-ADC37F7F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71539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D6F38-0C1D-4A9E-BB3F-E73B3D530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4C733-EE5C-4F59-9C6D-985AB130D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ACE49-AD8B-4459-8068-19E19742B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617C2-C73A-49F6-B1F7-9663AAF3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6C241-F7E4-48F6-B3E2-A8BA06D1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A284A-714E-499E-8999-0B30AC74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11076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28251-3373-4DCA-BB8F-79451401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64D01E-8F78-4565-8F37-666D9C8F9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n-B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51DA9-691B-4130-8F45-A7B7BEAD2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9B72A-35FC-4AD6-AE56-9F4DA5765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B8E0C-27F8-463F-8811-D3DC582C9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698CC-7D4E-4EBB-814F-B3D1EEA2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11643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43F3D5-E018-4468-AA8E-5AA584F63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ADF14-CDD9-45E9-B87A-60AA57A25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DF4AC-8121-4CA6-9A84-1ADEF2834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38D28-63A9-4B56-A74A-32B7EADF2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E54E3-0FF8-4189-9A4A-D07D708D2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275872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n-B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D3A8264-C82A-4097-9692-906DCC8A11B4}" type="datetimeFigureOut">
              <a:rPr lang="bn-BD" smtClean="0"/>
              <a:t>8/1/1442</a:t>
            </a:fld>
            <a:endParaRPr lang="bn-B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bn-B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C8196-24BC-40A3-9BD9-09FBAB03D619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108955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gif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gif"/><Relationship Id="rId7" Type="http://schemas.openxmlformats.org/officeDocument/2006/relationships/image" Target="../media/image14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0D30C1C-449D-4CB1-B112-1C81E8444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90" y="228662"/>
            <a:ext cx="11662116" cy="64499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62BA22-ABA3-4AFD-A7BE-1FE03429B45B}"/>
              </a:ext>
            </a:extLst>
          </p:cNvPr>
          <p:cNvSpPr txBox="1"/>
          <p:nvPr/>
        </p:nvSpPr>
        <p:spPr>
          <a:xfrm>
            <a:off x="1659988" y="70214"/>
            <a:ext cx="7521526" cy="2685113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bn-BD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FA15D-8AB2-4495-BF81-21CADF215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503" y="4068893"/>
            <a:ext cx="2355792" cy="241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78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3EA475-9C01-4830-A6B6-05145F96EA89}"/>
              </a:ext>
            </a:extLst>
          </p:cNvPr>
          <p:cNvSpPr txBox="1"/>
          <p:nvPr/>
        </p:nvSpPr>
        <p:spPr>
          <a:xfrm>
            <a:off x="1066800" y="1287959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4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যথাযথভাবে</a:t>
            </a:r>
            <a:r>
              <a:rPr lang="en-US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44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8B144-66CB-4B8E-84CD-F5292B3CEF9B}"/>
              </a:ext>
            </a:extLst>
          </p:cNvPr>
          <p:cNvSpPr txBox="1"/>
          <p:nvPr/>
        </p:nvSpPr>
        <p:spPr>
          <a:xfrm>
            <a:off x="2576945" y="152400"/>
            <a:ext cx="595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ln>
                  <a:solidFill>
                    <a:srgbClr val="7030A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মুদ্রণের</a:t>
            </a:r>
            <a:r>
              <a:rPr lang="en-US" sz="4800" dirty="0">
                <a:ln>
                  <a:solidFill>
                    <a:srgbClr val="7030A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rgbClr val="7030A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>
                <a:ln>
                  <a:solidFill>
                    <a:srgbClr val="7030A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rgbClr val="7030A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800" dirty="0">
                <a:ln>
                  <a:solidFill>
                    <a:srgbClr val="7030A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rgbClr val="7030A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প্রয়োজন</a:t>
            </a:r>
            <a:endParaRPr lang="en-US" sz="4800" dirty="0">
              <a:ln>
                <a:solidFill>
                  <a:srgbClr val="7030A0"/>
                </a:solidFill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8F84D9-CCCE-4FA7-9941-0834AFF332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1" b="6055"/>
          <a:stretch/>
        </p:blipFill>
        <p:spPr>
          <a:xfrm>
            <a:off x="7653354" y="2474337"/>
            <a:ext cx="4005070" cy="317533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1B02861-D4B9-4402-B7EF-423683F435FB}"/>
              </a:ext>
            </a:extLst>
          </p:cNvPr>
          <p:cNvSpPr/>
          <p:nvPr/>
        </p:nvSpPr>
        <p:spPr>
          <a:xfrm>
            <a:off x="7745501" y="3426697"/>
            <a:ext cx="2690191" cy="25087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DE4DC0-9514-4E55-ADE8-08A13FCBD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1" y="2113019"/>
            <a:ext cx="6705933" cy="399884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B0C6954-17D8-4E9C-81B0-EAA39CE4839B}"/>
              </a:ext>
            </a:extLst>
          </p:cNvPr>
          <p:cNvSpPr/>
          <p:nvPr/>
        </p:nvSpPr>
        <p:spPr>
          <a:xfrm>
            <a:off x="331304" y="2928730"/>
            <a:ext cx="2245641" cy="2107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035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080F9F-5BDB-43F1-A422-5396B555F3BD}"/>
              </a:ext>
            </a:extLst>
          </p:cNvPr>
          <p:cNvSpPr txBox="1"/>
          <p:nvPr/>
        </p:nvSpPr>
        <p:spPr>
          <a:xfrm>
            <a:off x="2043545" y="1378803"/>
            <a:ext cx="7405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 algn="ctr">
              <a:buFont typeface="Wingdings" pitchFamily="2" charset="2"/>
              <a:buChar char="Ø"/>
            </a:pP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প্রিন্টারের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দরকারী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07951D-CF14-4851-87E3-F122BA5D1811}"/>
              </a:ext>
            </a:extLst>
          </p:cNvPr>
          <p:cNvSpPr txBox="1"/>
          <p:nvPr/>
        </p:nvSpPr>
        <p:spPr>
          <a:xfrm>
            <a:off x="2576945" y="304800"/>
            <a:ext cx="595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মুদ্রণের</a:t>
            </a:r>
            <a:r>
              <a:rPr lang="en-US" sz="4800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800" dirty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endParaRPr lang="en-US" sz="4800" dirty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4AED79-AE36-4893-8C1F-A25AA921B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89" y="3101342"/>
            <a:ext cx="4526203" cy="3304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30139A-DCDE-4FB9-8831-C619ACEB9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5" y="2452806"/>
            <a:ext cx="6710984" cy="415999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0BF162B-09C7-4734-8182-EF93B8829D55}"/>
              </a:ext>
            </a:extLst>
          </p:cNvPr>
          <p:cNvSpPr/>
          <p:nvPr/>
        </p:nvSpPr>
        <p:spPr>
          <a:xfrm>
            <a:off x="3035075" y="4362876"/>
            <a:ext cx="2093843" cy="16006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A2B08B-682E-43D6-969C-D5B6D0ED7844}"/>
              </a:ext>
            </a:extLst>
          </p:cNvPr>
          <p:cNvSpPr/>
          <p:nvPr/>
        </p:nvSpPr>
        <p:spPr>
          <a:xfrm>
            <a:off x="10098157" y="3953339"/>
            <a:ext cx="2093843" cy="16006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959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72CE74-398C-4D86-BF66-952AC7FD1E04}"/>
              </a:ext>
            </a:extLst>
          </p:cNvPr>
          <p:cNvSpPr txBox="1"/>
          <p:nvPr/>
        </p:nvSpPr>
        <p:spPr>
          <a:xfrm>
            <a:off x="2634540" y="689546"/>
            <a:ext cx="595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685800" algn="ctr">
              <a:buFont typeface="Wingdings" pitchFamily="2" charset="2"/>
              <a:buChar char="Ø"/>
            </a:pP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সাইজের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5A170-7BA5-4B00-90C2-C4FA0A233D55}"/>
              </a:ext>
            </a:extLst>
          </p:cNvPr>
          <p:cNvSpPr txBox="1"/>
          <p:nvPr/>
        </p:nvSpPr>
        <p:spPr>
          <a:xfrm>
            <a:off x="2762080" y="-32265"/>
            <a:ext cx="595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মুদ্রণের</a:t>
            </a:r>
            <a:r>
              <a:rPr lang="en-US" sz="48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8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endParaRPr lang="en-US" sz="48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53840F-A5C1-4AA8-A56A-CDDFF5CF4F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86"/>
          <a:stretch/>
        </p:blipFill>
        <p:spPr>
          <a:xfrm>
            <a:off x="6409163" y="1752093"/>
            <a:ext cx="3133998" cy="41982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8EDCCC-AC09-4A26-841C-7CD26030D4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0"/>
          <a:stretch/>
        </p:blipFill>
        <p:spPr>
          <a:xfrm>
            <a:off x="2350742" y="1752094"/>
            <a:ext cx="3169760" cy="41982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44F294-4416-4047-8CA8-CE0DB6444389}"/>
              </a:ext>
            </a:extLst>
          </p:cNvPr>
          <p:cNvSpPr txBox="1"/>
          <p:nvPr/>
        </p:nvSpPr>
        <p:spPr>
          <a:xfrm>
            <a:off x="3346297" y="6168454"/>
            <a:ext cx="117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C00A1D-C561-4D34-931C-04E10B822E9F}"/>
              </a:ext>
            </a:extLst>
          </p:cNvPr>
          <p:cNvSpPr txBox="1"/>
          <p:nvPr/>
        </p:nvSpPr>
        <p:spPr>
          <a:xfrm>
            <a:off x="7232789" y="6168454"/>
            <a:ext cx="148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Ligal</a:t>
            </a:r>
            <a:endParaRPr lang="en-US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864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int Preview from office button in Excel 2007">
            <a:extLst>
              <a:ext uri="{FF2B5EF4-FFF2-40B4-BE49-F238E27FC236}">
                <a16:creationId xmlns:a16="http://schemas.microsoft.com/office/drawing/2014/main" id="{873A1B72-FA44-44C8-9060-0A5D0FFCE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2" y="576087"/>
            <a:ext cx="10853530" cy="570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49F441-4A0C-4A69-AF1A-B26EEF873EFD}"/>
              </a:ext>
            </a:extLst>
          </p:cNvPr>
          <p:cNvSpPr txBox="1"/>
          <p:nvPr/>
        </p:nvSpPr>
        <p:spPr>
          <a:xfrm>
            <a:off x="3256420" y="0"/>
            <a:ext cx="595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মুদ্রণ</a:t>
            </a:r>
            <a:endParaRPr lang="en-US" sz="4800" dirty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0905BCD-8E50-4A41-91E9-2CE5BF5A135E}"/>
              </a:ext>
            </a:extLst>
          </p:cNvPr>
          <p:cNvSpPr/>
          <p:nvPr/>
        </p:nvSpPr>
        <p:spPr>
          <a:xfrm>
            <a:off x="980661" y="405181"/>
            <a:ext cx="897073" cy="8345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05652DA-18B9-415B-A93B-6139B2BCEB77}"/>
              </a:ext>
            </a:extLst>
          </p:cNvPr>
          <p:cNvSpPr/>
          <p:nvPr/>
        </p:nvSpPr>
        <p:spPr>
          <a:xfrm>
            <a:off x="1510748" y="3135129"/>
            <a:ext cx="2239617" cy="8345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A8DB2C-2386-49D4-B8A0-D958EC94E0BC}"/>
              </a:ext>
            </a:extLst>
          </p:cNvPr>
          <p:cNvSpPr/>
          <p:nvPr/>
        </p:nvSpPr>
        <p:spPr>
          <a:xfrm>
            <a:off x="4253948" y="2594460"/>
            <a:ext cx="4187689" cy="8345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05210A-AE45-4E0F-A05C-7ACAF1CE627D}"/>
              </a:ext>
            </a:extLst>
          </p:cNvPr>
          <p:cNvSpPr txBox="1"/>
          <p:nvPr/>
        </p:nvSpPr>
        <p:spPr>
          <a:xfrm>
            <a:off x="4253948" y="6281912"/>
            <a:ext cx="5208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প্রিন্ট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প্রিন্ট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প্রিভিউ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873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lose Print Preview command in Excel 2007">
            <a:extLst>
              <a:ext uri="{FF2B5EF4-FFF2-40B4-BE49-F238E27FC236}">
                <a16:creationId xmlns:a16="http://schemas.microsoft.com/office/drawing/2014/main" id="{80416EBB-5719-4029-ADA1-4FDC72D38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3" y="752060"/>
            <a:ext cx="11159613" cy="535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D374A2-3940-48ED-8E17-1A6875BCA0C1}"/>
              </a:ext>
            </a:extLst>
          </p:cNvPr>
          <p:cNvSpPr txBox="1"/>
          <p:nvPr/>
        </p:nvSpPr>
        <p:spPr>
          <a:xfrm>
            <a:off x="3256420" y="0"/>
            <a:ext cx="595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মুদ্রণ</a:t>
            </a:r>
            <a:endParaRPr lang="en-US" sz="4800" dirty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4E71D6-D3A5-4A46-BA82-F3BB35FA6A36}"/>
              </a:ext>
            </a:extLst>
          </p:cNvPr>
          <p:cNvSpPr/>
          <p:nvPr/>
        </p:nvSpPr>
        <p:spPr>
          <a:xfrm>
            <a:off x="8839201" y="4068417"/>
            <a:ext cx="3048000" cy="21733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926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D4E80A-D7D3-4041-8A4A-ADB1FCEA1E02}"/>
              </a:ext>
            </a:extLst>
          </p:cNvPr>
          <p:cNvSpPr txBox="1"/>
          <p:nvPr/>
        </p:nvSpPr>
        <p:spPr>
          <a:xfrm>
            <a:off x="3249793" y="-118693"/>
            <a:ext cx="595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মুদ্রণ</a:t>
            </a:r>
            <a:endParaRPr lang="en-US" sz="4800" dirty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200B40-9901-424B-8E7E-50C0B8A8295C}"/>
              </a:ext>
            </a:extLst>
          </p:cNvPr>
          <p:cNvSpPr txBox="1"/>
          <p:nvPr/>
        </p:nvSpPr>
        <p:spPr>
          <a:xfrm>
            <a:off x="-1311965" y="1166191"/>
            <a:ext cx="887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F</a:t>
            </a:r>
            <a:endParaRPr lang="bn-BD" sz="4400" dirty="0">
              <a:solidFill>
                <a:srgbClr val="FF0000"/>
              </a:solidFill>
            </a:endParaRPr>
          </a:p>
        </p:txBody>
      </p:sp>
      <p:sp>
        <p:nvSpPr>
          <p:cNvPr id="4" name="AutoShape 2" descr="Close Print Preview command in Excel 2007">
            <a:extLst>
              <a:ext uri="{FF2B5EF4-FFF2-40B4-BE49-F238E27FC236}">
                <a16:creationId xmlns:a16="http://schemas.microsoft.com/office/drawing/2014/main" id="{04CE00F4-C756-406A-A315-C66307A2AB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79304" y="712304"/>
            <a:ext cx="2869096" cy="28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n-BD"/>
          </a:p>
        </p:txBody>
      </p:sp>
      <p:sp>
        <p:nvSpPr>
          <p:cNvPr id="5" name="AutoShape 4" descr="Close Print Preview command in Excel 2007">
            <a:extLst>
              <a:ext uri="{FF2B5EF4-FFF2-40B4-BE49-F238E27FC236}">
                <a16:creationId xmlns:a16="http://schemas.microsoft.com/office/drawing/2014/main" id="{40122E53-9524-4F8A-8571-E0CC1627D0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n-BD"/>
          </a:p>
        </p:txBody>
      </p:sp>
      <p:pic>
        <p:nvPicPr>
          <p:cNvPr id="2054" name="Picture 6" descr="Print Active Sheet in Excel 2007">
            <a:extLst>
              <a:ext uri="{FF2B5EF4-FFF2-40B4-BE49-F238E27FC236}">
                <a16:creationId xmlns:a16="http://schemas.microsoft.com/office/drawing/2014/main" id="{0E14D791-468A-4DEC-887E-3BCA052C2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10" y="976640"/>
            <a:ext cx="8478380" cy="459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0D5E43F-F426-4532-B2E0-C77951062FC7}"/>
              </a:ext>
            </a:extLst>
          </p:cNvPr>
          <p:cNvSpPr/>
          <p:nvPr/>
        </p:nvSpPr>
        <p:spPr>
          <a:xfrm>
            <a:off x="1630019" y="3737416"/>
            <a:ext cx="2623930" cy="8345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99E39D-C050-43F9-9414-67940D11E81C}"/>
              </a:ext>
            </a:extLst>
          </p:cNvPr>
          <p:cNvSpPr/>
          <p:nvPr/>
        </p:nvSpPr>
        <p:spPr>
          <a:xfrm>
            <a:off x="7315200" y="4767206"/>
            <a:ext cx="1550505" cy="5827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2DAA0-F429-4FBC-A161-32432E799198}"/>
              </a:ext>
            </a:extLst>
          </p:cNvPr>
          <p:cNvSpPr txBox="1"/>
          <p:nvPr/>
        </p:nvSpPr>
        <p:spPr>
          <a:xfrm>
            <a:off x="3148144" y="5881360"/>
            <a:ext cx="9043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Ctrl+P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bn-BD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08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lose Print Preview command in Excel 2007">
            <a:extLst>
              <a:ext uri="{FF2B5EF4-FFF2-40B4-BE49-F238E27FC236}">
                <a16:creationId xmlns:a16="http://schemas.microsoft.com/office/drawing/2014/main" id="{04CE00F4-C756-406A-A315-C66307A2AB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79304" y="712304"/>
            <a:ext cx="2869096" cy="28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n-BD"/>
          </a:p>
        </p:txBody>
      </p:sp>
      <p:sp>
        <p:nvSpPr>
          <p:cNvPr id="5" name="AutoShape 4" descr="Close Print Preview command in Excel 2007">
            <a:extLst>
              <a:ext uri="{FF2B5EF4-FFF2-40B4-BE49-F238E27FC236}">
                <a16:creationId xmlns:a16="http://schemas.microsoft.com/office/drawing/2014/main" id="{40122E53-9524-4F8A-8571-E0CC1627D0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n-BD"/>
          </a:p>
        </p:txBody>
      </p:sp>
      <p:sp>
        <p:nvSpPr>
          <p:cNvPr id="11" name="TextBox 1" descr="Bouquet">
            <a:extLst>
              <a:ext uri="{FF2B5EF4-FFF2-40B4-BE49-F238E27FC236}">
                <a16:creationId xmlns:a16="http://schemas.microsoft.com/office/drawing/2014/main" id="{C103A037-F02B-4EB6-B954-F2F7A9681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8448" y="229478"/>
            <a:ext cx="5615104" cy="88875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62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62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C49729-0EB9-4262-B0B1-DB56A8F0829A}"/>
              </a:ext>
            </a:extLst>
          </p:cNvPr>
          <p:cNvSpPr/>
          <p:nvPr/>
        </p:nvSpPr>
        <p:spPr>
          <a:xfrm>
            <a:off x="4599058" y="1640491"/>
            <a:ext cx="2312534" cy="830997"/>
          </a:xfrm>
          <a:prstGeom prst="rect">
            <a:avLst/>
          </a:prstGeom>
          <a:effectLst>
            <a:glow rad="914400">
              <a:schemeClr val="accent1">
                <a:alpha val="46000"/>
              </a:schemeClr>
            </a:glow>
            <a:outerShdw blurRad="800100" dist="2133600" dir="6000000" sx="190000" sy="190000" algn="ctr" rotWithShape="0">
              <a:srgbClr val="000000">
                <a:alpha val="64000"/>
              </a:srgbClr>
            </a:outerShdw>
            <a:softEdge rad="635000"/>
          </a:effectLst>
        </p:spPr>
        <p:txBody>
          <a:bodyPr wrap="square">
            <a:spAutoFit/>
          </a:bodyPr>
          <a:lstStyle/>
          <a:p>
            <a:pPr algn="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মুদ্রণকী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67B3D8-513A-4688-B313-4C898606C4B8}"/>
              </a:ext>
            </a:extLst>
          </p:cNvPr>
          <p:cNvSpPr/>
          <p:nvPr/>
        </p:nvSpPr>
        <p:spPr>
          <a:xfrm>
            <a:off x="9183137" y="412245"/>
            <a:ext cx="30088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: ০৫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/>
          </a:p>
        </p:txBody>
      </p:sp>
      <p:pic>
        <p:nvPicPr>
          <p:cNvPr id="14" name="Picture 2" descr="E:\Teachers,gov,bd OK\Bakti Jibon Ict\Picture14.png">
            <a:extLst>
              <a:ext uri="{FF2B5EF4-FFF2-40B4-BE49-F238E27FC236}">
                <a16:creationId xmlns:a16="http://schemas.microsoft.com/office/drawing/2014/main" id="{88C5FC41-401F-4CD4-8EA4-3CB26896F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1458" y="3147412"/>
            <a:ext cx="2689084" cy="21588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58E93F7-E570-4A24-8014-8310F52C7C5B}"/>
              </a:ext>
            </a:extLst>
          </p:cNvPr>
          <p:cNvSpPr/>
          <p:nvPr/>
        </p:nvSpPr>
        <p:spPr>
          <a:xfrm>
            <a:off x="1160217" y="5610580"/>
            <a:ext cx="104914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ওয়ার্ডপ্রসেসরে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স্থায়ীভাবে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মুদ্রণ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851869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7F7D-E081-4FC1-B5C0-6BF4ABF78981}"/>
              </a:ext>
            </a:extLst>
          </p:cNvPr>
          <p:cNvSpPr/>
          <p:nvPr/>
        </p:nvSpPr>
        <p:spPr>
          <a:xfrm>
            <a:off x="3992217" y="45554"/>
            <a:ext cx="353334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44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4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BA343-BB4A-437D-944F-D3A1BE3410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6"/>
          <a:stretch/>
        </p:blipFill>
        <p:spPr>
          <a:xfrm>
            <a:off x="251884" y="1147984"/>
            <a:ext cx="4708543" cy="3585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914A37-B0E8-4BF2-89F9-0DB145B16C07}"/>
              </a:ext>
            </a:extLst>
          </p:cNvPr>
          <p:cNvSpPr txBox="1"/>
          <p:nvPr/>
        </p:nvSpPr>
        <p:spPr>
          <a:xfrm>
            <a:off x="342546" y="4875074"/>
            <a:ext cx="11483009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600" dirty="0">
                <a:ln>
                  <a:solidFill>
                    <a:srgbClr val="00B050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ডকুমেন্টটি এমনভাবে সংরক্ষণের ব্যবস্থা করা যাতে এটি হারিয়ে না যায় এবং ভবিষ্যতে প্রয়োজনের সময় সহজে খুঁজে পাওয়া যায়। এ কাজটিকে সহজভাবে ডকুমেন্ট ব্যবস্থাপনা বলে। </a:t>
            </a:r>
            <a:endParaRPr lang="en-US" sz="3600" dirty="0">
              <a:ln>
                <a:solidFill>
                  <a:srgbClr val="00B050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475F1F-5D13-41A8-9607-84A84EC9C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62" y="1294638"/>
            <a:ext cx="4250148" cy="25879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3B9A086-0B5B-44D6-89E0-7C9420868DDE}"/>
              </a:ext>
            </a:extLst>
          </p:cNvPr>
          <p:cNvSpPr/>
          <p:nvPr/>
        </p:nvSpPr>
        <p:spPr>
          <a:xfrm>
            <a:off x="849945" y="2109413"/>
            <a:ext cx="26359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4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14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4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4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14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4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14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14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4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সচেতনভাবে</a:t>
            </a:r>
            <a:r>
              <a:rPr lang="en-US" sz="14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4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করব।কম্পিউটারের</a:t>
            </a:r>
            <a:r>
              <a:rPr lang="en-US" sz="14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14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4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14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দাঁড়িয়েছে</a:t>
            </a:r>
            <a:r>
              <a:rPr lang="en-US" sz="14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14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14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1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কল্যাণে</a:t>
            </a:r>
            <a:r>
              <a:rPr lang="en-US" sz="1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1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1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1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মুঠোয়</a:t>
            </a:r>
            <a:r>
              <a:rPr lang="en-US" sz="1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400" spc="-15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endParaRPr lang="en-US" sz="2800" spc="-150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en-US" sz="4400" spc="-150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E77226-7467-48B4-BFDD-4729EEC2A3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273" y="2834541"/>
            <a:ext cx="743635" cy="5944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928C6A-0BBA-4925-9EE0-3E3161BD7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54" y="956683"/>
            <a:ext cx="5679584" cy="307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973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3B1121-5A47-4DCA-8751-1C3DD7A78557}"/>
              </a:ext>
            </a:extLst>
          </p:cNvPr>
          <p:cNvSpPr txBox="1"/>
          <p:nvPr/>
        </p:nvSpPr>
        <p:spPr>
          <a:xfrm>
            <a:off x="3355621" y="84733"/>
            <a:ext cx="450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যেকোন ডকুমেন্ট সংরক্ষণ করার নিয়মঃ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0DF497-A6F1-4CF2-B220-ECAE0B755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95" y="725271"/>
            <a:ext cx="9797041" cy="5615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C29F8F-C177-43D2-A9DA-2732F95B6F24}"/>
              </a:ext>
            </a:extLst>
          </p:cNvPr>
          <p:cNvSpPr/>
          <p:nvPr/>
        </p:nvSpPr>
        <p:spPr>
          <a:xfrm>
            <a:off x="2071473" y="2757308"/>
            <a:ext cx="70778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সচেতনভাবে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করব।কম্পিউটারের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দাঁড়িয়েছে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কল্যাণে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মুঠোয়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spc="-15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endParaRPr lang="en-US" sz="2800" spc="-150" dirty="0">
              <a:ln w="0">
                <a:solidFill>
                  <a:sysClr val="windowText" lastClr="000000"/>
                </a:solidFill>
              </a:ln>
              <a:solidFill>
                <a:schemeClr val="accent2"/>
              </a:solidFill>
            </a:endParaRPr>
          </a:p>
          <a:p>
            <a:pPr algn="ctr"/>
            <a:endParaRPr lang="en-US" sz="4400" spc="-1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EEE242-53C7-41FA-B146-D216AC3226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81" y="7301947"/>
            <a:ext cx="1996746" cy="15961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528653-2852-4434-96F0-0D7A0C5F3AB9}"/>
              </a:ext>
            </a:extLst>
          </p:cNvPr>
          <p:cNvSpPr txBox="1"/>
          <p:nvPr/>
        </p:nvSpPr>
        <p:spPr>
          <a:xfrm>
            <a:off x="7717369" y="5250298"/>
            <a:ext cx="2526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File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ক্লিক করবো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B37BACD-16C8-44C6-B5B5-6C5F2267643B}"/>
              </a:ext>
            </a:extLst>
          </p:cNvPr>
          <p:cNvCxnSpPr>
            <a:cxnSpLocks/>
          </p:cNvCxnSpPr>
          <p:nvPr/>
        </p:nvCxnSpPr>
        <p:spPr>
          <a:xfrm flipH="1" flipV="1">
            <a:off x="1877734" y="1275040"/>
            <a:ext cx="5941050" cy="39752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1A8C404-278A-4AE5-B684-BDC412B9D3F3}"/>
              </a:ext>
            </a:extLst>
          </p:cNvPr>
          <p:cNvSpPr/>
          <p:nvPr/>
        </p:nvSpPr>
        <p:spPr>
          <a:xfrm>
            <a:off x="980661" y="490634"/>
            <a:ext cx="897073" cy="8345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43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22FE34-7206-461A-884D-A0AB8EBD9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57" y="1299256"/>
            <a:ext cx="7354326" cy="52013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7C08D6-A9F4-43A3-AF6B-0B745C28E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25" y="1097467"/>
            <a:ext cx="6897063" cy="4906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9E93AD-1C15-4634-9E5A-071E0392C6D4}"/>
              </a:ext>
            </a:extLst>
          </p:cNvPr>
          <p:cNvSpPr txBox="1"/>
          <p:nvPr/>
        </p:nvSpPr>
        <p:spPr>
          <a:xfrm>
            <a:off x="3355621" y="5480307"/>
            <a:ext cx="326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Save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 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ক্লিক করবো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A40BB4-4DE3-4CDB-A56F-FFB232CC4A10}"/>
              </a:ext>
            </a:extLst>
          </p:cNvPr>
          <p:cNvCxnSpPr>
            <a:cxnSpLocks/>
          </p:cNvCxnSpPr>
          <p:nvPr/>
        </p:nvCxnSpPr>
        <p:spPr>
          <a:xfrm flipH="1" flipV="1">
            <a:off x="1387430" y="3326295"/>
            <a:ext cx="6639157" cy="27950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AF0C9A8-8282-4016-BD38-8916FE0525A0}"/>
              </a:ext>
            </a:extLst>
          </p:cNvPr>
          <p:cNvSpPr/>
          <p:nvPr/>
        </p:nvSpPr>
        <p:spPr>
          <a:xfrm>
            <a:off x="361404" y="3102094"/>
            <a:ext cx="897073" cy="4484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037D76-914D-446F-AF8C-83FBD2DA8B8A}"/>
              </a:ext>
            </a:extLst>
          </p:cNvPr>
          <p:cNvSpPr/>
          <p:nvPr/>
        </p:nvSpPr>
        <p:spPr>
          <a:xfrm>
            <a:off x="8234722" y="5393636"/>
            <a:ext cx="1174321" cy="8439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DE533-08E2-470A-8C1E-7F33B67A1FD3}"/>
              </a:ext>
            </a:extLst>
          </p:cNvPr>
          <p:cNvSpPr txBox="1"/>
          <p:nvPr/>
        </p:nvSpPr>
        <p:spPr>
          <a:xfrm>
            <a:off x="3355621" y="84733"/>
            <a:ext cx="450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যেকোন ডকুমেন্ট সংরক্ষণ করার নিয়মঃ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640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970AD41-C756-42B6-B317-B6C46A65CB95}"/>
              </a:ext>
            </a:extLst>
          </p:cNvPr>
          <p:cNvSpPr txBox="1">
            <a:spLocks/>
          </p:cNvSpPr>
          <p:nvPr/>
        </p:nvSpPr>
        <p:spPr>
          <a:xfrm>
            <a:off x="0" y="34952"/>
            <a:ext cx="12192000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48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48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48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48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CB1E7E-F74C-4C16-9EEE-A2AD398E90FE}"/>
              </a:ext>
            </a:extLst>
          </p:cNvPr>
          <p:cNvSpPr txBox="1">
            <a:spLocks/>
          </p:cNvSpPr>
          <p:nvPr/>
        </p:nvSpPr>
        <p:spPr>
          <a:xfrm>
            <a:off x="1126435" y="1448418"/>
            <a:ext cx="4823791" cy="51625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:  ৩০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A0992A-E98F-4224-9C23-74D864308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735" y="1330352"/>
            <a:ext cx="4038600" cy="52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86071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E8647D-E425-46AA-8923-E633CE00419A}"/>
              </a:ext>
            </a:extLst>
          </p:cNvPr>
          <p:cNvSpPr txBox="1"/>
          <p:nvPr/>
        </p:nvSpPr>
        <p:spPr>
          <a:xfrm>
            <a:off x="2106767" y="6110990"/>
            <a:ext cx="797846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কাজের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মিল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রেখে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ফাইলের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টাইপ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করবো</a:t>
            </a:r>
            <a:r>
              <a:rPr lang="bn-BD" sz="24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তারপর Save এ ক্লিক করবো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E10177-5F73-42AF-8A9A-D06310659DB3}"/>
              </a:ext>
            </a:extLst>
          </p:cNvPr>
          <p:cNvSpPr txBox="1"/>
          <p:nvPr/>
        </p:nvSpPr>
        <p:spPr>
          <a:xfrm>
            <a:off x="944363" y="349700"/>
            <a:ext cx="10844635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স</a:t>
            </a:r>
            <a:r>
              <a:rPr lang="bn-BD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latin typeface="Times New Roman" panose="02020603050405020304" pitchFamily="18" charset="0"/>
                <a:cs typeface="NikoshBAN" panose="02000000000000000000" pitchFamily="2" charset="0"/>
              </a:rPr>
              <a:t>ধারণভাবে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bn-BD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NikoshBAN" panose="02000000000000000000" pitchFamily="2" charset="0"/>
              </a:rPr>
              <a:t>ডকুমেন্ট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NikoshBAN" panose="02000000000000000000" pitchFamily="2" charset="0"/>
              </a:rPr>
              <a:t>ফাইল</a:t>
            </a:r>
            <a:r>
              <a:rPr lang="bn-BD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 ম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ড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bn-BD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ম</a:t>
            </a:r>
            <a:r>
              <a:rPr lang="bn-BD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ন</a:t>
            </a:r>
            <a:r>
              <a:rPr lang="bn-BD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ট </a:t>
            </a:r>
            <a:r>
              <a:rPr lang="bn-BD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 ড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bn-BD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ম</a:t>
            </a:r>
            <a:r>
              <a:rPr lang="bn-BD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ন</a:t>
            </a:r>
            <a:r>
              <a:rPr lang="bn-BD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ট </a:t>
            </a:r>
            <a:r>
              <a:rPr lang="en-US" sz="3200" b="1" dirty="0" err="1">
                <a:latin typeface="Times New Roman" panose="02020603050405020304" pitchFamily="18" charset="0"/>
                <a:cs typeface="NikoshBAN" panose="02000000000000000000" pitchFamily="2" charset="0"/>
              </a:rPr>
              <a:t>ফোল্ডারে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NikoshBAN" panose="02000000000000000000" pitchFamily="2" charset="0"/>
              </a:rPr>
              <a:t>সেভ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 হ</a:t>
            </a:r>
            <a:r>
              <a:rPr lang="bn-BD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74B5EA-08D9-40F1-B4DC-C7B67DB78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3" y="1075165"/>
            <a:ext cx="9840036" cy="477202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FA71160-C813-429C-B2A9-0F6F03543C2C}"/>
              </a:ext>
            </a:extLst>
          </p:cNvPr>
          <p:cNvSpPr/>
          <p:nvPr/>
        </p:nvSpPr>
        <p:spPr>
          <a:xfrm>
            <a:off x="1736998" y="1035581"/>
            <a:ext cx="838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F05D13-0D10-49BB-AA26-C43FC0D484B1}"/>
              </a:ext>
            </a:extLst>
          </p:cNvPr>
          <p:cNvCxnSpPr>
            <a:cxnSpLocks/>
          </p:cNvCxnSpPr>
          <p:nvPr/>
        </p:nvCxnSpPr>
        <p:spPr>
          <a:xfrm flipH="1">
            <a:off x="2437093" y="669821"/>
            <a:ext cx="428440" cy="3657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34F868-A132-408F-9075-53A20A5E3FAC}"/>
              </a:ext>
            </a:extLst>
          </p:cNvPr>
          <p:cNvCxnSpPr>
            <a:cxnSpLocks/>
          </p:cNvCxnSpPr>
          <p:nvPr/>
        </p:nvCxnSpPr>
        <p:spPr>
          <a:xfrm flipH="1" flipV="1">
            <a:off x="4203336" y="4510790"/>
            <a:ext cx="914400" cy="1600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A64939D-7DBE-492C-934B-000F231E9919}"/>
              </a:ext>
            </a:extLst>
          </p:cNvPr>
          <p:cNvSpPr/>
          <p:nvPr/>
        </p:nvSpPr>
        <p:spPr>
          <a:xfrm>
            <a:off x="3152633" y="4148919"/>
            <a:ext cx="7123100" cy="3618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662514-3ADD-4260-9262-4E03A2329B82}"/>
              </a:ext>
            </a:extLst>
          </p:cNvPr>
          <p:cNvCxnSpPr>
            <a:cxnSpLocks/>
          </p:cNvCxnSpPr>
          <p:nvPr/>
        </p:nvCxnSpPr>
        <p:spPr>
          <a:xfrm flipH="1" flipV="1">
            <a:off x="8791314" y="5618590"/>
            <a:ext cx="261257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C971FAF1-0987-4289-8F98-982694437F8C}"/>
              </a:ext>
            </a:extLst>
          </p:cNvPr>
          <p:cNvSpPr/>
          <p:nvPr/>
        </p:nvSpPr>
        <p:spPr>
          <a:xfrm>
            <a:off x="8633471" y="5392890"/>
            <a:ext cx="838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09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0A35B4-2E51-4E12-BA0A-A4C56A943ACB}"/>
              </a:ext>
            </a:extLst>
          </p:cNvPr>
          <p:cNvSpPr txBox="1"/>
          <p:nvPr/>
        </p:nvSpPr>
        <p:spPr>
          <a:xfrm>
            <a:off x="3152375" y="3608294"/>
            <a:ext cx="4908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Building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ডকুমেন্টটি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B4FDBD-8A53-4940-AD38-F8809EA2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79" y="460576"/>
            <a:ext cx="9797041" cy="5615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F36F0D-68B6-4CA6-8C06-EB1E8479654E}"/>
              </a:ext>
            </a:extLst>
          </p:cNvPr>
          <p:cNvCxnSpPr>
            <a:cxnSpLocks/>
          </p:cNvCxnSpPr>
          <p:nvPr/>
        </p:nvCxnSpPr>
        <p:spPr>
          <a:xfrm flipV="1">
            <a:off x="4200939" y="584907"/>
            <a:ext cx="1405794" cy="44170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94335C3-B6A1-413D-A320-A84AE091881F}"/>
              </a:ext>
            </a:extLst>
          </p:cNvPr>
          <p:cNvSpPr txBox="1"/>
          <p:nvPr/>
        </p:nvSpPr>
        <p:spPr>
          <a:xfrm>
            <a:off x="3065588" y="5001917"/>
            <a:ext cx="578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Vedio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Content</a:t>
            </a:r>
            <a:r>
              <a:rPr lang="bn-BD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ডকুমেন্টটি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A1A453-B2C2-4F15-94C1-40056D52A121}"/>
              </a:ext>
            </a:extLst>
          </p:cNvPr>
          <p:cNvSpPr/>
          <p:nvPr/>
        </p:nvSpPr>
        <p:spPr>
          <a:xfrm>
            <a:off x="2639301" y="2182505"/>
            <a:ext cx="70778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সচেতনভাবে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করব।কম্পিউটারের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দাঁড়িয়েছে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কল্যাণে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মুঠোয়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spc="-15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endParaRPr lang="en-US" sz="2800" spc="-150" dirty="0">
              <a:ln w="0">
                <a:solidFill>
                  <a:sysClr val="windowText" lastClr="000000"/>
                </a:solidFill>
              </a:ln>
              <a:solidFill>
                <a:schemeClr val="accent2"/>
              </a:solidFill>
            </a:endParaRPr>
          </a:p>
          <a:p>
            <a:pPr algn="ctr"/>
            <a:endParaRPr lang="en-US" sz="4400" spc="-1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1E3419C-31B4-4191-968E-39BC1B1B7678}"/>
              </a:ext>
            </a:extLst>
          </p:cNvPr>
          <p:cNvSpPr/>
          <p:nvPr/>
        </p:nvSpPr>
        <p:spPr>
          <a:xfrm>
            <a:off x="5340033" y="434072"/>
            <a:ext cx="838200" cy="1243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316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6ABE7B-5AA2-4570-8440-0EB6680C42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16" y="1277653"/>
            <a:ext cx="8229600" cy="5009299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2AF7E09-72DC-4C6D-B10C-0F4139504B49}"/>
              </a:ext>
            </a:extLst>
          </p:cNvPr>
          <p:cNvSpPr/>
          <p:nvPr/>
        </p:nvSpPr>
        <p:spPr>
          <a:xfrm>
            <a:off x="4188714" y="2895600"/>
            <a:ext cx="3964686" cy="1052944"/>
          </a:xfrm>
          <a:prstGeom prst="wedgeRectCallout">
            <a:avLst>
              <a:gd name="adj1" fmla="val -23688"/>
              <a:gd name="adj2" fmla="val -104371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Folder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966946-DFD4-4969-BAB8-8D2A145A8D3C}"/>
              </a:ext>
            </a:extLst>
          </p:cNvPr>
          <p:cNvSpPr txBox="1"/>
          <p:nvPr/>
        </p:nvSpPr>
        <p:spPr>
          <a:xfrm>
            <a:off x="425217" y="188845"/>
            <a:ext cx="11341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ংরক্ষণ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A513F1-13CD-4E53-BA78-63420227BAA5}"/>
              </a:ext>
            </a:extLst>
          </p:cNvPr>
          <p:cNvSpPr/>
          <p:nvPr/>
        </p:nvSpPr>
        <p:spPr>
          <a:xfrm>
            <a:off x="4811502" y="1719192"/>
            <a:ext cx="966445" cy="7386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15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70B586-2002-43EC-B612-191231F19E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2"/>
          <a:stretch/>
        </p:blipFill>
        <p:spPr>
          <a:xfrm>
            <a:off x="1435100" y="876300"/>
            <a:ext cx="8089900" cy="510540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945040DC-889D-4301-A730-D9CE84257CEE}"/>
              </a:ext>
            </a:extLst>
          </p:cNvPr>
          <p:cNvSpPr/>
          <p:nvPr/>
        </p:nvSpPr>
        <p:spPr>
          <a:xfrm>
            <a:off x="4330701" y="2400300"/>
            <a:ext cx="5194299" cy="2057400"/>
          </a:xfrm>
          <a:prstGeom prst="wedgeRectCallout">
            <a:avLst>
              <a:gd name="adj1" fmla="val -53947"/>
              <a:gd name="adj2" fmla="val 96564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folder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ামে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ডাবল ক্লিক করে কাজের ধরন অনুযায়ী নাম দিয়ে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ংরক্ষণ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35BDCA-A496-4E36-974B-142BD68371E3}"/>
              </a:ext>
            </a:extLst>
          </p:cNvPr>
          <p:cNvSpPr/>
          <p:nvPr/>
        </p:nvSpPr>
        <p:spPr>
          <a:xfrm>
            <a:off x="4505740" y="2599338"/>
            <a:ext cx="2478156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640E45-02FF-45EC-90AD-F365BBB05033}"/>
              </a:ext>
            </a:extLst>
          </p:cNvPr>
          <p:cNvSpPr/>
          <p:nvPr/>
        </p:nvSpPr>
        <p:spPr>
          <a:xfrm>
            <a:off x="3115222" y="5128592"/>
            <a:ext cx="1761577" cy="5816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7BA7C9-A724-4EE0-A112-635FEC55B008}"/>
              </a:ext>
            </a:extLst>
          </p:cNvPr>
          <p:cNvSpPr txBox="1"/>
          <p:nvPr/>
        </p:nvSpPr>
        <p:spPr>
          <a:xfrm>
            <a:off x="425217" y="188845"/>
            <a:ext cx="11341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ংরক্ষণ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9025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A770EF-4B5A-44FB-8A96-3F548F7F62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14285" r="27999" b="14286"/>
          <a:stretch/>
        </p:blipFill>
        <p:spPr>
          <a:xfrm>
            <a:off x="2047240" y="4114800"/>
            <a:ext cx="1381760" cy="1219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7039FC-661C-47B1-9D3D-B5E60A9D0A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7" t="10667" r="17334" b="33803"/>
          <a:stretch/>
        </p:blipFill>
        <p:spPr>
          <a:xfrm>
            <a:off x="4659825" y="3886201"/>
            <a:ext cx="1653153" cy="14343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97E418-B0E2-4D13-BAFF-438371688D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17778" r="21777" b="41856"/>
          <a:stretch/>
        </p:blipFill>
        <p:spPr>
          <a:xfrm>
            <a:off x="7430092" y="4267200"/>
            <a:ext cx="1637709" cy="1093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B924C9-5FF0-4B17-813C-A22CE735A8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6"/>
          <a:stretch/>
        </p:blipFill>
        <p:spPr>
          <a:xfrm>
            <a:off x="7239000" y="1466062"/>
            <a:ext cx="1676400" cy="16581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4828ED-053F-4C3D-A92C-D57F1A73BC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19201"/>
            <a:ext cx="2133600" cy="2143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8028F5-2BA1-4F05-AFFE-1EA3BC94BC4B}"/>
              </a:ext>
            </a:extLst>
          </p:cNvPr>
          <p:cNvSpPr txBox="1"/>
          <p:nvPr/>
        </p:nvSpPr>
        <p:spPr>
          <a:xfrm>
            <a:off x="3048000" y="305073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3B5BB0-9240-4E56-8B92-367A0066C7AA}"/>
              </a:ext>
            </a:extLst>
          </p:cNvPr>
          <p:cNvSpPr txBox="1"/>
          <p:nvPr/>
        </p:nvSpPr>
        <p:spPr>
          <a:xfrm>
            <a:off x="7113190" y="3200401"/>
            <a:ext cx="2010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সিডি/ডিভিডি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0038FD-3C34-4C1A-99EC-DD4AB71BFB3F}"/>
              </a:ext>
            </a:extLst>
          </p:cNvPr>
          <p:cNvSpPr txBox="1"/>
          <p:nvPr/>
        </p:nvSpPr>
        <p:spPr>
          <a:xfrm>
            <a:off x="2590800" y="5373470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7A6A24-BFCE-49CE-B6C4-5889E01BE22D}"/>
              </a:ext>
            </a:extLst>
          </p:cNvPr>
          <p:cNvSpPr txBox="1"/>
          <p:nvPr/>
        </p:nvSpPr>
        <p:spPr>
          <a:xfrm>
            <a:off x="5208189" y="5373470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ADB11D-B496-4601-BDF2-70ECBE93DCC6}"/>
              </a:ext>
            </a:extLst>
          </p:cNvPr>
          <p:cNvSpPr txBox="1"/>
          <p:nvPr/>
        </p:nvSpPr>
        <p:spPr>
          <a:xfrm>
            <a:off x="7391401" y="5370732"/>
            <a:ext cx="1861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ওয়ান ড্রাইভ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6EB95B-4E83-445F-8A22-91BB6AB825A5}"/>
              </a:ext>
            </a:extLst>
          </p:cNvPr>
          <p:cNvSpPr txBox="1"/>
          <p:nvPr/>
        </p:nvSpPr>
        <p:spPr>
          <a:xfrm>
            <a:off x="1295400" y="457200"/>
            <a:ext cx="8382000" cy="640080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ব্যতীত যেসব স্থানে ডকুমেন্ট সংরক্ষণ করা যায়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7DFE85-273A-4F12-A67F-9434FFBE3B80}"/>
              </a:ext>
            </a:extLst>
          </p:cNvPr>
          <p:cNvSpPr txBox="1"/>
          <p:nvPr/>
        </p:nvSpPr>
        <p:spPr>
          <a:xfrm>
            <a:off x="2362201" y="3048001"/>
            <a:ext cx="164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পেন ড্রাইভ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456AB0-E288-4707-90AF-B638E19C6D46}"/>
              </a:ext>
            </a:extLst>
          </p:cNvPr>
          <p:cNvSpPr txBox="1"/>
          <p:nvPr/>
        </p:nvSpPr>
        <p:spPr>
          <a:xfrm>
            <a:off x="7798989" y="3203139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EF8A4B-C00A-42D6-A358-40BA414CC4DA}"/>
              </a:ext>
            </a:extLst>
          </p:cNvPr>
          <p:cNvSpPr txBox="1"/>
          <p:nvPr/>
        </p:nvSpPr>
        <p:spPr>
          <a:xfrm>
            <a:off x="1752601" y="5370732"/>
            <a:ext cx="19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গুগোল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360FA6-3A9A-40D8-8FBA-A247D2F71E75}"/>
              </a:ext>
            </a:extLst>
          </p:cNvPr>
          <p:cNvSpPr txBox="1"/>
          <p:nvPr/>
        </p:nvSpPr>
        <p:spPr>
          <a:xfrm>
            <a:off x="4775550" y="5370732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ড্রপ বক্স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305C0C-7BCD-40A6-BC8A-21E3B03D8FAC}"/>
              </a:ext>
            </a:extLst>
          </p:cNvPr>
          <p:cNvSpPr txBox="1"/>
          <p:nvPr/>
        </p:nvSpPr>
        <p:spPr>
          <a:xfrm>
            <a:off x="8103789" y="5373470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859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E66E6B-3413-4C17-9C12-6E600BEB6A77}"/>
              </a:ext>
            </a:extLst>
          </p:cNvPr>
          <p:cNvSpPr txBox="1"/>
          <p:nvPr/>
        </p:nvSpPr>
        <p:spPr>
          <a:xfrm>
            <a:off x="4343401" y="297360"/>
            <a:ext cx="2334993" cy="769441"/>
          </a:xfrm>
          <a:prstGeom prst="wedgeRectCallout">
            <a:avLst>
              <a:gd name="adj1" fmla="val -45753"/>
              <a:gd name="adj2" fmla="val 78705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B46BA-4121-4D62-A568-EE314052CAA8}"/>
              </a:ext>
            </a:extLst>
          </p:cNvPr>
          <p:cNvSpPr txBox="1"/>
          <p:nvPr/>
        </p:nvSpPr>
        <p:spPr>
          <a:xfrm>
            <a:off x="1371600" y="1323110"/>
            <a:ext cx="7010400" cy="52322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সেভ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সেভ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D5EFA-AE74-4139-9CA6-55DD6B01E592}"/>
              </a:ext>
            </a:extLst>
          </p:cNvPr>
          <p:cNvSpPr txBox="1"/>
          <p:nvPr/>
        </p:nvSpPr>
        <p:spPr>
          <a:xfrm>
            <a:off x="1371600" y="1977525"/>
            <a:ext cx="3962400" cy="52322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8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মাই</a:t>
            </a:r>
            <a:r>
              <a:rPr lang="en-US" sz="28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ডকুমেন্ট</a:t>
            </a:r>
            <a:r>
              <a:rPr lang="en-US" sz="28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spc="-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ফোল্ডারে</a:t>
            </a:r>
            <a:r>
              <a:rPr lang="en-US" sz="2800" spc="-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2800" spc="-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25ADC6-6D41-4F78-9879-43D8FA3EE27E}"/>
              </a:ext>
            </a:extLst>
          </p:cNvPr>
          <p:cNvSpPr txBox="1"/>
          <p:nvPr/>
        </p:nvSpPr>
        <p:spPr>
          <a:xfrm>
            <a:off x="1376516" y="2649470"/>
            <a:ext cx="7005485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প্রাথমিকভাবে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ফোল্ডারটির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spc="-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CEDE2-B2F2-409C-B778-41A9CE6177A7}"/>
              </a:ext>
            </a:extLst>
          </p:cNvPr>
          <p:cNvSpPr txBox="1"/>
          <p:nvPr/>
        </p:nvSpPr>
        <p:spPr>
          <a:xfrm>
            <a:off x="1371600" y="3332394"/>
            <a:ext cx="2400016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নিউ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ফোল্ডার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3E1D91-B912-4B74-9CC7-E1DD49546600}"/>
              </a:ext>
            </a:extLst>
          </p:cNvPr>
          <p:cNvSpPr txBox="1"/>
          <p:nvPr/>
        </p:nvSpPr>
        <p:spPr>
          <a:xfrm>
            <a:off x="1376516" y="4014140"/>
            <a:ext cx="7005485" cy="52322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ফোল্ডারের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bn-IN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spc="-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43D2AE-D82C-4BFD-8F20-F686BE9DFB2F}"/>
              </a:ext>
            </a:extLst>
          </p:cNvPr>
          <p:cNvSpPr txBox="1"/>
          <p:nvPr/>
        </p:nvSpPr>
        <p:spPr>
          <a:xfrm>
            <a:off x="1399309" y="4697064"/>
            <a:ext cx="4315404" cy="52322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নিজের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তারিখ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অনুযায়ী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34F72-74CF-411F-A85A-C5354AA9F22D}"/>
              </a:ext>
            </a:extLst>
          </p:cNvPr>
          <p:cNvSpPr txBox="1"/>
          <p:nvPr/>
        </p:nvSpPr>
        <p:spPr>
          <a:xfrm>
            <a:off x="1376516" y="5392670"/>
            <a:ext cx="7005485" cy="52322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সংরক্ষনের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-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spc="-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হয়?</a:t>
            </a:r>
            <a:endParaRPr lang="en-US" sz="2800" spc="-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2096B2-79D1-4765-988B-EFE74968C7D5}"/>
              </a:ext>
            </a:extLst>
          </p:cNvPr>
          <p:cNvSpPr txBox="1"/>
          <p:nvPr/>
        </p:nvSpPr>
        <p:spPr>
          <a:xfrm>
            <a:off x="1385456" y="6057690"/>
            <a:ext cx="2509685" cy="52322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উত্তরঃ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কাজের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ধরণ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156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3">
            <a:extLst>
              <a:ext uri="{FF2B5EF4-FFF2-40B4-BE49-F238E27FC236}">
                <a16:creationId xmlns:a16="http://schemas.microsoft.com/office/drawing/2014/main" id="{181932BE-7895-4DF1-BFEA-CD0DF1DB7A33}"/>
              </a:ext>
            </a:extLst>
          </p:cNvPr>
          <p:cNvSpPr/>
          <p:nvPr/>
        </p:nvSpPr>
        <p:spPr>
          <a:xfrm>
            <a:off x="2401315" y="133782"/>
            <a:ext cx="6285485" cy="56752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pc="-15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spc="-15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spc="-15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spc="-15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spc="-15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40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1A1A65-262E-4760-9A2E-AB7977F480EA}"/>
              </a:ext>
            </a:extLst>
          </p:cNvPr>
          <p:cNvSpPr txBox="1"/>
          <p:nvPr/>
        </p:nvSpPr>
        <p:spPr>
          <a:xfrm>
            <a:off x="304800" y="1086534"/>
            <a:ext cx="2667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লেআউট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6D7308-4C9A-4838-992B-B04D7C34BD0D}"/>
              </a:ext>
            </a:extLst>
          </p:cNvPr>
          <p:cNvSpPr txBox="1"/>
          <p:nvPr/>
        </p:nvSpPr>
        <p:spPr>
          <a:xfrm>
            <a:off x="180239" y="3287152"/>
            <a:ext cx="32657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ফরম্যাটিং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9B0EB5-DF98-4C52-B850-01281768DEF6}"/>
              </a:ext>
            </a:extLst>
          </p:cNvPr>
          <p:cNvSpPr txBox="1"/>
          <p:nvPr/>
        </p:nvSpPr>
        <p:spPr>
          <a:xfrm>
            <a:off x="283275" y="4435821"/>
            <a:ext cx="11597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কপি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4720CC-BC70-4345-A927-1A728AAD9D46}"/>
              </a:ext>
            </a:extLst>
          </p:cNvPr>
          <p:cNvSpPr txBox="1"/>
          <p:nvPr/>
        </p:nvSpPr>
        <p:spPr>
          <a:xfrm>
            <a:off x="283275" y="2131081"/>
            <a:ext cx="2667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শর্টকাট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CF475E-4818-40EA-8D42-B95BC302BECB}"/>
              </a:ext>
            </a:extLst>
          </p:cNvPr>
          <p:cNvSpPr txBox="1"/>
          <p:nvPr/>
        </p:nvSpPr>
        <p:spPr>
          <a:xfrm>
            <a:off x="6940652" y="1118007"/>
            <a:ext cx="2667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প্রিন্টিং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মুদ্রণ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8912C9-ED72-4BA1-8210-A30EDB96E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658" y="4183755"/>
            <a:ext cx="970859" cy="9708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4B140F-BAA3-4AD1-BB03-6C9B91B62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196" y="3287152"/>
            <a:ext cx="1887871" cy="7547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F44075-80A4-43A4-9AE8-088939A3F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972" y="2230483"/>
            <a:ext cx="2037603" cy="7729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1B1694-6A79-4DAC-8A02-C1DF3FA8F5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85"/>
          <a:stretch/>
        </p:blipFill>
        <p:spPr>
          <a:xfrm>
            <a:off x="3918977" y="1008352"/>
            <a:ext cx="1965090" cy="836170"/>
          </a:xfrm>
          <a:prstGeom prst="rect">
            <a:avLst/>
          </a:prstGeom>
          <a:ln w="127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3B4E51-0E12-41C4-BA9C-3F26ABB8C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02" y="2394831"/>
            <a:ext cx="1441917" cy="1441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02E358-0F9E-4BB1-978C-28B295E013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86" y="897383"/>
            <a:ext cx="1568530" cy="1242276"/>
          </a:xfrm>
          <a:prstGeom prst="rect">
            <a:avLst/>
          </a:prstGeom>
        </p:spPr>
      </p:pic>
      <p:pic>
        <p:nvPicPr>
          <p:cNvPr id="1026" name="Picture 2" descr="Icons - UWP applications | Microsoft Docs">
            <a:extLst>
              <a:ext uri="{FF2B5EF4-FFF2-40B4-BE49-F238E27FC236}">
                <a16:creationId xmlns:a16="http://schemas.microsoft.com/office/drawing/2014/main" id="{462CA6BE-E9FD-4723-85D6-171B8E7F4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876" y="4294771"/>
            <a:ext cx="1680468" cy="9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0F2DFAA-762E-4228-8D56-8D53F0DD35B7}"/>
              </a:ext>
            </a:extLst>
          </p:cNvPr>
          <p:cNvSpPr txBox="1"/>
          <p:nvPr/>
        </p:nvSpPr>
        <p:spPr>
          <a:xfrm>
            <a:off x="2644821" y="4435821"/>
            <a:ext cx="129487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C03167-3968-4109-97EA-839FF9F9F8AE}"/>
              </a:ext>
            </a:extLst>
          </p:cNvPr>
          <p:cNvSpPr txBox="1"/>
          <p:nvPr/>
        </p:nvSpPr>
        <p:spPr>
          <a:xfrm>
            <a:off x="1443048" y="4443224"/>
            <a:ext cx="12590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পেস্ট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1AAF5F-4799-4461-BD11-AD7EF13C6883}"/>
              </a:ext>
            </a:extLst>
          </p:cNvPr>
          <p:cNvSpPr/>
          <p:nvPr/>
        </p:nvSpPr>
        <p:spPr>
          <a:xfrm>
            <a:off x="6638528" y="3641095"/>
            <a:ext cx="337185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0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5937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5" grpId="0" animBg="1"/>
      <p:bldP spid="17" grpId="0" animBg="1"/>
      <p:bldP spid="21" grpId="0" animBg="1"/>
      <p:bldP spid="23" grpId="0" animBg="1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3">
            <a:extLst>
              <a:ext uri="{FF2B5EF4-FFF2-40B4-BE49-F238E27FC236}">
                <a16:creationId xmlns:a16="http://schemas.microsoft.com/office/drawing/2014/main" id="{46281DEE-A3F6-42C0-9583-0DD728F26731}"/>
              </a:ext>
            </a:extLst>
          </p:cNvPr>
          <p:cNvSpPr/>
          <p:nvPr/>
        </p:nvSpPr>
        <p:spPr>
          <a:xfrm>
            <a:off x="3229391" y="159811"/>
            <a:ext cx="5486399" cy="1027914"/>
          </a:xfrm>
          <a:prstGeom prst="can">
            <a:avLst>
              <a:gd name="adj" fmla="val 1647"/>
            </a:avLst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BFC7B5-3E84-4EC4-86D5-CF755A526DF3}"/>
              </a:ext>
            </a:extLst>
          </p:cNvPr>
          <p:cNvSpPr txBox="1"/>
          <p:nvPr/>
        </p:nvSpPr>
        <p:spPr>
          <a:xfrm>
            <a:off x="1643269" y="5306487"/>
            <a:ext cx="9316279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ডকুমেন্ট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স্থাপনার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1161D6-E748-49BF-8EC5-7C0FDED85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94" y="1602909"/>
            <a:ext cx="9700591" cy="328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763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56D3FC-0F3F-4427-BE17-F37310345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199860" y="3784488"/>
            <a:ext cx="7251959" cy="2729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612293-7CBD-47F8-AFD0-A636077ED9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3404847" y="244713"/>
            <a:ext cx="5382306" cy="3591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763A5F-876A-41BC-A2FB-77EAA6A9CC38}"/>
              </a:ext>
            </a:extLst>
          </p:cNvPr>
          <p:cNvSpPr txBox="1"/>
          <p:nvPr/>
        </p:nvSpPr>
        <p:spPr>
          <a:xfrm>
            <a:off x="3703449" y="742275"/>
            <a:ext cx="4433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093475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A9AE55-87AB-48DF-B474-FE6B9B69D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9" y="138673"/>
            <a:ext cx="11834192" cy="65806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A03F29-B933-4C21-A40D-4B9F2E1FE278}"/>
              </a:ext>
            </a:extLst>
          </p:cNvPr>
          <p:cNvSpPr/>
          <p:nvPr/>
        </p:nvSpPr>
        <p:spPr>
          <a:xfrm>
            <a:off x="2464673" y="0"/>
            <a:ext cx="7543800" cy="923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993D42-D404-4135-A2E8-36824F202DA8}"/>
              </a:ext>
            </a:extLst>
          </p:cNvPr>
          <p:cNvSpPr txBox="1"/>
          <p:nvPr/>
        </p:nvSpPr>
        <p:spPr>
          <a:xfrm>
            <a:off x="424069" y="4582733"/>
            <a:ext cx="3485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bn-BD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826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0A2012-7653-46CA-BC9D-6E867BEDA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1" y="153863"/>
            <a:ext cx="11644930" cy="65502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6F7345-99B2-42D4-82E1-026D82C777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763" y="628284"/>
            <a:ext cx="3277190" cy="261977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261D4AB-B8DD-4A30-82FF-F16D4C7A9AE7}"/>
              </a:ext>
            </a:extLst>
          </p:cNvPr>
          <p:cNvSpPr/>
          <p:nvPr/>
        </p:nvSpPr>
        <p:spPr>
          <a:xfrm>
            <a:off x="953572" y="197387"/>
            <a:ext cx="7543800" cy="923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320402F-C654-4EAE-8C83-4E1BB5C0A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620" y="1721773"/>
            <a:ext cx="4806398" cy="48063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EA1427-0081-4C54-BAD3-56A473DBCE9E}"/>
              </a:ext>
            </a:extLst>
          </p:cNvPr>
          <p:cNvSpPr txBox="1"/>
          <p:nvPr/>
        </p:nvSpPr>
        <p:spPr>
          <a:xfrm>
            <a:off x="5777947" y="4514432"/>
            <a:ext cx="34853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bn-BD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474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3C62AA-89AC-4C02-86B9-83027AE0D634}"/>
              </a:ext>
            </a:extLst>
          </p:cNvPr>
          <p:cNvSpPr/>
          <p:nvPr/>
        </p:nvSpPr>
        <p:spPr>
          <a:xfrm>
            <a:off x="2286000" y="1371600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মুদ্রণ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3AE0BD-7139-4A7F-BDB0-C8933D2A65CF}"/>
              </a:ext>
            </a:extLst>
          </p:cNvPr>
          <p:cNvSpPr/>
          <p:nvPr/>
        </p:nvSpPr>
        <p:spPr>
          <a:xfrm>
            <a:off x="152400" y="503815"/>
            <a:ext cx="2335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b="1" u="sng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b="1" u="sng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2400" b="1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849E6-0A4A-4338-A0C5-8E182CE3C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10" y="2464904"/>
            <a:ext cx="3549098" cy="35490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EDCA20-0C62-4114-81C6-79C808564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79" y="3034217"/>
            <a:ext cx="3860741" cy="305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36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92AFF1-E62C-4C71-BDE9-F45C0EBB5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18" y="813846"/>
            <a:ext cx="4628992" cy="59225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1390F3-E4EC-4A72-9560-7C9880623CF3}"/>
              </a:ext>
            </a:extLst>
          </p:cNvPr>
          <p:cNvSpPr txBox="1"/>
          <p:nvPr/>
        </p:nvSpPr>
        <p:spPr>
          <a:xfrm>
            <a:off x="2226365" y="132522"/>
            <a:ext cx="8030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৫৯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11426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3E1AAE-4CBC-4190-8E66-1153970E1E41}"/>
              </a:ext>
            </a:extLst>
          </p:cNvPr>
          <p:cNvSpPr txBox="1"/>
          <p:nvPr/>
        </p:nvSpPr>
        <p:spPr>
          <a:xfrm>
            <a:off x="3657600" y="228600"/>
            <a:ext cx="3657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>
                <a:ln w="571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spc="50" dirty="0">
              <a:ln w="571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788CA-2D93-4FEA-933D-B55621FF00E6}"/>
              </a:ext>
            </a:extLst>
          </p:cNvPr>
          <p:cNvSpPr txBox="1"/>
          <p:nvPr/>
        </p:nvSpPr>
        <p:spPr>
          <a:xfrm>
            <a:off x="1018309" y="2059156"/>
            <a:ext cx="942109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… </a:t>
            </a:r>
          </a:p>
          <a:p>
            <a:endParaRPr lang="en-US" sz="1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মুদ্রণ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মুদ্রণের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সুষ্ঠুভাবে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8355576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75E075-390F-4F9A-B8EA-31E954BAD667}"/>
              </a:ext>
            </a:extLst>
          </p:cNvPr>
          <p:cNvSpPr txBox="1"/>
          <p:nvPr/>
        </p:nvSpPr>
        <p:spPr>
          <a:xfrm>
            <a:off x="457201" y="5685183"/>
            <a:ext cx="563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8144E3-A824-4D5B-9F8A-7987A4B4B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6" y="887896"/>
            <a:ext cx="5683524" cy="44330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C9BFE1-07FD-426B-96DA-657B7A529664}"/>
              </a:ext>
            </a:extLst>
          </p:cNvPr>
          <p:cNvSpPr/>
          <p:nvPr/>
        </p:nvSpPr>
        <p:spPr>
          <a:xfrm>
            <a:off x="769219" y="1751617"/>
            <a:ext cx="495181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সচেতনভাবে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করব।কম্পিউটারের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দাঁড়িয়েছে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spc="-150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কল্যাণে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মুঠোয়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spc="-15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endParaRPr lang="en-US" sz="2800" spc="-150" dirty="0">
              <a:ln w="0">
                <a:solidFill>
                  <a:sysClr val="windowText" lastClr="000000"/>
                </a:solidFill>
              </a:ln>
              <a:solidFill>
                <a:schemeClr val="accent2"/>
              </a:solidFill>
            </a:endParaRPr>
          </a:p>
          <a:p>
            <a:pPr algn="ctr"/>
            <a:endParaRPr lang="en-US" sz="4400" spc="-1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BB20DB-3D18-4477-B270-8B449986A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69" y="887896"/>
            <a:ext cx="5285624" cy="431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8BCDBA-5B1D-49B1-8677-DE938BB100EB}"/>
              </a:ext>
            </a:extLst>
          </p:cNvPr>
          <p:cNvSpPr txBox="1"/>
          <p:nvPr/>
        </p:nvSpPr>
        <p:spPr>
          <a:xfrm>
            <a:off x="7116417" y="5685183"/>
            <a:ext cx="44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ছাপানো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C6F08C-0498-468B-8D2A-9663094A88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115" y="3644347"/>
            <a:ext cx="1396963" cy="111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470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5AD5C8-BD57-4751-995D-7B6817450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72" y="1371918"/>
            <a:ext cx="6367255" cy="38398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E4CEE9-C9DD-421D-ABC1-1BB803F41A68}"/>
              </a:ext>
            </a:extLst>
          </p:cNvPr>
          <p:cNvSpPr/>
          <p:nvPr/>
        </p:nvSpPr>
        <p:spPr>
          <a:xfrm>
            <a:off x="534387" y="5463392"/>
            <a:ext cx="104914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ওয়ার্ডপ্রসেসরে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স্থায়ীভাবে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মুদ্রণ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AF2E3-0153-410C-A078-1C8A2451AA87}"/>
              </a:ext>
            </a:extLst>
          </p:cNvPr>
          <p:cNvSpPr/>
          <p:nvPr/>
        </p:nvSpPr>
        <p:spPr>
          <a:xfrm>
            <a:off x="850288" y="178891"/>
            <a:ext cx="10491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Print (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মুদ্রণ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623299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635</Words>
  <Application>Microsoft Office PowerPoint</Application>
  <PresentationFormat>Widescreen</PresentationFormat>
  <Paragraphs>93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Calibri Light</vt:lpstr>
      <vt:lpstr>Franklin Gothic Book</vt:lpstr>
      <vt:lpstr>Franklin Gothic Medium</vt:lpstr>
      <vt:lpstr>NikoshBAN</vt:lpstr>
      <vt:lpstr>Times New Roman</vt:lpstr>
      <vt:lpstr>Wingdings</vt:lpstr>
      <vt:lpstr>Wingdings 3</vt:lpstr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Farzana Begum</dc:creator>
  <cp:lastModifiedBy>Farzana Begum</cp:lastModifiedBy>
  <cp:revision>136</cp:revision>
  <dcterms:created xsi:type="dcterms:W3CDTF">2020-08-24T02:52:23Z</dcterms:created>
  <dcterms:modified xsi:type="dcterms:W3CDTF">2020-08-25T21:04:39Z</dcterms:modified>
</cp:coreProperties>
</file>