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media/audio2.wav" ContentType="audio/x-wav"/>
  <Override PartName="/ppt/media/audio3.wav" ContentType="audio/x-wav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6" r:id="rId1"/>
  </p:sldMasterIdLst>
  <p:notesMasterIdLst>
    <p:notesMasterId r:id="rId25"/>
  </p:notesMasterIdLst>
  <p:handoutMasterIdLst>
    <p:handoutMasterId r:id="rId26"/>
  </p:handoutMasterIdLst>
  <p:sldIdLst>
    <p:sldId id="576" r:id="rId2"/>
    <p:sldId id="605" r:id="rId3"/>
    <p:sldId id="577" r:id="rId4"/>
    <p:sldId id="606" r:id="rId5"/>
    <p:sldId id="628" r:id="rId6"/>
    <p:sldId id="629" r:id="rId7"/>
    <p:sldId id="630" r:id="rId8"/>
    <p:sldId id="631" r:id="rId9"/>
    <p:sldId id="632" r:id="rId10"/>
    <p:sldId id="633" r:id="rId11"/>
    <p:sldId id="634" r:id="rId12"/>
    <p:sldId id="635" r:id="rId13"/>
    <p:sldId id="636" r:id="rId14"/>
    <p:sldId id="637" r:id="rId15"/>
    <p:sldId id="638" r:id="rId16"/>
    <p:sldId id="639" r:id="rId17"/>
    <p:sldId id="640" r:id="rId18"/>
    <p:sldId id="641" r:id="rId19"/>
    <p:sldId id="642" r:id="rId20"/>
    <p:sldId id="643" r:id="rId21"/>
    <p:sldId id="619" r:id="rId22"/>
    <p:sldId id="623" r:id="rId23"/>
    <p:sldId id="60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7" autoAdjust="0"/>
    <p:restoredTop sz="95179" autoAdjust="0"/>
  </p:normalViewPr>
  <p:slideViewPr>
    <p:cSldViewPr>
      <p:cViewPr varScale="1">
        <p:scale>
          <a:sx n="92" d="100"/>
          <a:sy n="92" d="100"/>
        </p:scale>
        <p:origin x="33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as-IN" smtClean="0"/>
              <a:t>লিটল বাডস' কিন্ডারগার্টেন, লখপুর, ফকিরহাট, বাগেরহাট।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8667DF-7B0B-4A5E-95A1-E8702B8D73D1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as-IN" smtClean="0"/>
              <a:t>লিটল বাডস' কিন্ডারগার্টেন, লখপুর, ফকিরহাট, বাগেরহাট।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40F421-D42F-4181-80F0-97328D042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660305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as-IN" smtClean="0"/>
              <a:t>লিটল বাডস' কিন্ডারগার্টেন, লখপুর, ফকিরহাট, বাগেরহাট।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596270-04BB-4B3B-94EE-49FED73F1E2F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as-IN" smtClean="0"/>
              <a:t>লিটল বাডস' কিন্ডারগার্টেন, লখপুর, ফকিরহাট, বাগেরহাট।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C206D1-6088-4C71-BFA1-3A2B18D21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602285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206D1-6088-4C71-BFA1-3A2B18D214E6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লিটল বাডস' কিন্ডারগার্টেন, লখপুর, ফকিরহাট, বাগেরহাট।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as-IN" smtClean="0"/>
              <a:t>লিটল বাডস' কিন্ডারগার্টেন, লখপুর, ফকিরহাট, বাগেরহাট।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0038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Rafiqul</a:t>
            </a:r>
            <a:r>
              <a:rPr lang="en-US" baseline="0" dirty="0"/>
              <a:t> A.T. </a:t>
            </a:r>
            <a:r>
              <a:rPr lang="en-US" dirty="0"/>
              <a:t>54 No.</a:t>
            </a:r>
            <a:r>
              <a:rPr lang="en-US" baseline="0" dirty="0"/>
              <a:t> West </a:t>
            </a:r>
            <a:r>
              <a:rPr lang="en-US" baseline="0" dirty="0" err="1"/>
              <a:t>Shouljalia</a:t>
            </a:r>
            <a:r>
              <a:rPr lang="en-US" baseline="0" dirty="0"/>
              <a:t> G.P.S. </a:t>
            </a:r>
            <a:r>
              <a:rPr lang="en-US" baseline="0" dirty="0" err="1"/>
              <a:t>Kathalia</a:t>
            </a:r>
            <a:r>
              <a:rPr lang="en-US" baseline="0" dirty="0"/>
              <a:t>, </a:t>
            </a:r>
            <a:r>
              <a:rPr lang="en-US" baseline="0" dirty="0" err="1"/>
              <a:t>Jhalokathi</a:t>
            </a:r>
            <a:r>
              <a:rPr lang="en-US" baseline="0" dirty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88C64-C895-4FD0-B2F9-A756B8B4A9CD}" type="slidenum">
              <a:rPr lang="en-US" smtClean="0"/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লিটল বাডস' কিন্ডারগার্টেন, লখপুর, ফকিরহাট, বাগেরহাট।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as-IN" smtClean="0"/>
              <a:t>লিটল বাডস' কিন্ডারগার্টেন, লখপুর, ফকিরহাট, বাগেরহাট।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317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Rafiqul</a:t>
            </a:r>
            <a:r>
              <a:rPr lang="en-US" baseline="0" dirty="0"/>
              <a:t> A.T. </a:t>
            </a:r>
            <a:r>
              <a:rPr lang="en-US" dirty="0"/>
              <a:t>54 No.</a:t>
            </a:r>
            <a:r>
              <a:rPr lang="en-US" baseline="0" dirty="0"/>
              <a:t> West </a:t>
            </a:r>
            <a:r>
              <a:rPr lang="en-US" baseline="0" dirty="0" err="1"/>
              <a:t>Shouljalia</a:t>
            </a:r>
            <a:r>
              <a:rPr lang="en-US" baseline="0" dirty="0"/>
              <a:t> G.P.S. </a:t>
            </a:r>
            <a:r>
              <a:rPr lang="en-US" baseline="0" dirty="0" err="1"/>
              <a:t>Kathalia</a:t>
            </a:r>
            <a:r>
              <a:rPr lang="en-US" baseline="0" dirty="0"/>
              <a:t>, </a:t>
            </a:r>
            <a:r>
              <a:rPr lang="en-US" baseline="0" dirty="0" err="1"/>
              <a:t>Jhalokathi</a:t>
            </a:r>
            <a:r>
              <a:rPr lang="en-US" baseline="0" dirty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88C64-C895-4FD0-B2F9-A756B8B4A9CD}" type="slidenum">
              <a:rPr lang="en-US" smtClean="0"/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লিটল বাডস' কিন্ডারগার্টেন, লখপুর, ফকিরহাট, বাগেরহাট।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as-IN" smtClean="0"/>
              <a:t>লিটল বাডস' কিন্ডারগার্টেন, লখপুর, ফকিরহাট, বাগেরহাট।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2239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Rafiqul</a:t>
            </a:r>
            <a:r>
              <a:rPr lang="en-US" baseline="0" dirty="0"/>
              <a:t> A.T. </a:t>
            </a:r>
            <a:r>
              <a:rPr lang="en-US" dirty="0"/>
              <a:t>54 No.</a:t>
            </a:r>
            <a:r>
              <a:rPr lang="en-US" baseline="0" dirty="0"/>
              <a:t> West </a:t>
            </a:r>
            <a:r>
              <a:rPr lang="en-US" baseline="0" dirty="0" err="1"/>
              <a:t>Shouljalia</a:t>
            </a:r>
            <a:r>
              <a:rPr lang="en-US" baseline="0" dirty="0"/>
              <a:t> G.P.S. </a:t>
            </a:r>
            <a:r>
              <a:rPr lang="en-US" baseline="0" dirty="0" err="1"/>
              <a:t>Kathalia</a:t>
            </a:r>
            <a:r>
              <a:rPr lang="en-US" baseline="0" dirty="0"/>
              <a:t>, </a:t>
            </a:r>
            <a:r>
              <a:rPr lang="en-US" baseline="0" dirty="0" err="1"/>
              <a:t>Jhalokathi</a:t>
            </a:r>
            <a:r>
              <a:rPr lang="en-US" baseline="0" dirty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88C64-C895-4FD0-B2F9-A756B8B4A9CD}" type="slidenum">
              <a:rPr lang="en-US" smtClean="0"/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লিটল বাডস' কিন্ডারগার্টেন, লখপুর, ফকিরহাট, বাগেরহাট।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as-IN" smtClean="0"/>
              <a:t>লিটল বাডস' কিন্ডারগার্টেন, লখপুর, ফকিরহাট, বাগেরহাট।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3673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Rafiqul</a:t>
            </a:r>
            <a:r>
              <a:rPr lang="en-US" baseline="0" dirty="0"/>
              <a:t> A.T. </a:t>
            </a:r>
            <a:r>
              <a:rPr lang="en-US" dirty="0"/>
              <a:t>54 No.</a:t>
            </a:r>
            <a:r>
              <a:rPr lang="en-US" baseline="0" dirty="0"/>
              <a:t> West </a:t>
            </a:r>
            <a:r>
              <a:rPr lang="en-US" baseline="0" dirty="0" err="1"/>
              <a:t>Shouljalia</a:t>
            </a:r>
            <a:r>
              <a:rPr lang="en-US" baseline="0" dirty="0"/>
              <a:t> G.P.S. </a:t>
            </a:r>
            <a:r>
              <a:rPr lang="en-US" baseline="0" dirty="0" err="1"/>
              <a:t>Kathalia</a:t>
            </a:r>
            <a:r>
              <a:rPr lang="en-US" baseline="0" dirty="0"/>
              <a:t>, </a:t>
            </a:r>
            <a:r>
              <a:rPr lang="en-US" baseline="0" dirty="0" err="1"/>
              <a:t>Jhalokathi</a:t>
            </a:r>
            <a:r>
              <a:rPr lang="en-US" baseline="0" dirty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88C64-C895-4FD0-B2F9-A756B8B4A9CD}" type="slidenum">
              <a:rPr lang="en-US" smtClean="0"/>
              <a:t>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লিটল বাডস' কিন্ডারগার্টেন, লখপুর, ফকিরহাট, বাগেরহাট।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as-IN" smtClean="0"/>
              <a:t>লিটল বাডস' কিন্ডারগার্টেন, লখপুর, ফকিরহাট, বাগেরহাট।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2480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Rafiqul</a:t>
            </a:r>
            <a:r>
              <a:rPr lang="en-US" baseline="0" dirty="0"/>
              <a:t> A.T. </a:t>
            </a:r>
            <a:r>
              <a:rPr lang="en-US" dirty="0"/>
              <a:t>54 No.</a:t>
            </a:r>
            <a:r>
              <a:rPr lang="en-US" baseline="0" dirty="0"/>
              <a:t> West </a:t>
            </a:r>
            <a:r>
              <a:rPr lang="en-US" baseline="0" dirty="0" err="1"/>
              <a:t>Shouljalia</a:t>
            </a:r>
            <a:r>
              <a:rPr lang="en-US" baseline="0" dirty="0"/>
              <a:t> G.P.S. </a:t>
            </a:r>
            <a:r>
              <a:rPr lang="en-US" baseline="0" dirty="0" err="1"/>
              <a:t>Kathalia</a:t>
            </a:r>
            <a:r>
              <a:rPr lang="en-US" baseline="0" dirty="0"/>
              <a:t>, </a:t>
            </a:r>
            <a:r>
              <a:rPr lang="en-US" baseline="0" dirty="0" err="1"/>
              <a:t>Jhalokathi</a:t>
            </a:r>
            <a:r>
              <a:rPr lang="en-US" baseline="0" dirty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88C64-C895-4FD0-B2F9-A756B8B4A9CD}" type="slidenum">
              <a:rPr lang="en-US" smtClean="0"/>
              <a:t>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লিটল বাডস' কিন্ডারগার্টেন, লখপুর, ফকিরহাট, বাগেরহাট।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as-IN" smtClean="0"/>
              <a:t>লিটল বাডস' কিন্ডারগার্টেন, লখপুর, ফকিরহাট, বাগেরহাট।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6739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Rafiqul</a:t>
            </a:r>
            <a:r>
              <a:rPr lang="en-US" baseline="0" dirty="0"/>
              <a:t> A.T. </a:t>
            </a:r>
            <a:r>
              <a:rPr lang="en-US" dirty="0"/>
              <a:t>54 No.</a:t>
            </a:r>
            <a:r>
              <a:rPr lang="en-US" baseline="0" dirty="0"/>
              <a:t> West </a:t>
            </a:r>
            <a:r>
              <a:rPr lang="en-US" baseline="0" dirty="0" err="1"/>
              <a:t>Shouljalia</a:t>
            </a:r>
            <a:r>
              <a:rPr lang="en-US" baseline="0" dirty="0"/>
              <a:t> G.P.S. </a:t>
            </a:r>
            <a:r>
              <a:rPr lang="en-US" baseline="0" dirty="0" err="1"/>
              <a:t>Kathalia</a:t>
            </a:r>
            <a:r>
              <a:rPr lang="en-US" baseline="0" dirty="0"/>
              <a:t>, </a:t>
            </a:r>
            <a:r>
              <a:rPr lang="en-US" baseline="0" dirty="0" err="1"/>
              <a:t>Jhalokathi</a:t>
            </a:r>
            <a:r>
              <a:rPr lang="en-US" baseline="0" dirty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88C64-C895-4FD0-B2F9-A756B8B4A9CD}" type="slidenum">
              <a:rPr lang="en-US" smtClean="0"/>
              <a:t>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লিটল বাডস' কিন্ডারগার্টেন, লখপুর, ফকিরহাট, বাগেরহাট।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as-IN" smtClean="0"/>
              <a:t>লিটল বাডস' কিন্ডারগার্টেন, লখপুর, ফকিরহাট, বাগেরহাট।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4059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Rafiqul</a:t>
            </a:r>
            <a:r>
              <a:rPr lang="en-US" baseline="0" dirty="0"/>
              <a:t> A.T. </a:t>
            </a:r>
            <a:r>
              <a:rPr lang="en-US" dirty="0"/>
              <a:t>54 No.</a:t>
            </a:r>
            <a:r>
              <a:rPr lang="en-US" baseline="0" dirty="0"/>
              <a:t> West </a:t>
            </a:r>
            <a:r>
              <a:rPr lang="en-US" baseline="0" dirty="0" err="1"/>
              <a:t>Shouljalia</a:t>
            </a:r>
            <a:r>
              <a:rPr lang="en-US" baseline="0" dirty="0"/>
              <a:t> G.P.S. </a:t>
            </a:r>
            <a:r>
              <a:rPr lang="en-US" baseline="0" dirty="0" err="1"/>
              <a:t>Kathalia</a:t>
            </a:r>
            <a:r>
              <a:rPr lang="en-US" baseline="0" dirty="0"/>
              <a:t>, </a:t>
            </a:r>
            <a:r>
              <a:rPr lang="en-US" baseline="0" dirty="0" err="1"/>
              <a:t>Jhalokathi</a:t>
            </a:r>
            <a:r>
              <a:rPr lang="en-US" baseline="0" dirty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88C64-C895-4FD0-B2F9-A756B8B4A9CD}" type="slidenum">
              <a:rPr lang="en-US" smtClean="0"/>
              <a:t>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লিটল বাডস' কিন্ডারগার্টেন, লখপুর, ফকিরহাট, বাগেরহাট।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as-IN" smtClean="0"/>
              <a:t>লিটল বাডস' কিন্ডারগার্টেন, লখপুর, ফকিরহাট, বাগেরহাট।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0536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Rafiqul</a:t>
            </a:r>
            <a:r>
              <a:rPr lang="en-US" baseline="0" dirty="0"/>
              <a:t> A.T. </a:t>
            </a:r>
            <a:r>
              <a:rPr lang="en-US" dirty="0"/>
              <a:t>54 No.</a:t>
            </a:r>
            <a:r>
              <a:rPr lang="en-US" baseline="0" dirty="0"/>
              <a:t> West </a:t>
            </a:r>
            <a:r>
              <a:rPr lang="en-US" baseline="0" dirty="0" err="1"/>
              <a:t>Shouljalia</a:t>
            </a:r>
            <a:r>
              <a:rPr lang="en-US" baseline="0" dirty="0"/>
              <a:t> G.P.S. </a:t>
            </a:r>
            <a:r>
              <a:rPr lang="en-US" baseline="0" dirty="0" err="1"/>
              <a:t>Kathalia</a:t>
            </a:r>
            <a:r>
              <a:rPr lang="en-US" baseline="0" dirty="0"/>
              <a:t>, </a:t>
            </a:r>
            <a:r>
              <a:rPr lang="en-US" baseline="0" dirty="0" err="1"/>
              <a:t>Jhalokathi</a:t>
            </a:r>
            <a:r>
              <a:rPr lang="en-US" baseline="0" dirty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88C64-C895-4FD0-B2F9-A756B8B4A9CD}" type="slidenum">
              <a:rPr lang="en-US" smtClean="0"/>
              <a:t>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লিটল বাডস' কিন্ডারগার্টেন, লখপুর, ফকিরহাট, বাগেরহাট।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as-IN" smtClean="0"/>
              <a:t>লিটল বাডস' কিন্ডারগার্টেন, লখপুর, ফকিরহাট, বাগেরহাট।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1710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Rafiqul</a:t>
            </a:r>
            <a:r>
              <a:rPr lang="en-US" baseline="0" dirty="0"/>
              <a:t> A.T. </a:t>
            </a:r>
            <a:r>
              <a:rPr lang="en-US" dirty="0"/>
              <a:t>54 No.</a:t>
            </a:r>
            <a:r>
              <a:rPr lang="en-US" baseline="0" dirty="0"/>
              <a:t> West </a:t>
            </a:r>
            <a:r>
              <a:rPr lang="en-US" baseline="0" dirty="0" err="1"/>
              <a:t>Shouljalia</a:t>
            </a:r>
            <a:r>
              <a:rPr lang="en-US" baseline="0" dirty="0"/>
              <a:t> G.P.S. </a:t>
            </a:r>
            <a:r>
              <a:rPr lang="en-US" baseline="0" dirty="0" err="1"/>
              <a:t>Kathalia</a:t>
            </a:r>
            <a:r>
              <a:rPr lang="en-US" baseline="0" dirty="0"/>
              <a:t>, </a:t>
            </a:r>
            <a:r>
              <a:rPr lang="en-US" baseline="0" dirty="0" err="1"/>
              <a:t>Jhalokathi</a:t>
            </a:r>
            <a:r>
              <a:rPr lang="en-US" baseline="0" dirty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88C64-C895-4FD0-B2F9-A756B8B4A9CD}" type="slidenum">
              <a:rPr lang="en-US" smtClean="0"/>
              <a:t>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লিটল বাডস' কিন্ডারগার্টেন, লখপুর, ফকিরহাট, বাগেরহাট।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as-IN" smtClean="0"/>
              <a:t>লিটল বাডস' কিন্ডারগার্টেন, লখপুর, ফকিরহাট, বাগেরহাট।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5472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2C0C9-4174-44BF-8992-BC5BB7865DA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লিটল বাডস' কিন্ডারগার্টেন, লখপুর, ফকিরহাট, বাগেরহাট।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as-IN" smtClean="0"/>
              <a:t>লিটল বাডস' কিন্ডারগার্টেন, লখপুর, ফকিরহাট, বাগেরহাট।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9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F976A-1A16-44DC-AADC-62BFBD610066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লিটল বাডস' কিন্ডারগার্টেন, লখপুর, ফকিরহাট, বাগেরহাট।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as-IN" smtClean="0"/>
              <a:t>লিটল বাডস' কিন্ডারগার্টেন, লখপুর, ফকিরহাট, বাগেরহাট।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001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Rafiqul</a:t>
            </a:r>
            <a:r>
              <a:rPr lang="en-US" baseline="0" dirty="0"/>
              <a:t> A.T. </a:t>
            </a:r>
            <a:r>
              <a:rPr lang="en-US" dirty="0"/>
              <a:t>54 No.</a:t>
            </a:r>
            <a:r>
              <a:rPr lang="en-US" baseline="0" dirty="0"/>
              <a:t> West </a:t>
            </a:r>
            <a:r>
              <a:rPr lang="en-US" baseline="0" dirty="0" err="1"/>
              <a:t>Shouljalia</a:t>
            </a:r>
            <a:r>
              <a:rPr lang="en-US" baseline="0" dirty="0"/>
              <a:t> G.P.S. </a:t>
            </a:r>
            <a:r>
              <a:rPr lang="en-US" baseline="0" dirty="0" err="1"/>
              <a:t>Kathalia</a:t>
            </a:r>
            <a:r>
              <a:rPr lang="en-US" baseline="0" dirty="0"/>
              <a:t>, </a:t>
            </a:r>
            <a:r>
              <a:rPr lang="en-US" baseline="0" dirty="0" err="1"/>
              <a:t>Jhalokathi</a:t>
            </a:r>
            <a:r>
              <a:rPr lang="en-US" baseline="0" dirty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88C64-C895-4FD0-B2F9-A756B8B4A9CD}" type="slidenum">
              <a:rPr lang="en-US" smtClean="0"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লিটল বাডস' কিন্ডারগার্টেন, লখপুর, ফকিরহাট, বাগেরহাট।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as-IN" smtClean="0"/>
              <a:t>লিটল বাডস' কিন্ডারগার্টেন, লখপুর, ফকিরহাট, বাগেরহাট।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32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Rafiqul</a:t>
            </a:r>
            <a:r>
              <a:rPr lang="en-US" baseline="0" dirty="0"/>
              <a:t> A.T. </a:t>
            </a:r>
            <a:r>
              <a:rPr lang="en-US" dirty="0"/>
              <a:t>54 No.</a:t>
            </a:r>
            <a:r>
              <a:rPr lang="en-US" baseline="0" dirty="0"/>
              <a:t> West </a:t>
            </a:r>
            <a:r>
              <a:rPr lang="en-US" baseline="0" dirty="0" err="1"/>
              <a:t>Shouljalia</a:t>
            </a:r>
            <a:r>
              <a:rPr lang="en-US" baseline="0" dirty="0"/>
              <a:t> G.P.S. </a:t>
            </a:r>
            <a:r>
              <a:rPr lang="en-US" baseline="0" dirty="0" err="1"/>
              <a:t>Kathalia</a:t>
            </a:r>
            <a:r>
              <a:rPr lang="en-US" baseline="0" dirty="0"/>
              <a:t>, </a:t>
            </a:r>
            <a:r>
              <a:rPr lang="en-US" baseline="0" dirty="0" err="1"/>
              <a:t>Jhalokathi</a:t>
            </a:r>
            <a:r>
              <a:rPr lang="en-US" baseline="0" dirty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88C64-C895-4FD0-B2F9-A756B8B4A9CD}" type="slidenum">
              <a:rPr lang="en-US" smtClean="0"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লিটল বাডস' কিন্ডারগার্টেন, লখপুর, ফকিরহাট, বাগেরহাট।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as-IN" smtClean="0"/>
              <a:t>লিটল বাডস' কিন্ডারগার্টেন, লখপুর, ফকিরহাট, বাগেরহাট।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3901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Rafiqul</a:t>
            </a:r>
            <a:r>
              <a:rPr lang="en-US" baseline="0" dirty="0"/>
              <a:t> A.T. </a:t>
            </a:r>
            <a:r>
              <a:rPr lang="en-US" dirty="0"/>
              <a:t>54 No.</a:t>
            </a:r>
            <a:r>
              <a:rPr lang="en-US" baseline="0" dirty="0"/>
              <a:t> West </a:t>
            </a:r>
            <a:r>
              <a:rPr lang="en-US" baseline="0" dirty="0" err="1"/>
              <a:t>Shouljalia</a:t>
            </a:r>
            <a:r>
              <a:rPr lang="en-US" baseline="0" dirty="0"/>
              <a:t> G.P.S. </a:t>
            </a:r>
            <a:r>
              <a:rPr lang="en-US" baseline="0" dirty="0" err="1"/>
              <a:t>Kathalia</a:t>
            </a:r>
            <a:r>
              <a:rPr lang="en-US" baseline="0" dirty="0"/>
              <a:t>, </a:t>
            </a:r>
            <a:r>
              <a:rPr lang="en-US" baseline="0" dirty="0" err="1"/>
              <a:t>Jhalokathi</a:t>
            </a:r>
            <a:r>
              <a:rPr lang="en-US" baseline="0" dirty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88C64-C895-4FD0-B2F9-A756B8B4A9CD}" type="slidenum">
              <a:rPr lang="en-US" smtClean="0"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লিটল বাডস' কিন্ডারগার্টেন, লখপুর, ফকিরহাট, বাগেরহাট।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as-IN" smtClean="0"/>
              <a:t>লিটল বাডস' কিন্ডারগার্টেন, লখপুর, ফকিরহাট, বাগেরহাট।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4372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Rafiqul</a:t>
            </a:r>
            <a:r>
              <a:rPr lang="en-US" baseline="0" dirty="0"/>
              <a:t> A.T. </a:t>
            </a:r>
            <a:r>
              <a:rPr lang="en-US" dirty="0"/>
              <a:t>54 No.</a:t>
            </a:r>
            <a:r>
              <a:rPr lang="en-US" baseline="0" dirty="0"/>
              <a:t> West </a:t>
            </a:r>
            <a:r>
              <a:rPr lang="en-US" baseline="0" dirty="0" err="1"/>
              <a:t>Shouljalia</a:t>
            </a:r>
            <a:r>
              <a:rPr lang="en-US" baseline="0" dirty="0"/>
              <a:t> G.P.S. </a:t>
            </a:r>
            <a:r>
              <a:rPr lang="en-US" baseline="0" dirty="0" err="1"/>
              <a:t>Kathalia</a:t>
            </a:r>
            <a:r>
              <a:rPr lang="en-US" baseline="0" dirty="0"/>
              <a:t>, </a:t>
            </a:r>
            <a:r>
              <a:rPr lang="en-US" baseline="0" dirty="0" err="1"/>
              <a:t>Jhalokathi</a:t>
            </a:r>
            <a:r>
              <a:rPr lang="en-US" baseline="0" dirty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88C64-C895-4FD0-B2F9-A756B8B4A9CD}" type="slidenum">
              <a:rPr lang="en-US" smtClean="0"/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লিটল বাডস' কিন্ডারগার্টেন, লখপুর, ফকিরহাট, বাগেরহাট।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as-IN" smtClean="0"/>
              <a:t>লিটল বাডস' কিন্ডারগার্টেন, লখপুর, ফকিরহাট, বাগেরহাট।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6358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Rafiqul</a:t>
            </a:r>
            <a:r>
              <a:rPr lang="en-US" baseline="0" dirty="0"/>
              <a:t> A.T. </a:t>
            </a:r>
            <a:r>
              <a:rPr lang="en-US" dirty="0"/>
              <a:t>54 No.</a:t>
            </a:r>
            <a:r>
              <a:rPr lang="en-US" baseline="0" dirty="0"/>
              <a:t> West </a:t>
            </a:r>
            <a:r>
              <a:rPr lang="en-US" baseline="0" dirty="0" err="1"/>
              <a:t>Shouljalia</a:t>
            </a:r>
            <a:r>
              <a:rPr lang="en-US" baseline="0" dirty="0"/>
              <a:t> G.P.S. </a:t>
            </a:r>
            <a:r>
              <a:rPr lang="en-US" baseline="0" dirty="0" err="1"/>
              <a:t>Kathalia</a:t>
            </a:r>
            <a:r>
              <a:rPr lang="en-US" baseline="0" dirty="0"/>
              <a:t>, </a:t>
            </a:r>
            <a:r>
              <a:rPr lang="en-US" baseline="0" dirty="0" err="1"/>
              <a:t>Jhalokathi</a:t>
            </a:r>
            <a:r>
              <a:rPr lang="en-US" baseline="0" dirty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88C64-C895-4FD0-B2F9-A756B8B4A9CD}" type="slidenum">
              <a:rPr lang="en-US" smtClean="0"/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লিটল বাডস' কিন্ডারগার্টেন, লখপুর, ফকিরহাট, বাগেরহাট।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as-IN" smtClean="0"/>
              <a:t>লিটল বাডস' কিন্ডারগার্টেন, লখপুর, ফকিরহাট, বাগেরহাট।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0834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Rafiqul</a:t>
            </a:r>
            <a:r>
              <a:rPr lang="en-US" baseline="0" dirty="0"/>
              <a:t> A.T. </a:t>
            </a:r>
            <a:r>
              <a:rPr lang="en-US" dirty="0"/>
              <a:t>54 No.</a:t>
            </a:r>
            <a:r>
              <a:rPr lang="en-US" baseline="0" dirty="0"/>
              <a:t> West </a:t>
            </a:r>
            <a:r>
              <a:rPr lang="en-US" baseline="0" dirty="0" err="1"/>
              <a:t>Shouljalia</a:t>
            </a:r>
            <a:r>
              <a:rPr lang="en-US" baseline="0" dirty="0"/>
              <a:t> G.P.S. </a:t>
            </a:r>
            <a:r>
              <a:rPr lang="en-US" baseline="0" dirty="0" err="1"/>
              <a:t>Kathalia</a:t>
            </a:r>
            <a:r>
              <a:rPr lang="en-US" baseline="0" dirty="0"/>
              <a:t>, </a:t>
            </a:r>
            <a:r>
              <a:rPr lang="en-US" baseline="0" dirty="0" err="1"/>
              <a:t>Jhalokathi</a:t>
            </a:r>
            <a:r>
              <a:rPr lang="en-US" baseline="0" dirty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88C64-C895-4FD0-B2F9-A756B8B4A9CD}" type="slidenum">
              <a:rPr lang="en-US" smtClean="0"/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লিটল বাডস' কিন্ডারগার্টেন, লখপুর, ফকিরহাট, বাগেরহাট।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as-IN" smtClean="0"/>
              <a:t>লিটল বাডস' কিন্ডারগার্টেন, লখপুর, ফকিরহাট, বাগেরহাট।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6788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Rafiqul</a:t>
            </a:r>
            <a:r>
              <a:rPr lang="en-US" baseline="0" dirty="0"/>
              <a:t> A.T. </a:t>
            </a:r>
            <a:r>
              <a:rPr lang="en-US" dirty="0"/>
              <a:t>54 No.</a:t>
            </a:r>
            <a:r>
              <a:rPr lang="en-US" baseline="0" dirty="0"/>
              <a:t> West </a:t>
            </a:r>
            <a:r>
              <a:rPr lang="en-US" baseline="0" dirty="0" err="1"/>
              <a:t>Shouljalia</a:t>
            </a:r>
            <a:r>
              <a:rPr lang="en-US" baseline="0" dirty="0"/>
              <a:t> G.P.S. </a:t>
            </a:r>
            <a:r>
              <a:rPr lang="en-US" baseline="0" dirty="0" err="1"/>
              <a:t>Kathalia</a:t>
            </a:r>
            <a:r>
              <a:rPr lang="en-US" baseline="0" dirty="0"/>
              <a:t>, </a:t>
            </a:r>
            <a:r>
              <a:rPr lang="en-US" baseline="0" dirty="0" err="1"/>
              <a:t>Jhalokathi</a:t>
            </a:r>
            <a:r>
              <a:rPr lang="en-US" baseline="0" dirty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88C64-C895-4FD0-B2F9-A756B8B4A9CD}" type="slidenum">
              <a:rPr lang="en-US" smtClean="0"/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লিটল বাডস' কিন্ডারগার্টেন, লখপুর, ফকিরহাট, বাগেরহাট।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as-IN" smtClean="0"/>
              <a:t>লিটল বাডস' কিন্ডারগার্টেন, লখপুর, ফকিরহাট, বাগেরহাট।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364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8E643-5595-49A0-A098-B3DB82E15C25}" type="datetime1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679B7-9BD3-4AD1-866E-0F4FE6696A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72133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7BFF8-5BF6-42B0-8729-F053FFEF8E1A}" type="datetime1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679B7-9BD3-4AD1-866E-0F4FE6696A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579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7BD6-88F9-4D61-88DA-320FB9209C1C}" type="datetime1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679B7-9BD3-4AD1-866E-0F4FE6696A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5828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66B98-AEF0-4399-A9E2-FDADB2AFA800}" type="datetime1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679B7-9BD3-4AD1-866E-0F4FE6696A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43896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720D-B988-41ED-BD2F-E230E48C123B}" type="datetime1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679B7-9BD3-4AD1-866E-0F4FE6696A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963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1F27B-4F2E-4C23-94CD-4E67C4F570A6}" type="datetime1">
              <a:rPr lang="en-US" smtClean="0"/>
              <a:t>8/26/2020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679B7-9BD3-4AD1-866E-0F4FE6696A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298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0E6D2-D506-4C47-B321-AF566B0B6DAF}" type="datetime1">
              <a:rPr lang="en-US" smtClean="0"/>
              <a:t>8/26/2020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679B7-9BD3-4AD1-866E-0F4FE6696A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016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164E-D048-48EB-8C03-0506639E8761}" type="datetime1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679B7-9BD3-4AD1-866E-0F4FE6696A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6303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C7B67-4B82-4AB0-8E96-39D0D85F0899}" type="datetime1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679B7-9BD3-4AD1-866E-0F4FE6696A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7663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5738472"/>
      </p:ext>
    </p:extLst>
  </p:cSld>
  <p:clrMapOvr>
    <a:masterClrMapping/>
  </p:clrMapOvr>
  <p:transition spd="slow" advClick="0" advTm="0">
    <p:fade/>
    <p:sndAc>
      <p:stSnd>
        <p:snd r:embed="rId1" name="Phool phote-music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2FB04-947D-4E80-93DF-E7868F169AE0}" type="datetime1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679B7-9BD3-4AD1-866E-0F4FE6696A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876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523A1-817D-43FC-9824-0F260EB011A8}" type="datetime1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679B7-9BD3-4AD1-866E-0F4FE6696A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2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6CA96-3EA2-4B5E-A64B-92FE7D92C698}" type="datetime1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679B7-9BD3-4AD1-866E-0F4FE6696A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143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C045-1EB2-4FA0-BA55-719FC99EB295}" type="datetime1">
              <a:rPr lang="en-US" smtClean="0"/>
              <a:t>8/26/2020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679B7-9BD3-4AD1-866E-0F4FE6696A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171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D221B-73D0-4074-A365-5E193AAFD027}" type="datetime1">
              <a:rPr lang="en-US" smtClean="0"/>
              <a:t>8/26/2020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679B7-9BD3-4AD1-866E-0F4FE6696A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039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2BF48-EA06-48D5-94BC-2B0F014E1070}" type="datetime1">
              <a:rPr lang="en-US" smtClean="0"/>
              <a:t>8/26/2020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679B7-9BD3-4AD1-866E-0F4FE6696A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34852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E692-FD9A-48C6-9299-E7F76D18BF67}" type="datetime1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679B7-9BD3-4AD1-866E-0F4FE6696A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1947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23DB9-9331-40E6-9686-F28AD143F49F}" type="datetime1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679B7-9BD3-4AD1-866E-0F4FE6696A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70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7AB5A2B-88E6-4DF2-94A3-AF80559E5115}" type="datetime1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94679B7-9BD3-4AD1-866E-0F4FE6696A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84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  <p:sldLayoutId id="2147484102" r:id="rId6"/>
    <p:sldLayoutId id="2147484103" r:id="rId7"/>
    <p:sldLayoutId id="2147484104" r:id="rId8"/>
    <p:sldLayoutId id="2147484105" r:id="rId9"/>
    <p:sldLayoutId id="2147484106" r:id="rId10"/>
    <p:sldLayoutId id="2147484107" r:id="rId11"/>
    <p:sldLayoutId id="2147484108" r:id="rId12"/>
    <p:sldLayoutId id="2147484109" r:id="rId13"/>
    <p:sldLayoutId id="2147484110" r:id="rId14"/>
    <p:sldLayoutId id="2147484111" r:id="rId15"/>
    <p:sldLayoutId id="2147484112" r:id="rId16"/>
    <p:sldLayoutId id="2147484113" r:id="rId17"/>
    <p:sldLayoutId id="2147484114" r:id="rId18"/>
  </p:sldLayoutIdLst>
  <p:hf sldNum="0" hdr="0" ft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gif"/><Relationship Id="rId5" Type="http://schemas.microsoft.com/office/2007/relationships/hdphoto" Target="../media/hdphoto1.wdp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21.jpg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2970"/>
            <a:ext cx="9144000" cy="505206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6439" y="1752600"/>
            <a:ext cx="9144000" cy="277768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8800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সবাইকে </a:t>
            </a:r>
            <a:endParaRPr lang="en-US" sz="8800" b="1" dirty="0" smtClean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8800" b="1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8800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800" b="1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শুভেচ্ছা</a:t>
            </a:r>
            <a:endParaRPr lang="en-US" sz="8800" b="1" dirty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6" y="-12700"/>
            <a:ext cx="9144006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B2C5B-33B4-4704-97B3-CBD1DE88944D}" type="datetime1">
              <a:rPr lang="en-US" smtClean="0"/>
              <a:t>8/26/2020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38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5608380" y="2283071"/>
            <a:ext cx="2275609" cy="1984664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Flowchart: Process 4"/>
          <p:cNvSpPr/>
          <p:nvPr/>
        </p:nvSpPr>
        <p:spPr>
          <a:xfrm>
            <a:off x="639040" y="2283070"/>
            <a:ext cx="3751118" cy="1984664"/>
          </a:xfrm>
          <a:prstGeom prst="flowChartProces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6247420" y="4396332"/>
            <a:ext cx="99752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3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bn-BD" sz="1350" dirty="0"/>
              <a:t> </a:t>
            </a:r>
            <a:endParaRPr lang="en-US" sz="1350" dirty="0"/>
          </a:p>
        </p:txBody>
      </p:sp>
      <p:sp>
        <p:nvSpPr>
          <p:cNvPr id="9" name="TextBox 8"/>
          <p:cNvSpPr txBox="1"/>
          <p:nvPr/>
        </p:nvSpPr>
        <p:spPr>
          <a:xfrm>
            <a:off x="924789" y="4442498"/>
            <a:ext cx="31796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           আয়ত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59386" y="1062491"/>
            <a:ext cx="41136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5761A-588F-40ED-AE0B-ED7088A69DA6}" type="datetime1">
              <a:rPr lang="en-US" smtClean="0"/>
              <a:t>8/26/2020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6783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5246" y="1127413"/>
            <a:ext cx="87387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এখন আমরা জানব আয়ত ও বর্গের সংজ্ঞা ও এদের বৈশিষ্ট্য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01429" y="3180775"/>
            <a:ext cx="3439391" cy="227561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5922819" y="3180775"/>
            <a:ext cx="2410687" cy="227561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22A0F-7042-4D8F-A97C-F5F65CCACFB6}" type="datetime1">
              <a:rPr lang="en-US" smtClean="0"/>
              <a:t>8/26/2020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745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43051" y="1980372"/>
            <a:ext cx="2410687" cy="227561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5-Point Star 14"/>
          <p:cNvSpPr/>
          <p:nvPr/>
        </p:nvSpPr>
        <p:spPr>
          <a:xfrm>
            <a:off x="5724939" y="1851164"/>
            <a:ext cx="268357" cy="258417"/>
          </a:xfrm>
          <a:prstGeom prst="star5">
            <a:avLst/>
          </a:prstGeom>
          <a:solidFill>
            <a:schemeClr val="accent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TextBox 15"/>
          <p:cNvSpPr txBox="1"/>
          <p:nvPr/>
        </p:nvSpPr>
        <p:spPr>
          <a:xfrm>
            <a:off x="496957" y="1453598"/>
            <a:ext cx="4850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প্রত্যেকটি বাহু সমান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6143051" y="1980372"/>
            <a:ext cx="2410687" cy="2281030"/>
            <a:chOff x="8190734" y="1497496"/>
            <a:chExt cx="3214249" cy="3041373"/>
          </a:xfrm>
        </p:grpSpPr>
        <p:sp>
          <p:nvSpPr>
            <p:cNvPr id="18" name="Right Triangle 17"/>
            <p:cNvSpPr/>
            <p:nvPr/>
          </p:nvSpPr>
          <p:spPr>
            <a:xfrm>
              <a:off x="8190734" y="4114800"/>
              <a:ext cx="384313" cy="410817"/>
            </a:xfrm>
            <a:prstGeom prst="rtTriangl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22" name="Right Triangle 21"/>
            <p:cNvSpPr/>
            <p:nvPr/>
          </p:nvSpPr>
          <p:spPr>
            <a:xfrm rot="10800000">
              <a:off x="11020670" y="1497496"/>
              <a:ext cx="384313" cy="410817"/>
            </a:xfrm>
            <a:prstGeom prst="rtTriangl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Right Triangle 22"/>
            <p:cNvSpPr/>
            <p:nvPr/>
          </p:nvSpPr>
          <p:spPr>
            <a:xfrm rot="16200000">
              <a:off x="11007418" y="4141304"/>
              <a:ext cx="384313" cy="410817"/>
            </a:xfrm>
            <a:prstGeom prst="rtTriangl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" name="Right Triangle 23"/>
            <p:cNvSpPr/>
            <p:nvPr/>
          </p:nvSpPr>
          <p:spPr>
            <a:xfrm rot="5400000">
              <a:off x="8203986" y="1484244"/>
              <a:ext cx="384313" cy="410817"/>
            </a:xfrm>
            <a:prstGeom prst="rtTriangl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496957" y="2819090"/>
            <a:ext cx="502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প্রতিটি কোণ সমান এবং সমকোণ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2579" y="4151846"/>
            <a:ext cx="55758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চতুর্ভুজের প্রত্যকটি বাহু সমান এবং প্রতিটি কোণ সমকোণ তাকে বর্গ বলে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51127" y="4565093"/>
            <a:ext cx="94987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500" dirty="0"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endParaRPr lang="en-US" sz="4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8DBF7-D38E-4E75-BF15-DAD0066A129C}" type="datetime1">
              <a:rPr lang="en-US" smtClean="0"/>
              <a:t>8/26/2020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320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path" presetSubtype="0" repeatCount="2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0.07338 C 4.79167E-6 0.00115 0.03424 -0.0581 0.07643 -0.0581 L 0.25338 -0.0581 C 0.29557 -0.0581 0.32994 0.00115 0.32994 0.07338 L 0.32994 0.37245 C 0.32994 0.44467 0.29557 0.50625 0.25338 0.50625 L 0.07643 0.50625 C 0.03424 0.50625 4.79167E-6 0.44467 4.79167E-6 0.37245 L 4.79167E-6 0.07338 Z " pathEditMode="relative" rAng="0" ptsTypes="AAAAAAAAA">
                                      <p:cBhvr>
                                        <p:cTn id="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97" y="1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/>
      <p:bldP spid="26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915570" y="1925028"/>
            <a:ext cx="3439391" cy="227561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TextBox 3"/>
          <p:cNvSpPr txBox="1"/>
          <p:nvPr/>
        </p:nvSpPr>
        <p:spPr>
          <a:xfrm>
            <a:off x="5864088" y="4585447"/>
            <a:ext cx="2097157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950" dirty="0">
                <a:latin typeface="NikoshBAN" panose="02000000000000000000" pitchFamily="2" charset="0"/>
                <a:cs typeface="NikoshBAN" panose="02000000000000000000" pitchFamily="2" charset="0"/>
              </a:rPr>
              <a:t>আয়ত</a:t>
            </a:r>
            <a:endParaRPr lang="en-US" sz="49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482546" y="4433844"/>
            <a:ext cx="4285558" cy="312405"/>
            <a:chOff x="5976729" y="3656997"/>
            <a:chExt cx="5714077" cy="416540"/>
          </a:xfrm>
        </p:grpSpPr>
        <p:sp>
          <p:nvSpPr>
            <p:cNvPr id="6" name="Up Arrow 5"/>
            <p:cNvSpPr/>
            <p:nvPr/>
          </p:nvSpPr>
          <p:spPr>
            <a:xfrm>
              <a:off x="5976729" y="3656997"/>
              <a:ext cx="251791" cy="371061"/>
            </a:xfrm>
            <a:prstGeom prst="up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Up Arrow 6"/>
            <p:cNvSpPr/>
            <p:nvPr/>
          </p:nvSpPr>
          <p:spPr>
            <a:xfrm>
              <a:off x="11439015" y="3702476"/>
              <a:ext cx="251791" cy="371061"/>
            </a:xfrm>
            <a:prstGeom prst="up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748528" y="1392764"/>
            <a:ext cx="278297" cy="3271685"/>
            <a:chOff x="6331371" y="714019"/>
            <a:chExt cx="371062" cy="4362246"/>
          </a:xfrm>
        </p:grpSpPr>
        <p:sp>
          <p:nvSpPr>
            <p:cNvPr id="14" name="Up Arrow 13"/>
            <p:cNvSpPr/>
            <p:nvPr/>
          </p:nvSpPr>
          <p:spPr>
            <a:xfrm rot="5400000">
              <a:off x="6408320" y="637071"/>
              <a:ext cx="217165" cy="371061"/>
            </a:xfrm>
            <a:prstGeom prst="up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" name="Up Arrow 14"/>
            <p:cNvSpPr/>
            <p:nvPr/>
          </p:nvSpPr>
          <p:spPr>
            <a:xfrm rot="5400000">
              <a:off x="6391006" y="4764839"/>
              <a:ext cx="251791" cy="371061"/>
            </a:xfrm>
            <a:prstGeom prst="up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08113" y="1105728"/>
            <a:ext cx="42638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300" dirty="0">
                <a:latin typeface="NikoshBAN" panose="02000000000000000000" pitchFamily="2" charset="0"/>
                <a:cs typeface="NikoshBAN" panose="02000000000000000000" pitchFamily="2" charset="0"/>
              </a:rPr>
              <a:t>বিপরীত বাহুগুলো সমান</a:t>
            </a:r>
            <a:endParaRPr lang="en-US" sz="33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Quad Arrow Callout 17"/>
          <p:cNvSpPr/>
          <p:nvPr/>
        </p:nvSpPr>
        <p:spPr>
          <a:xfrm>
            <a:off x="4576967" y="1364756"/>
            <a:ext cx="347870" cy="318053"/>
          </a:xfrm>
          <a:prstGeom prst="quadArrowCallou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TextBox 18"/>
          <p:cNvSpPr txBox="1"/>
          <p:nvPr/>
        </p:nvSpPr>
        <p:spPr>
          <a:xfrm>
            <a:off x="308113" y="1861101"/>
            <a:ext cx="35979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3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 বাহু সমান নয়</a:t>
            </a:r>
            <a:endParaRPr lang="en-US" sz="33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4915802" y="1921042"/>
            <a:ext cx="3444128" cy="2277932"/>
            <a:chOff x="6554403" y="1418389"/>
            <a:chExt cx="4592170" cy="3037243"/>
          </a:xfrm>
        </p:grpSpPr>
        <p:sp>
          <p:nvSpPr>
            <p:cNvPr id="21" name="Right Triangle 20"/>
            <p:cNvSpPr/>
            <p:nvPr/>
          </p:nvSpPr>
          <p:spPr>
            <a:xfrm rot="5400000" flipV="1">
              <a:off x="10748405" y="1397908"/>
              <a:ext cx="371061" cy="412023"/>
            </a:xfrm>
            <a:prstGeom prst="rtTriangl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Right Triangle 21"/>
            <p:cNvSpPr/>
            <p:nvPr/>
          </p:nvSpPr>
          <p:spPr>
            <a:xfrm rot="16200000">
              <a:off x="10755031" y="4064090"/>
              <a:ext cx="371061" cy="412023"/>
            </a:xfrm>
            <a:prstGeom prst="rtTriangl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Right Triangle 22"/>
            <p:cNvSpPr/>
            <p:nvPr/>
          </p:nvSpPr>
          <p:spPr>
            <a:xfrm>
              <a:off x="6554403" y="4032575"/>
              <a:ext cx="371061" cy="412023"/>
            </a:xfrm>
            <a:prstGeom prst="rtTriangl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" name="Right Triangle 23"/>
            <p:cNvSpPr/>
            <p:nvPr/>
          </p:nvSpPr>
          <p:spPr>
            <a:xfrm rot="5400000">
              <a:off x="6586930" y="1403223"/>
              <a:ext cx="371061" cy="412023"/>
            </a:xfrm>
            <a:prstGeom prst="rtTriangl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67748" y="2616476"/>
            <a:ext cx="33494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300" dirty="0">
                <a:latin typeface="NikoshBAN" panose="02000000000000000000" pitchFamily="2" charset="0"/>
                <a:cs typeface="NikoshBAN" panose="02000000000000000000" pitchFamily="2" charset="0"/>
              </a:rPr>
              <a:t>প্রতিটি কোণ সমকোণ</a:t>
            </a:r>
            <a:endParaRPr lang="en-US" sz="33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8113" y="3686193"/>
            <a:ext cx="404907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3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চতুর্ভুজের বিপরীত বাহুদ্বয় সমান এবং প্রতিটি কোণ সমকোণ তাকে আয়ত বলে।</a:t>
            </a:r>
            <a:endParaRPr lang="en-US" sz="33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C7F1B-C24A-4C52-80EB-5E09704ECB62}" type="datetime1">
              <a:rPr lang="en-US" smtClean="0"/>
              <a:t>8/26/2020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2914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706 L 8.33333E-7 -0.529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2294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7037E-6 L 0.39244 0.0037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07" y="23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9" grpId="0"/>
      <p:bldP spid="26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38867" y="2580344"/>
            <a:ext cx="3439391" cy="227561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 dirty="0"/>
          </a:p>
        </p:txBody>
      </p:sp>
      <p:sp>
        <p:nvSpPr>
          <p:cNvPr id="3" name="Rectangle 2"/>
          <p:cNvSpPr/>
          <p:nvPr/>
        </p:nvSpPr>
        <p:spPr>
          <a:xfrm>
            <a:off x="5424051" y="2580345"/>
            <a:ext cx="2462646" cy="234154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32" name="Group 31"/>
          <p:cNvGrpSpPr/>
          <p:nvPr/>
        </p:nvGrpSpPr>
        <p:grpSpPr>
          <a:xfrm>
            <a:off x="1439139" y="2584639"/>
            <a:ext cx="6447559" cy="2337250"/>
            <a:chOff x="1918851" y="2303185"/>
            <a:chExt cx="8596745" cy="3116333"/>
          </a:xfrm>
        </p:grpSpPr>
        <p:sp>
          <p:nvSpPr>
            <p:cNvPr id="13" name="Isosceles Triangle 12"/>
            <p:cNvSpPr/>
            <p:nvPr/>
          </p:nvSpPr>
          <p:spPr>
            <a:xfrm rot="16200000">
              <a:off x="6154878" y="4995632"/>
              <a:ext cx="353291" cy="346364"/>
            </a:xfrm>
            <a:custGeom>
              <a:avLst/>
              <a:gdLst>
                <a:gd name="connsiteX0" fmla="*/ 0 w 346363"/>
                <a:gd name="connsiteY0" fmla="*/ 374073 h 374073"/>
                <a:gd name="connsiteX1" fmla="*/ 173182 w 346363"/>
                <a:gd name="connsiteY1" fmla="*/ 0 h 374073"/>
                <a:gd name="connsiteX2" fmla="*/ 346363 w 346363"/>
                <a:gd name="connsiteY2" fmla="*/ 374073 h 374073"/>
                <a:gd name="connsiteX3" fmla="*/ 0 w 346363"/>
                <a:gd name="connsiteY3" fmla="*/ 374073 h 374073"/>
                <a:gd name="connsiteX0" fmla="*/ 0 w 346363"/>
                <a:gd name="connsiteY0" fmla="*/ 443346 h 443346"/>
                <a:gd name="connsiteX1" fmla="*/ 48491 w 346363"/>
                <a:gd name="connsiteY1" fmla="*/ 0 h 443346"/>
                <a:gd name="connsiteX2" fmla="*/ 346363 w 346363"/>
                <a:gd name="connsiteY2" fmla="*/ 443346 h 443346"/>
                <a:gd name="connsiteX3" fmla="*/ 0 w 346363"/>
                <a:gd name="connsiteY3" fmla="*/ 443346 h 443346"/>
                <a:gd name="connsiteX0" fmla="*/ 0 w 346363"/>
                <a:gd name="connsiteY0" fmla="*/ 471055 h 471055"/>
                <a:gd name="connsiteX1" fmla="*/ 48491 w 346363"/>
                <a:gd name="connsiteY1" fmla="*/ 0 h 471055"/>
                <a:gd name="connsiteX2" fmla="*/ 346363 w 346363"/>
                <a:gd name="connsiteY2" fmla="*/ 471055 h 471055"/>
                <a:gd name="connsiteX3" fmla="*/ 0 w 346363"/>
                <a:gd name="connsiteY3" fmla="*/ 471055 h 471055"/>
                <a:gd name="connsiteX0" fmla="*/ 48491 w 394854"/>
                <a:gd name="connsiteY0" fmla="*/ 471055 h 471055"/>
                <a:gd name="connsiteX1" fmla="*/ 0 w 394854"/>
                <a:gd name="connsiteY1" fmla="*/ 0 h 471055"/>
                <a:gd name="connsiteX2" fmla="*/ 394854 w 394854"/>
                <a:gd name="connsiteY2" fmla="*/ 471055 h 471055"/>
                <a:gd name="connsiteX3" fmla="*/ 48491 w 394854"/>
                <a:gd name="connsiteY3" fmla="*/ 471055 h 471055"/>
                <a:gd name="connsiteX0" fmla="*/ 6927 w 353290"/>
                <a:gd name="connsiteY0" fmla="*/ 471055 h 471055"/>
                <a:gd name="connsiteX1" fmla="*/ 0 w 353290"/>
                <a:gd name="connsiteY1" fmla="*/ 0 h 471055"/>
                <a:gd name="connsiteX2" fmla="*/ 353290 w 353290"/>
                <a:gd name="connsiteY2" fmla="*/ 471055 h 471055"/>
                <a:gd name="connsiteX3" fmla="*/ 6927 w 353290"/>
                <a:gd name="connsiteY3" fmla="*/ 471055 h 471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3290" h="471055">
                  <a:moveTo>
                    <a:pt x="6927" y="471055"/>
                  </a:moveTo>
                  <a:lnTo>
                    <a:pt x="0" y="0"/>
                  </a:lnTo>
                  <a:lnTo>
                    <a:pt x="353290" y="471055"/>
                  </a:lnTo>
                  <a:lnTo>
                    <a:pt x="6927" y="471055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Isosceles Triangle 12"/>
            <p:cNvSpPr/>
            <p:nvPr/>
          </p:nvSpPr>
          <p:spPr>
            <a:xfrm>
              <a:off x="1918851" y="4965656"/>
              <a:ext cx="353291" cy="346364"/>
            </a:xfrm>
            <a:custGeom>
              <a:avLst/>
              <a:gdLst>
                <a:gd name="connsiteX0" fmla="*/ 0 w 346363"/>
                <a:gd name="connsiteY0" fmla="*/ 374073 h 374073"/>
                <a:gd name="connsiteX1" fmla="*/ 173182 w 346363"/>
                <a:gd name="connsiteY1" fmla="*/ 0 h 374073"/>
                <a:gd name="connsiteX2" fmla="*/ 346363 w 346363"/>
                <a:gd name="connsiteY2" fmla="*/ 374073 h 374073"/>
                <a:gd name="connsiteX3" fmla="*/ 0 w 346363"/>
                <a:gd name="connsiteY3" fmla="*/ 374073 h 374073"/>
                <a:gd name="connsiteX0" fmla="*/ 0 w 346363"/>
                <a:gd name="connsiteY0" fmla="*/ 443346 h 443346"/>
                <a:gd name="connsiteX1" fmla="*/ 48491 w 346363"/>
                <a:gd name="connsiteY1" fmla="*/ 0 h 443346"/>
                <a:gd name="connsiteX2" fmla="*/ 346363 w 346363"/>
                <a:gd name="connsiteY2" fmla="*/ 443346 h 443346"/>
                <a:gd name="connsiteX3" fmla="*/ 0 w 346363"/>
                <a:gd name="connsiteY3" fmla="*/ 443346 h 443346"/>
                <a:gd name="connsiteX0" fmla="*/ 0 w 346363"/>
                <a:gd name="connsiteY0" fmla="*/ 471055 h 471055"/>
                <a:gd name="connsiteX1" fmla="*/ 48491 w 346363"/>
                <a:gd name="connsiteY1" fmla="*/ 0 h 471055"/>
                <a:gd name="connsiteX2" fmla="*/ 346363 w 346363"/>
                <a:gd name="connsiteY2" fmla="*/ 471055 h 471055"/>
                <a:gd name="connsiteX3" fmla="*/ 0 w 346363"/>
                <a:gd name="connsiteY3" fmla="*/ 471055 h 471055"/>
                <a:gd name="connsiteX0" fmla="*/ 48491 w 394854"/>
                <a:gd name="connsiteY0" fmla="*/ 471055 h 471055"/>
                <a:gd name="connsiteX1" fmla="*/ 0 w 394854"/>
                <a:gd name="connsiteY1" fmla="*/ 0 h 471055"/>
                <a:gd name="connsiteX2" fmla="*/ 394854 w 394854"/>
                <a:gd name="connsiteY2" fmla="*/ 471055 h 471055"/>
                <a:gd name="connsiteX3" fmla="*/ 48491 w 394854"/>
                <a:gd name="connsiteY3" fmla="*/ 471055 h 471055"/>
                <a:gd name="connsiteX0" fmla="*/ 6927 w 353290"/>
                <a:gd name="connsiteY0" fmla="*/ 471055 h 471055"/>
                <a:gd name="connsiteX1" fmla="*/ 0 w 353290"/>
                <a:gd name="connsiteY1" fmla="*/ 0 h 471055"/>
                <a:gd name="connsiteX2" fmla="*/ 353290 w 353290"/>
                <a:gd name="connsiteY2" fmla="*/ 471055 h 471055"/>
                <a:gd name="connsiteX3" fmla="*/ 6927 w 353290"/>
                <a:gd name="connsiteY3" fmla="*/ 471055 h 471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3290" h="471055">
                  <a:moveTo>
                    <a:pt x="6927" y="471055"/>
                  </a:moveTo>
                  <a:lnTo>
                    <a:pt x="0" y="0"/>
                  </a:lnTo>
                  <a:lnTo>
                    <a:pt x="353290" y="471055"/>
                  </a:lnTo>
                  <a:lnTo>
                    <a:pt x="6927" y="471055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6" name="Isosceles Triangle 12"/>
            <p:cNvSpPr/>
            <p:nvPr/>
          </p:nvSpPr>
          <p:spPr>
            <a:xfrm rot="10800000">
              <a:off x="10162305" y="2310113"/>
              <a:ext cx="353291" cy="346364"/>
            </a:xfrm>
            <a:custGeom>
              <a:avLst/>
              <a:gdLst>
                <a:gd name="connsiteX0" fmla="*/ 0 w 346363"/>
                <a:gd name="connsiteY0" fmla="*/ 374073 h 374073"/>
                <a:gd name="connsiteX1" fmla="*/ 173182 w 346363"/>
                <a:gd name="connsiteY1" fmla="*/ 0 h 374073"/>
                <a:gd name="connsiteX2" fmla="*/ 346363 w 346363"/>
                <a:gd name="connsiteY2" fmla="*/ 374073 h 374073"/>
                <a:gd name="connsiteX3" fmla="*/ 0 w 346363"/>
                <a:gd name="connsiteY3" fmla="*/ 374073 h 374073"/>
                <a:gd name="connsiteX0" fmla="*/ 0 w 346363"/>
                <a:gd name="connsiteY0" fmla="*/ 443346 h 443346"/>
                <a:gd name="connsiteX1" fmla="*/ 48491 w 346363"/>
                <a:gd name="connsiteY1" fmla="*/ 0 h 443346"/>
                <a:gd name="connsiteX2" fmla="*/ 346363 w 346363"/>
                <a:gd name="connsiteY2" fmla="*/ 443346 h 443346"/>
                <a:gd name="connsiteX3" fmla="*/ 0 w 346363"/>
                <a:gd name="connsiteY3" fmla="*/ 443346 h 443346"/>
                <a:gd name="connsiteX0" fmla="*/ 0 w 346363"/>
                <a:gd name="connsiteY0" fmla="*/ 471055 h 471055"/>
                <a:gd name="connsiteX1" fmla="*/ 48491 w 346363"/>
                <a:gd name="connsiteY1" fmla="*/ 0 h 471055"/>
                <a:gd name="connsiteX2" fmla="*/ 346363 w 346363"/>
                <a:gd name="connsiteY2" fmla="*/ 471055 h 471055"/>
                <a:gd name="connsiteX3" fmla="*/ 0 w 346363"/>
                <a:gd name="connsiteY3" fmla="*/ 471055 h 471055"/>
                <a:gd name="connsiteX0" fmla="*/ 48491 w 394854"/>
                <a:gd name="connsiteY0" fmla="*/ 471055 h 471055"/>
                <a:gd name="connsiteX1" fmla="*/ 0 w 394854"/>
                <a:gd name="connsiteY1" fmla="*/ 0 h 471055"/>
                <a:gd name="connsiteX2" fmla="*/ 394854 w 394854"/>
                <a:gd name="connsiteY2" fmla="*/ 471055 h 471055"/>
                <a:gd name="connsiteX3" fmla="*/ 48491 w 394854"/>
                <a:gd name="connsiteY3" fmla="*/ 471055 h 471055"/>
                <a:gd name="connsiteX0" fmla="*/ 6927 w 353290"/>
                <a:gd name="connsiteY0" fmla="*/ 471055 h 471055"/>
                <a:gd name="connsiteX1" fmla="*/ 0 w 353290"/>
                <a:gd name="connsiteY1" fmla="*/ 0 h 471055"/>
                <a:gd name="connsiteX2" fmla="*/ 353290 w 353290"/>
                <a:gd name="connsiteY2" fmla="*/ 471055 h 471055"/>
                <a:gd name="connsiteX3" fmla="*/ 6927 w 353290"/>
                <a:gd name="connsiteY3" fmla="*/ 471055 h 471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3290" h="471055">
                  <a:moveTo>
                    <a:pt x="6927" y="471055"/>
                  </a:moveTo>
                  <a:lnTo>
                    <a:pt x="0" y="0"/>
                  </a:lnTo>
                  <a:lnTo>
                    <a:pt x="353290" y="471055"/>
                  </a:lnTo>
                  <a:lnTo>
                    <a:pt x="6927" y="471055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7" name="Isosceles Triangle 12"/>
            <p:cNvSpPr/>
            <p:nvPr/>
          </p:nvSpPr>
          <p:spPr>
            <a:xfrm rot="5400000">
              <a:off x="7221679" y="2306650"/>
              <a:ext cx="353291" cy="346364"/>
            </a:xfrm>
            <a:custGeom>
              <a:avLst/>
              <a:gdLst>
                <a:gd name="connsiteX0" fmla="*/ 0 w 346363"/>
                <a:gd name="connsiteY0" fmla="*/ 374073 h 374073"/>
                <a:gd name="connsiteX1" fmla="*/ 173182 w 346363"/>
                <a:gd name="connsiteY1" fmla="*/ 0 h 374073"/>
                <a:gd name="connsiteX2" fmla="*/ 346363 w 346363"/>
                <a:gd name="connsiteY2" fmla="*/ 374073 h 374073"/>
                <a:gd name="connsiteX3" fmla="*/ 0 w 346363"/>
                <a:gd name="connsiteY3" fmla="*/ 374073 h 374073"/>
                <a:gd name="connsiteX0" fmla="*/ 0 w 346363"/>
                <a:gd name="connsiteY0" fmla="*/ 443346 h 443346"/>
                <a:gd name="connsiteX1" fmla="*/ 48491 w 346363"/>
                <a:gd name="connsiteY1" fmla="*/ 0 h 443346"/>
                <a:gd name="connsiteX2" fmla="*/ 346363 w 346363"/>
                <a:gd name="connsiteY2" fmla="*/ 443346 h 443346"/>
                <a:gd name="connsiteX3" fmla="*/ 0 w 346363"/>
                <a:gd name="connsiteY3" fmla="*/ 443346 h 443346"/>
                <a:gd name="connsiteX0" fmla="*/ 0 w 346363"/>
                <a:gd name="connsiteY0" fmla="*/ 471055 h 471055"/>
                <a:gd name="connsiteX1" fmla="*/ 48491 w 346363"/>
                <a:gd name="connsiteY1" fmla="*/ 0 h 471055"/>
                <a:gd name="connsiteX2" fmla="*/ 346363 w 346363"/>
                <a:gd name="connsiteY2" fmla="*/ 471055 h 471055"/>
                <a:gd name="connsiteX3" fmla="*/ 0 w 346363"/>
                <a:gd name="connsiteY3" fmla="*/ 471055 h 471055"/>
                <a:gd name="connsiteX0" fmla="*/ 48491 w 394854"/>
                <a:gd name="connsiteY0" fmla="*/ 471055 h 471055"/>
                <a:gd name="connsiteX1" fmla="*/ 0 w 394854"/>
                <a:gd name="connsiteY1" fmla="*/ 0 h 471055"/>
                <a:gd name="connsiteX2" fmla="*/ 394854 w 394854"/>
                <a:gd name="connsiteY2" fmla="*/ 471055 h 471055"/>
                <a:gd name="connsiteX3" fmla="*/ 48491 w 394854"/>
                <a:gd name="connsiteY3" fmla="*/ 471055 h 471055"/>
                <a:gd name="connsiteX0" fmla="*/ 6927 w 353290"/>
                <a:gd name="connsiteY0" fmla="*/ 471055 h 471055"/>
                <a:gd name="connsiteX1" fmla="*/ 0 w 353290"/>
                <a:gd name="connsiteY1" fmla="*/ 0 h 471055"/>
                <a:gd name="connsiteX2" fmla="*/ 353290 w 353290"/>
                <a:gd name="connsiteY2" fmla="*/ 471055 h 471055"/>
                <a:gd name="connsiteX3" fmla="*/ 6927 w 353290"/>
                <a:gd name="connsiteY3" fmla="*/ 471055 h 471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3290" h="471055">
                  <a:moveTo>
                    <a:pt x="6927" y="471055"/>
                  </a:moveTo>
                  <a:lnTo>
                    <a:pt x="0" y="0"/>
                  </a:lnTo>
                  <a:lnTo>
                    <a:pt x="353290" y="471055"/>
                  </a:lnTo>
                  <a:lnTo>
                    <a:pt x="6927" y="471055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8" name="Isosceles Triangle 12"/>
            <p:cNvSpPr/>
            <p:nvPr/>
          </p:nvSpPr>
          <p:spPr>
            <a:xfrm rot="5400000">
              <a:off x="1915390" y="2306649"/>
              <a:ext cx="353291" cy="346364"/>
            </a:xfrm>
            <a:custGeom>
              <a:avLst/>
              <a:gdLst>
                <a:gd name="connsiteX0" fmla="*/ 0 w 346363"/>
                <a:gd name="connsiteY0" fmla="*/ 374073 h 374073"/>
                <a:gd name="connsiteX1" fmla="*/ 173182 w 346363"/>
                <a:gd name="connsiteY1" fmla="*/ 0 h 374073"/>
                <a:gd name="connsiteX2" fmla="*/ 346363 w 346363"/>
                <a:gd name="connsiteY2" fmla="*/ 374073 h 374073"/>
                <a:gd name="connsiteX3" fmla="*/ 0 w 346363"/>
                <a:gd name="connsiteY3" fmla="*/ 374073 h 374073"/>
                <a:gd name="connsiteX0" fmla="*/ 0 w 346363"/>
                <a:gd name="connsiteY0" fmla="*/ 443346 h 443346"/>
                <a:gd name="connsiteX1" fmla="*/ 48491 w 346363"/>
                <a:gd name="connsiteY1" fmla="*/ 0 h 443346"/>
                <a:gd name="connsiteX2" fmla="*/ 346363 w 346363"/>
                <a:gd name="connsiteY2" fmla="*/ 443346 h 443346"/>
                <a:gd name="connsiteX3" fmla="*/ 0 w 346363"/>
                <a:gd name="connsiteY3" fmla="*/ 443346 h 443346"/>
                <a:gd name="connsiteX0" fmla="*/ 0 w 346363"/>
                <a:gd name="connsiteY0" fmla="*/ 471055 h 471055"/>
                <a:gd name="connsiteX1" fmla="*/ 48491 w 346363"/>
                <a:gd name="connsiteY1" fmla="*/ 0 h 471055"/>
                <a:gd name="connsiteX2" fmla="*/ 346363 w 346363"/>
                <a:gd name="connsiteY2" fmla="*/ 471055 h 471055"/>
                <a:gd name="connsiteX3" fmla="*/ 0 w 346363"/>
                <a:gd name="connsiteY3" fmla="*/ 471055 h 471055"/>
                <a:gd name="connsiteX0" fmla="*/ 48491 w 394854"/>
                <a:gd name="connsiteY0" fmla="*/ 471055 h 471055"/>
                <a:gd name="connsiteX1" fmla="*/ 0 w 394854"/>
                <a:gd name="connsiteY1" fmla="*/ 0 h 471055"/>
                <a:gd name="connsiteX2" fmla="*/ 394854 w 394854"/>
                <a:gd name="connsiteY2" fmla="*/ 471055 h 471055"/>
                <a:gd name="connsiteX3" fmla="*/ 48491 w 394854"/>
                <a:gd name="connsiteY3" fmla="*/ 471055 h 471055"/>
                <a:gd name="connsiteX0" fmla="*/ 6927 w 353290"/>
                <a:gd name="connsiteY0" fmla="*/ 471055 h 471055"/>
                <a:gd name="connsiteX1" fmla="*/ 0 w 353290"/>
                <a:gd name="connsiteY1" fmla="*/ 0 h 471055"/>
                <a:gd name="connsiteX2" fmla="*/ 353290 w 353290"/>
                <a:gd name="connsiteY2" fmla="*/ 471055 h 471055"/>
                <a:gd name="connsiteX3" fmla="*/ 6927 w 353290"/>
                <a:gd name="connsiteY3" fmla="*/ 471055 h 471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3290" h="471055">
                  <a:moveTo>
                    <a:pt x="6927" y="471055"/>
                  </a:moveTo>
                  <a:lnTo>
                    <a:pt x="0" y="0"/>
                  </a:lnTo>
                  <a:lnTo>
                    <a:pt x="353290" y="471055"/>
                  </a:lnTo>
                  <a:lnTo>
                    <a:pt x="6927" y="471055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9" name="Isosceles Triangle 12"/>
            <p:cNvSpPr/>
            <p:nvPr/>
          </p:nvSpPr>
          <p:spPr>
            <a:xfrm>
              <a:off x="7238994" y="5066227"/>
              <a:ext cx="353291" cy="346364"/>
            </a:xfrm>
            <a:custGeom>
              <a:avLst/>
              <a:gdLst>
                <a:gd name="connsiteX0" fmla="*/ 0 w 346363"/>
                <a:gd name="connsiteY0" fmla="*/ 374073 h 374073"/>
                <a:gd name="connsiteX1" fmla="*/ 173182 w 346363"/>
                <a:gd name="connsiteY1" fmla="*/ 0 h 374073"/>
                <a:gd name="connsiteX2" fmla="*/ 346363 w 346363"/>
                <a:gd name="connsiteY2" fmla="*/ 374073 h 374073"/>
                <a:gd name="connsiteX3" fmla="*/ 0 w 346363"/>
                <a:gd name="connsiteY3" fmla="*/ 374073 h 374073"/>
                <a:gd name="connsiteX0" fmla="*/ 0 w 346363"/>
                <a:gd name="connsiteY0" fmla="*/ 443346 h 443346"/>
                <a:gd name="connsiteX1" fmla="*/ 48491 w 346363"/>
                <a:gd name="connsiteY1" fmla="*/ 0 h 443346"/>
                <a:gd name="connsiteX2" fmla="*/ 346363 w 346363"/>
                <a:gd name="connsiteY2" fmla="*/ 443346 h 443346"/>
                <a:gd name="connsiteX3" fmla="*/ 0 w 346363"/>
                <a:gd name="connsiteY3" fmla="*/ 443346 h 443346"/>
                <a:gd name="connsiteX0" fmla="*/ 0 w 346363"/>
                <a:gd name="connsiteY0" fmla="*/ 471055 h 471055"/>
                <a:gd name="connsiteX1" fmla="*/ 48491 w 346363"/>
                <a:gd name="connsiteY1" fmla="*/ 0 h 471055"/>
                <a:gd name="connsiteX2" fmla="*/ 346363 w 346363"/>
                <a:gd name="connsiteY2" fmla="*/ 471055 h 471055"/>
                <a:gd name="connsiteX3" fmla="*/ 0 w 346363"/>
                <a:gd name="connsiteY3" fmla="*/ 471055 h 471055"/>
                <a:gd name="connsiteX0" fmla="*/ 48491 w 394854"/>
                <a:gd name="connsiteY0" fmla="*/ 471055 h 471055"/>
                <a:gd name="connsiteX1" fmla="*/ 0 w 394854"/>
                <a:gd name="connsiteY1" fmla="*/ 0 h 471055"/>
                <a:gd name="connsiteX2" fmla="*/ 394854 w 394854"/>
                <a:gd name="connsiteY2" fmla="*/ 471055 h 471055"/>
                <a:gd name="connsiteX3" fmla="*/ 48491 w 394854"/>
                <a:gd name="connsiteY3" fmla="*/ 471055 h 471055"/>
                <a:gd name="connsiteX0" fmla="*/ 6927 w 353290"/>
                <a:gd name="connsiteY0" fmla="*/ 471055 h 471055"/>
                <a:gd name="connsiteX1" fmla="*/ 0 w 353290"/>
                <a:gd name="connsiteY1" fmla="*/ 0 h 471055"/>
                <a:gd name="connsiteX2" fmla="*/ 353290 w 353290"/>
                <a:gd name="connsiteY2" fmla="*/ 471055 h 471055"/>
                <a:gd name="connsiteX3" fmla="*/ 6927 w 353290"/>
                <a:gd name="connsiteY3" fmla="*/ 471055 h 471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3290" h="471055">
                  <a:moveTo>
                    <a:pt x="6927" y="471055"/>
                  </a:moveTo>
                  <a:lnTo>
                    <a:pt x="0" y="0"/>
                  </a:lnTo>
                  <a:lnTo>
                    <a:pt x="353290" y="471055"/>
                  </a:lnTo>
                  <a:lnTo>
                    <a:pt x="6927" y="471055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0" name="Isosceles Triangle 12"/>
            <p:cNvSpPr/>
            <p:nvPr/>
          </p:nvSpPr>
          <p:spPr>
            <a:xfrm rot="16200000">
              <a:off x="10165768" y="5069691"/>
              <a:ext cx="353291" cy="346364"/>
            </a:xfrm>
            <a:custGeom>
              <a:avLst/>
              <a:gdLst>
                <a:gd name="connsiteX0" fmla="*/ 0 w 346363"/>
                <a:gd name="connsiteY0" fmla="*/ 374073 h 374073"/>
                <a:gd name="connsiteX1" fmla="*/ 173182 w 346363"/>
                <a:gd name="connsiteY1" fmla="*/ 0 h 374073"/>
                <a:gd name="connsiteX2" fmla="*/ 346363 w 346363"/>
                <a:gd name="connsiteY2" fmla="*/ 374073 h 374073"/>
                <a:gd name="connsiteX3" fmla="*/ 0 w 346363"/>
                <a:gd name="connsiteY3" fmla="*/ 374073 h 374073"/>
                <a:gd name="connsiteX0" fmla="*/ 0 w 346363"/>
                <a:gd name="connsiteY0" fmla="*/ 443346 h 443346"/>
                <a:gd name="connsiteX1" fmla="*/ 48491 w 346363"/>
                <a:gd name="connsiteY1" fmla="*/ 0 h 443346"/>
                <a:gd name="connsiteX2" fmla="*/ 346363 w 346363"/>
                <a:gd name="connsiteY2" fmla="*/ 443346 h 443346"/>
                <a:gd name="connsiteX3" fmla="*/ 0 w 346363"/>
                <a:gd name="connsiteY3" fmla="*/ 443346 h 443346"/>
                <a:gd name="connsiteX0" fmla="*/ 0 w 346363"/>
                <a:gd name="connsiteY0" fmla="*/ 471055 h 471055"/>
                <a:gd name="connsiteX1" fmla="*/ 48491 w 346363"/>
                <a:gd name="connsiteY1" fmla="*/ 0 h 471055"/>
                <a:gd name="connsiteX2" fmla="*/ 346363 w 346363"/>
                <a:gd name="connsiteY2" fmla="*/ 471055 h 471055"/>
                <a:gd name="connsiteX3" fmla="*/ 0 w 346363"/>
                <a:gd name="connsiteY3" fmla="*/ 471055 h 471055"/>
                <a:gd name="connsiteX0" fmla="*/ 48491 w 394854"/>
                <a:gd name="connsiteY0" fmla="*/ 471055 h 471055"/>
                <a:gd name="connsiteX1" fmla="*/ 0 w 394854"/>
                <a:gd name="connsiteY1" fmla="*/ 0 h 471055"/>
                <a:gd name="connsiteX2" fmla="*/ 394854 w 394854"/>
                <a:gd name="connsiteY2" fmla="*/ 471055 h 471055"/>
                <a:gd name="connsiteX3" fmla="*/ 48491 w 394854"/>
                <a:gd name="connsiteY3" fmla="*/ 471055 h 471055"/>
                <a:gd name="connsiteX0" fmla="*/ 6927 w 353290"/>
                <a:gd name="connsiteY0" fmla="*/ 471055 h 471055"/>
                <a:gd name="connsiteX1" fmla="*/ 0 w 353290"/>
                <a:gd name="connsiteY1" fmla="*/ 0 h 471055"/>
                <a:gd name="connsiteX2" fmla="*/ 353290 w 353290"/>
                <a:gd name="connsiteY2" fmla="*/ 471055 h 471055"/>
                <a:gd name="connsiteX3" fmla="*/ 6927 w 353290"/>
                <a:gd name="connsiteY3" fmla="*/ 471055 h 471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3290" h="471055">
                  <a:moveTo>
                    <a:pt x="6927" y="471055"/>
                  </a:moveTo>
                  <a:lnTo>
                    <a:pt x="0" y="0"/>
                  </a:lnTo>
                  <a:lnTo>
                    <a:pt x="353290" y="471055"/>
                  </a:lnTo>
                  <a:lnTo>
                    <a:pt x="6927" y="471055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1" name="Isosceles Triangle 12"/>
            <p:cNvSpPr/>
            <p:nvPr/>
          </p:nvSpPr>
          <p:spPr>
            <a:xfrm rot="10800000">
              <a:off x="6151417" y="2310113"/>
              <a:ext cx="353291" cy="346364"/>
            </a:xfrm>
            <a:custGeom>
              <a:avLst/>
              <a:gdLst>
                <a:gd name="connsiteX0" fmla="*/ 0 w 346363"/>
                <a:gd name="connsiteY0" fmla="*/ 374073 h 374073"/>
                <a:gd name="connsiteX1" fmla="*/ 173182 w 346363"/>
                <a:gd name="connsiteY1" fmla="*/ 0 h 374073"/>
                <a:gd name="connsiteX2" fmla="*/ 346363 w 346363"/>
                <a:gd name="connsiteY2" fmla="*/ 374073 h 374073"/>
                <a:gd name="connsiteX3" fmla="*/ 0 w 346363"/>
                <a:gd name="connsiteY3" fmla="*/ 374073 h 374073"/>
                <a:gd name="connsiteX0" fmla="*/ 0 w 346363"/>
                <a:gd name="connsiteY0" fmla="*/ 443346 h 443346"/>
                <a:gd name="connsiteX1" fmla="*/ 48491 w 346363"/>
                <a:gd name="connsiteY1" fmla="*/ 0 h 443346"/>
                <a:gd name="connsiteX2" fmla="*/ 346363 w 346363"/>
                <a:gd name="connsiteY2" fmla="*/ 443346 h 443346"/>
                <a:gd name="connsiteX3" fmla="*/ 0 w 346363"/>
                <a:gd name="connsiteY3" fmla="*/ 443346 h 443346"/>
                <a:gd name="connsiteX0" fmla="*/ 0 w 346363"/>
                <a:gd name="connsiteY0" fmla="*/ 471055 h 471055"/>
                <a:gd name="connsiteX1" fmla="*/ 48491 w 346363"/>
                <a:gd name="connsiteY1" fmla="*/ 0 h 471055"/>
                <a:gd name="connsiteX2" fmla="*/ 346363 w 346363"/>
                <a:gd name="connsiteY2" fmla="*/ 471055 h 471055"/>
                <a:gd name="connsiteX3" fmla="*/ 0 w 346363"/>
                <a:gd name="connsiteY3" fmla="*/ 471055 h 471055"/>
                <a:gd name="connsiteX0" fmla="*/ 48491 w 394854"/>
                <a:gd name="connsiteY0" fmla="*/ 471055 h 471055"/>
                <a:gd name="connsiteX1" fmla="*/ 0 w 394854"/>
                <a:gd name="connsiteY1" fmla="*/ 0 h 471055"/>
                <a:gd name="connsiteX2" fmla="*/ 394854 w 394854"/>
                <a:gd name="connsiteY2" fmla="*/ 471055 h 471055"/>
                <a:gd name="connsiteX3" fmla="*/ 48491 w 394854"/>
                <a:gd name="connsiteY3" fmla="*/ 471055 h 471055"/>
                <a:gd name="connsiteX0" fmla="*/ 6927 w 353290"/>
                <a:gd name="connsiteY0" fmla="*/ 471055 h 471055"/>
                <a:gd name="connsiteX1" fmla="*/ 0 w 353290"/>
                <a:gd name="connsiteY1" fmla="*/ 0 h 471055"/>
                <a:gd name="connsiteX2" fmla="*/ 353290 w 353290"/>
                <a:gd name="connsiteY2" fmla="*/ 471055 h 471055"/>
                <a:gd name="connsiteX3" fmla="*/ 6927 w 353290"/>
                <a:gd name="connsiteY3" fmla="*/ 471055 h 471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3290" h="471055">
                  <a:moveTo>
                    <a:pt x="6927" y="471055"/>
                  </a:moveTo>
                  <a:lnTo>
                    <a:pt x="0" y="0"/>
                  </a:lnTo>
                  <a:lnTo>
                    <a:pt x="353290" y="471055"/>
                  </a:lnTo>
                  <a:lnTo>
                    <a:pt x="6927" y="471055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33" name="Rectangle 32"/>
          <p:cNvSpPr/>
          <p:nvPr/>
        </p:nvSpPr>
        <p:spPr>
          <a:xfrm>
            <a:off x="3153639" y="1432978"/>
            <a:ext cx="4860626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500" dirty="0">
                <a:latin typeface="NikoshBAN" panose="02000000000000000000" pitchFamily="2" charset="0"/>
                <a:cs typeface="NikoshBAN" panose="02000000000000000000" pitchFamily="2" charset="0"/>
              </a:rPr>
              <a:t>আয়ত ও বর্গের মিল</a:t>
            </a:r>
            <a:endParaRPr lang="en-US" sz="4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2770" y="5044787"/>
            <a:ext cx="6483927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50" dirty="0"/>
              <a:t>         </a:t>
            </a:r>
            <a:r>
              <a:rPr lang="en-US" sz="405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প্রত্যেকটি</a:t>
            </a:r>
            <a:r>
              <a:rPr lang="en-US" sz="405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405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405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5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সমকোণ</a:t>
            </a:r>
            <a:r>
              <a:rPr lang="en-US" sz="405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72322-F0CD-4A9C-B1A8-720436C72F93}" type="datetime1">
              <a:rPr lang="en-US" smtClean="0"/>
              <a:t>8/26/2020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456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47228" y="3619865"/>
            <a:ext cx="3439391" cy="225302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 dirty="0"/>
          </a:p>
        </p:txBody>
      </p:sp>
      <p:sp>
        <p:nvSpPr>
          <p:cNvPr id="6" name="Rectangle 5"/>
          <p:cNvSpPr/>
          <p:nvPr/>
        </p:nvSpPr>
        <p:spPr>
          <a:xfrm>
            <a:off x="1647227" y="959360"/>
            <a:ext cx="2473040" cy="230858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270161" y="989281"/>
            <a:ext cx="1184564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300" dirty="0">
                <a:latin typeface="NikoshBAN" panose="02000000000000000000" pitchFamily="2" charset="0"/>
                <a:cs typeface="NikoshBAN" panose="02000000000000000000" pitchFamily="2" charset="0"/>
              </a:rPr>
              <a:t>আয়ত ও বর্গের পার্থক্য</a:t>
            </a:r>
            <a:endParaRPr lang="en-US" sz="33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05345" y="3615332"/>
            <a:ext cx="3439391" cy="227561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 dirty="0"/>
          </a:p>
        </p:txBody>
      </p:sp>
      <p:sp>
        <p:nvSpPr>
          <p:cNvPr id="23" name="Rectangle 22"/>
          <p:cNvSpPr/>
          <p:nvPr/>
        </p:nvSpPr>
        <p:spPr>
          <a:xfrm>
            <a:off x="5605345" y="984870"/>
            <a:ext cx="2562725" cy="227561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extBox 1"/>
          <p:cNvSpPr txBox="1"/>
          <p:nvPr/>
        </p:nvSpPr>
        <p:spPr>
          <a:xfrm>
            <a:off x="177121" y="2692061"/>
            <a:ext cx="14235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বর্গের</a:t>
            </a:r>
            <a:r>
              <a:rPr lang="en-US" sz="21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সবগুলো</a:t>
            </a:r>
            <a:r>
              <a:rPr lang="en-US" sz="21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21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1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21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21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আয়তের</a:t>
            </a:r>
            <a:r>
              <a:rPr lang="en-US" sz="21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সবগুলো</a:t>
            </a:r>
            <a:r>
              <a:rPr lang="en-US" sz="21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21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21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bn-BD" sz="21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21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3403" y="4746450"/>
            <a:ext cx="141671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1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আয়তের বিপরীত বাহুদ্বয় পরস্পর সমান</a:t>
            </a:r>
            <a:endParaRPr lang="en-US" sz="21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D7E1E-1523-4EB5-AABF-6B39F95F772E}" type="datetime1">
              <a:rPr lang="en-US" smtClean="0"/>
              <a:t>8/26/2020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913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repeatCount="2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26459 L -0.00013 0.51459 " pathEditMode="relative" rAng="0" ptsTypes="AA">
                                      <p:cBhvr>
                                        <p:cTn id="13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1649" y="879326"/>
            <a:ext cx="8555945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5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</a:t>
            </a:r>
            <a:r>
              <a:rPr lang="bn-BD" sz="45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bn-BD" sz="45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BD" sz="45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 </a:t>
            </a:r>
            <a:r>
              <a:rPr lang="bn-BD" sz="45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দুইটি দলে ভাগ হয়ে </a:t>
            </a:r>
            <a:r>
              <a:rPr lang="bn-BD" sz="45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bn-BD" sz="45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BD" sz="45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 </a:t>
            </a:r>
            <a:r>
              <a:rPr lang="bn-BD" sz="45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শনাক্ত করি  </a:t>
            </a:r>
            <a:endParaRPr lang="en-US" sz="45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37754" y="2499014"/>
            <a:ext cx="6151425" cy="2867888"/>
            <a:chOff x="983672" y="2189018"/>
            <a:chExt cx="8201900" cy="3823851"/>
          </a:xfrm>
          <a:solidFill>
            <a:schemeClr val="accent2">
              <a:lumMod val="75000"/>
            </a:schemeClr>
          </a:solidFill>
        </p:grpSpPr>
        <p:sp>
          <p:nvSpPr>
            <p:cNvPr id="3" name="Rectangle 2"/>
            <p:cNvSpPr/>
            <p:nvPr/>
          </p:nvSpPr>
          <p:spPr>
            <a:xfrm>
              <a:off x="983672" y="2826327"/>
              <a:ext cx="1330036" cy="73429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3311236" y="2189018"/>
              <a:ext cx="886691" cy="13716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342917" y="2189018"/>
              <a:ext cx="1842655" cy="134389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322614" y="4281051"/>
              <a:ext cx="2964872" cy="173181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955964" y="2602922"/>
            <a:ext cx="7502240" cy="2763980"/>
            <a:chOff x="1274618" y="2327563"/>
            <a:chExt cx="10002987" cy="3685306"/>
          </a:xfrm>
          <a:solidFill>
            <a:schemeClr val="accent2">
              <a:lumMod val="75000"/>
            </a:schemeClr>
          </a:solidFill>
        </p:grpSpPr>
        <p:sp>
          <p:nvSpPr>
            <p:cNvPr id="6" name="Rectangle 5"/>
            <p:cNvSpPr/>
            <p:nvPr/>
          </p:nvSpPr>
          <p:spPr>
            <a:xfrm>
              <a:off x="5195455" y="2327563"/>
              <a:ext cx="1316181" cy="123305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0086114" y="2618509"/>
              <a:ext cx="983673" cy="94210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274618" y="4544287"/>
              <a:ext cx="1468581" cy="14685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894623" y="3919752"/>
              <a:ext cx="2382982" cy="209311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B9F80-E023-4410-AE25-C26097C05D94}" type="datetime1">
              <a:rPr lang="en-US" smtClean="0"/>
              <a:t>8/26/2020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803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37754" y="3483892"/>
            <a:ext cx="997527" cy="55071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 3"/>
          <p:cNvSpPr/>
          <p:nvPr/>
        </p:nvSpPr>
        <p:spPr>
          <a:xfrm>
            <a:off x="2483428" y="3005909"/>
            <a:ext cx="665018" cy="10287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5507188" y="3005910"/>
            <a:ext cx="1381991" cy="100791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Rectangle 8"/>
          <p:cNvSpPr/>
          <p:nvPr/>
        </p:nvSpPr>
        <p:spPr>
          <a:xfrm>
            <a:off x="3241961" y="4574934"/>
            <a:ext cx="2223654" cy="129886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3896592" y="3089934"/>
            <a:ext cx="987136" cy="92479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/>
          <p:cNvSpPr/>
          <p:nvPr/>
        </p:nvSpPr>
        <p:spPr>
          <a:xfrm>
            <a:off x="7564586" y="3308143"/>
            <a:ext cx="737755" cy="70658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955964" y="4752476"/>
            <a:ext cx="1101436" cy="110143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/>
          <p:cNvSpPr/>
          <p:nvPr/>
        </p:nvSpPr>
        <p:spPr>
          <a:xfrm>
            <a:off x="6670967" y="4284075"/>
            <a:ext cx="1787237" cy="156983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extBox 10"/>
          <p:cNvSpPr txBox="1"/>
          <p:nvPr/>
        </p:nvSpPr>
        <p:spPr>
          <a:xfrm>
            <a:off x="447261" y="1314450"/>
            <a:ext cx="841033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500" dirty="0">
                <a:latin typeface="NikoshBAN" panose="02000000000000000000" pitchFamily="2" charset="0"/>
                <a:cs typeface="NikoshBAN" panose="02000000000000000000" pitchFamily="2" charset="0"/>
              </a:rPr>
              <a:t>    বর্গ  </a:t>
            </a:r>
            <a:r>
              <a:rPr lang="bn-BD" sz="1350" dirty="0"/>
              <a:t>                                                                                                      </a:t>
            </a:r>
            <a:r>
              <a:rPr lang="bn-BD" sz="4050" dirty="0">
                <a:latin typeface="NikoshBAN" panose="02000000000000000000" pitchFamily="2" charset="0"/>
                <a:cs typeface="NikoshBAN" panose="02000000000000000000" pitchFamily="2" charset="0"/>
              </a:rPr>
              <a:t>আয়ত</a:t>
            </a:r>
            <a:endParaRPr lang="en-US" sz="40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16746" y="1617190"/>
            <a:ext cx="34289" cy="438356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F9287-65FA-4D3D-AB05-87E5E712F5B3}" type="datetime1">
              <a:rPr lang="en-US" smtClean="0"/>
              <a:t>8/26/2020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049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5.55556E-6 L -1.04167E-6 5.55556E-6 C -0.0194 -0.00763 -0.00117 -0.00161 -0.03164 -0.00601 C -0.03346 -0.00624 -0.03529 -0.00694 -0.03698 -0.00786 C -0.05469 -0.01573 -0.03828 -0.00879 -0.04792 -0.01365 C -0.05182 -0.01573 -0.05899 -0.01805 -0.06198 -0.01944 C -0.06315 -0.0199 -0.06419 -0.02083 -0.06524 -0.02129 C -0.06667 -0.02198 -0.06823 -0.02268 -0.06966 -0.02337 C -0.07383 -0.03078 -0.06953 -0.02453 -0.07721 -0.02916 C -0.07878 -0.03009 -0.08008 -0.03194 -0.08164 -0.03286 C -0.08268 -0.03379 -0.08372 -0.03425 -0.0849 -0.03495 C -0.08594 -0.0361 -0.08698 -0.03772 -0.08815 -0.03865 C -0.09167 -0.04166 -0.0957 -0.04259 -0.09896 -0.04652 C -0.10117 -0.04907 -0.10404 -0.05277 -0.10664 -0.05416 C -0.10872 -0.05532 -0.11094 -0.05555 -0.11315 -0.05624 C -0.12253 -0.06712 -0.11068 -0.05393 -0.11966 -0.06203 C -0.12083 -0.06296 -0.12175 -0.06458 -0.12292 -0.06573 C -0.12435 -0.06735 -0.12591 -0.06828 -0.12721 -0.06967 C -0.12956 -0.07198 -0.13125 -0.07592 -0.13372 -0.07731 C -0.1349 -0.078 -0.13594 -0.07847 -0.13711 -0.07939 C -0.13854 -0.08055 -0.13984 -0.08217 -0.14141 -0.08309 C -0.14284 -0.08425 -0.14427 -0.08448 -0.1457 -0.08518 C -0.14688 -0.08564 -0.14792 -0.08634 -0.14896 -0.08703 C -0.15417 -0.09328 -0.15104 -0.09027 -0.15872 -0.0949 L -0.16211 -0.09675 L -0.16537 -0.0986 C -0.17188 -0.10647 -0.16484 -0.09907 -0.17292 -0.10439 C -0.17448 -0.10555 -0.17578 -0.1074 -0.17721 -0.10833 C -0.18086 -0.11064 -0.18711 -0.11157 -0.19037 -0.11226 C -0.21003 -0.12384 -0.18542 -0.10972 -0.20221 -0.11805 C -0.20443 -0.11897 -0.20664 -0.12036 -0.20885 -0.12175 C -0.21055 -0.12314 -0.21237 -0.12499 -0.21419 -0.12569 C -0.21706 -0.12684 -0.22005 -0.12708 -0.22292 -0.12777 C -0.23073 -0.1324 -0.22096 -0.12661 -0.2306 -0.13147 C -0.23164 -0.13217 -0.23268 -0.13309 -0.23385 -0.13356 C -0.23633 -0.13425 -0.23893 -0.13472 -0.24141 -0.13541 C -0.24466 -0.13726 -0.24779 -0.1405 -0.25117 -0.1412 C -0.25651 -0.14235 -0.2612 -0.14328 -0.26641 -0.14513 C -0.26784 -0.14559 -0.26927 -0.14698 -0.2707 -0.14698 C -0.28958 -0.14814 -0.30846 -0.14837 -0.32734 -0.14884 C -0.34922 -0.15856 -0.33021 -0.15092 -0.38594 -0.15092 L -0.3849 -0.14698 " pathEditMode="relative" ptsTypes="AAAAAAAAAAAAAAAAAAAAAAAAAAAAAAAAA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11111E-6 L 4.79167E-6 -1.11111E-6 C 0.00143 -0.00602 0.00286 -0.01157 0.0043 -0.01759 C 0.00469 -0.01944 0.00508 -0.02129 0.00534 -0.02338 C 0.00885 -0.05486 0.00586 -0.0375 0.00859 -0.05231 C 0.00898 -0.05926 0.00898 -0.06643 0.00976 -0.07361 C 0.01002 -0.07685 0.01159 -0.07986 0.01185 -0.0831 C 0.01263 -0.09143 0.0125 -0.1 0.01302 -0.10833 C 0.01328 -0.11412 0.01367 -0.1199 0.01406 -0.12569 C 0.01641 -0.15694 0.01393 -0.1243 0.01627 -0.14305 C 0.01667 -0.14699 0.0168 -0.15092 0.01732 -0.15463 C 0.01784 -0.15926 0.01875 -0.16365 0.01953 -0.16805 C 0.01979 -0.17014 0.02031 -0.17199 0.02057 -0.17407 C 0.02109 -0.17777 0.02109 -0.18171 0.02161 -0.18565 C 0.02226 -0.18958 0.02344 -0.19305 0.02383 -0.19722 C 0.02526 -0.21227 0.02409 -0.20509 0.02708 -0.21828 C 0.02747 -0.22291 0.02786 -0.22731 0.02812 -0.23194 C 0.03086 -0.27083 0.02773 -0.23032 0.03034 -0.26273 C 0.03073 -0.275 0.03086 -0.28727 0.03138 -0.29953 C 0.03164 -0.30486 0.03268 -0.31342 0.03359 -0.31875 C 0.03385 -0.32083 0.03437 -0.32268 0.03463 -0.32453 C 0.03594 -0.33333 0.03763 -0.35509 0.03789 -0.35949 C 0.03828 -0.37037 0.03841 -0.38125 0.03906 -0.39213 C 0.03919 -0.39421 0.03997 -0.39606 0.0401 -0.39815 C 0.04062 -0.40324 0.04062 -0.40833 0.04114 -0.41342 C 0.04167 -0.41736 0.04284 -0.42106 0.04336 -0.425 C 0.04674 -0.4493 0.04245 -0.41921 0.04557 -0.43865 C 0.04596 -0.4412 0.04622 -0.44375 0.04661 -0.44629 C 0.047 -0.44838 0.04687 -0.45092 0.04766 -0.45208 C 0.04883 -0.4537 0.05065 -0.45347 0.05208 -0.45393 L 0.0694 -0.45208 C 0.07266 -0.45162 0.07591 -0.45092 0.07917 -0.45023 C 0.08216 -0.44953 0.08502 -0.44861 0.08789 -0.44815 C 0.09258 -0.44791 0.09726 -0.44815 0.10208 -0.44815 " pathEditMode="relative" ptsTypes="AAAAAAAAAAAAAAAAAAAAAAAAAAAAAAAA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508 0.0044 -0.01055 0.00787 -0.01524 0.01343 C -0.01641 0.01458 -0.01745 0.01597 -0.01849 0.01736 C -0.02006 0.01921 -0.02136 0.0213 -0.02292 0.02315 C -0.025 0.02523 -0.02735 0.02662 -0.02943 0.02893 C -0.0392 0.03981 -0.03099 0.03426 -0.03816 0.03843 C -0.04857 0.05255 -0.03737 0.03889 -0.04571 0.0463 C -0.05417 0.0537 -0.04401 0.04722 -0.05222 0.05208 C -0.05365 0.05393 -0.05495 0.05625 -0.05664 0.05787 C -0.05756 0.0588 -0.05873 0.05903 -0.0599 0.05972 C -0.06172 0.06088 -0.06355 0.06227 -0.06524 0.06366 C -0.06745 0.06551 -0.06954 0.06759 -0.07175 0.06944 C -0.07357 0.07083 -0.07553 0.07176 -0.07722 0.07338 C -0.08086 0.07639 -0.08412 0.08218 -0.08816 0.08287 L -0.1 0.08495 C -0.10326 0.0868 -0.10651 0.08912 -0.1099 0.09074 C -0.11133 0.0912 -0.11276 0.09213 -0.1142 0.09259 C -0.11602 0.09329 -0.11784 0.09375 -0.11967 0.09444 C -0.12071 0.09491 -0.12175 0.0963 -0.12292 0.09653 C -0.13842 0.09768 -0.15404 0.09768 -0.16967 0.09838 C -0.175 0.10069 -0.17748 0.10185 -0.18373 0.10417 C -0.18594 0.10486 -0.18803 0.10579 -0.19024 0.10602 C -0.19467 0.10694 -0.19896 0.10741 -0.20326 0.1081 C -0.20586 0.10926 -0.20834 0.11111 -0.21094 0.1118 C -0.21563 0.11319 -0.22032 0.11296 -0.225 0.11389 C -0.22722 0.11435 -0.22943 0.11505 -0.23151 0.11574 C -0.23334 0.11713 -0.23503 0.11898 -0.23698 0.11968 C -0.24349 0.12153 -0.25651 0.12361 -0.25651 0.12361 C -0.25808 0.12407 -0.25951 0.12477 -0.26094 0.12546 C -0.26276 0.12616 -0.26459 0.12662 -0.26641 0.12731 C -0.26745 0.12778 -0.26849 0.1287 -0.26967 0.1294 C -0.2711 0.13009 -0.27253 0.13055 -0.27396 0.13125 C -0.27618 0.13241 -0.27826 0.1338 -0.28047 0.13518 L -0.28373 0.13704 C -0.28737 0.14352 -0.28464 0.14005 -0.29128 0.14282 C -0.29519 0.14444 -0.29948 0.14606 -0.30326 0.14861 C -0.30782 0.15162 -0.30925 0.1537 -0.3142 0.1544 C -0.38243 0.16389 -0.38178 0.16042 -0.46849 0.16204 C -0.47435 0.16273 -0.48008 0.16319 -0.48594 0.16412 C -0.48776 0.16435 -0.48946 0.16551 -0.49128 0.16597 C -0.49428 0.16667 -0.49714 0.16713 -0.5 0.16782 C -0.50144 0.16829 -0.50287 0.16944 -0.50443 0.16991 C -0.5112 0.17153 -0.525 0.17361 -0.525 0.17361 C -0.53438 0.17778 -0.53178 0.17731 -0.54779 0.17755 L -0.7043 0.1794 C -0.70547 0.18009 -0.70664 0.18055 -0.70756 0.18148 C -0.7099 0.1838 -0.71159 0.18773 -0.71407 0.18912 L -0.72071 0.19305 L -0.72396 0.19491 C -0.7293 0.20463 -0.72435 0.19745 -0.73907 0.20069 C -0.74349 0.20162 -0.74779 0.20324 -0.75222 0.20463 C -0.76094 0.2125 -0.75313 0.2044 -0.75873 0.21227 C -0.75977 0.21389 -0.76094 0.21481 -0.76198 0.2162 C -0.76316 0.21805 -0.76394 0.2206 -0.76524 0.22199 C -0.76615 0.22315 -0.76745 0.22292 -0.76849 0.22384 C -0.76967 0.225 -0.77045 0.22708 -0.77175 0.22778 C -0.77344 0.22893 -0.77539 0.22893 -0.77722 0.22963 C -0.77865 0.23032 -0.78008 0.23079 -0.78151 0.23171 C -0.78308 0.23264 -0.78438 0.23472 -0.78581 0.23542 C -0.78959 0.23773 -0.79128 0.23657 -0.79454 0.23935 C -0.79506 0.23981 -0.79532 0.24074 -0.79558 0.24143 " pathEditMode="relative" ptsTypes="AAAAAAAAAAA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L -0.19675 -0.00208 C -0.19935 -0.00208 -0.20182 -0.0037 -0.20443 -0.00393 C -0.21094 -0.00486 -0.21745 -0.00532 -0.22396 -0.00579 C -0.24427 -0.01273 -0.23555 -0.01042 -0.25 -0.01366 C -0.2599 -0.01296 -0.26966 -0.01273 -0.27943 -0.01157 C -0.28125 -0.01157 -0.28294 -0.00995 -0.2849 -0.00972 C -0.29128 -0.0088 -0.29792 -0.00856 -0.30443 -0.00787 C -0.30912 -0.00856 -0.3138 -0.00972 -0.31849 -0.00972 C -0.32539 -0.00972 -0.33229 -0.00671 -0.33919 -0.00787 C -0.34518 -0.0088 -0.35651 -0.01551 -0.35651 -0.01551 C -0.35768 -0.0169 -0.35859 -0.01852 -0.35977 -0.01944 C -0.36198 -0.02106 -0.36641 -0.02315 -0.36641 -0.02315 C -0.36732 -0.02315 -0.38594 -0.02014 -0.38815 -0.01944 C -0.39141 -0.01805 -0.39453 -0.01481 -0.39792 -0.01366 C -0.40443 -0.01134 -0.40156 -0.01273 -0.40651 -0.00972 C -0.40768 -0.00856 -0.40859 -0.00625 -0.40977 -0.00579 C -0.4293 -0.00023 -0.42708 -0.00069 -0.44024 -0.00393 C -0.48659 -0.00116 -0.46133 -0.00208 -0.51628 -0.00208 " pathEditMode="relative" ptsTypes="AAAAAAAAAAAAAAAAAA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L -2.91667E-6 -2.59259E-6 C 0.00091 0.00533 0.00143 0.01111 0.00299 0.01621 C 0.00351 0.01806 0.00521 0.01806 0.00599 0.01968 C 0.0069 0.0213 0.00742 0.02338 0.00807 0.025 C 0.00976 0.03449 0.00781 0.02732 0.01211 0.03403 C 0.02031 0.04699 0.01497 0.04306 0.02122 0.04676 C 0.02995 0.05695 0.01888 0.04468 0.02734 0.05209 C 0.02838 0.05301 0.0293 0.05486 0.03034 0.05579 C 0.03125 0.05648 0.03242 0.05672 0.03333 0.05741 C 0.03607 0.05973 0.03867 0.06297 0.04154 0.06482 C 0.04245 0.06528 0.04349 0.06574 0.04453 0.06644 C 0.04661 0.06806 0.04857 0.07037 0.05065 0.07199 C 0.05312 0.07385 0.05599 0.07454 0.05872 0.07547 C 0.06406 0.08172 0.05963 0.07778 0.06784 0.08102 C 0.06888 0.08125 0.06979 0.08218 0.07083 0.08264 C 0.07253 0.08357 0.07422 0.0838 0.07591 0.08449 C 0.07695 0.08496 0.07799 0.08611 0.07904 0.08635 C 0.08164 0.08727 0.08437 0.0875 0.08711 0.0882 C 0.08919 0.08866 0.09115 0.08935 0.09323 0.09005 C 0.09792 0.09121 0.1026 0.09213 0.10742 0.09352 L 0.11341 0.09537 C 0.11575 0.09607 0.11823 0.09653 0.12057 0.09723 C 0.12226 0.09769 0.12396 0.09861 0.12565 0.09885 C 0.13268 0.10047 0.13984 0.10139 0.14687 0.10255 C 0.14987 0.10371 0.15508 0.10556 0.15807 0.10625 C 0.16211 0.10695 0.16615 0.10741 0.17018 0.10787 L 0.18034 0.11158 C 0.18164 0.11204 0.18307 0.11297 0.18437 0.11343 C 0.19128 0.11551 0.2069 0.11806 0.21068 0.11875 C 0.21276 0.11922 0.21471 0.12037 0.2168 0.1206 C 0.22396 0.12153 0.23099 0.12176 0.23815 0.12246 C 0.27721 0.13172 0.23346 0.12153 0.26445 0.12778 C 0.2668 0.12824 0.26914 0.1294 0.27148 0.12963 L 0.40729 0.13148 L 0.55638 0.12963 C 0.56354 0.1294 0.56055 0.12732 0.56641 0.12593 C 0.57747 0.12361 0.58346 0.12385 0.59284 0.1206 C 0.60508 0.11621 0.5862 0.12199 0.60299 0.11505 C 0.60456 0.11459 0.61693 0.11181 0.6181 0.11158 C 0.61979 0.11042 0.62148 0.10857 0.62318 0.10787 C 0.62786 0.10672 0.63268 0.10695 0.63737 0.10625 C 0.6401 0.10579 0.64284 0.10486 0.64557 0.1044 C 0.65677 0.09422 0.64258 0.10625 0.65365 0.09885 C 0.65508 0.09792 0.65625 0.0963 0.65768 0.09537 C 0.65872 0.09468 0.65976 0.09422 0.66068 0.09352 C 0.66172 0.09167 0.66263 0.08982 0.6638 0.0882 C 0.66719 0.0831 0.66601 0.08565 0.66979 0.08264 C 0.67122 0.08172 0.67253 0.0801 0.67396 0.07917 C 0.67591 0.07778 0.67825 0.07755 0.67995 0.07547 C 0.68099 0.07431 0.6819 0.07292 0.68307 0.07199 C 0.68398 0.07107 0.68516 0.07107 0.68607 0.07014 C 0.68815 0.06806 0.68984 0.06435 0.69219 0.06297 C 0.69661 0.06019 0.69427 0.06204 0.69922 0.05741 C 0.70026 0.05579 0.70117 0.05371 0.70221 0.05209 C 0.70351 0.05047 0.70521 0.05023 0.70638 0.04861 C 0.7125 0.03935 0.70417 0.0456 0.71146 0.04121 C 0.71823 0.02917 0.71471 0.03218 0.72057 0.02871 C 0.72148 0.02755 0.72266 0.02639 0.72357 0.025 C 0.72461 0.02338 0.72539 0.02107 0.72656 0.01968 C 0.72747 0.01875 0.72865 0.01875 0.72969 0.01783 C 0.73099 0.0169 0.73242 0.01574 0.73372 0.01435 C 0.74075 0.00648 0.73476 0.01065 0.74075 0.00718 C 0.7418 0.00579 0.74271 0.0044 0.74388 0.00348 C 0.74479 0.00255 0.74583 0.00232 0.74687 0.00162 C 0.74753 0.00116 0.74818 0.00047 0.74896 -2.59259E-6 " pathEditMode="relative" ptsTypes="AAAAAAAAAAAAAAAAAAAAAAAAAAAAAAAAAAAAAAAAAAAAAAAAAAAAAAAAAAAAAAAAAA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1111E-6 L 8.33333E-7 -1.11111E-6 C 0.00196 0.00417 0.00417 0.00787 0.00599 0.0125 C 0.00664 0.01412 0.00651 0.01621 0.00703 0.01783 C 0.00756 0.01991 0.00834 0.02153 0.00912 0.02338 C 0.00938 0.03102 0.00964 0.03889 0.01003 0.04676 C 0.01094 0.06551 0.01003 0.05926 0.01211 0.07014 C 0.01237 0.07431 0.01276 0.07847 0.01315 0.08264 C 0.01459 0.09908 0.01381 0.08426 0.01511 0.1044 C 0.0155 0.11042 0.01563 0.11644 0.01615 0.12246 C 0.01641 0.12477 0.01693 0.12709 0.01719 0.12963 C 0.01901 0.14769 0.01706 0.13634 0.01914 0.14746 C 0.01967 0.15695 0.02006 0.17176 0.02123 0.18171 C 0.02149 0.18357 0.02188 0.18542 0.02227 0.18727 C 0.02292 0.19445 0.0224 0.20232 0.02422 0.2088 C 0.02487 0.21111 0.02552 0.21366 0.02631 0.21597 C 0.02696 0.21783 0.02774 0.21945 0.02826 0.2213 C 0.02878 0.22315 0.02891 0.225 0.0293 0.22685 C 0.02982 0.22871 0.03086 0.23033 0.03138 0.23218 C 0.03177 0.2338 0.03177 0.23611 0.03243 0.2375 C 0.03321 0.23982 0.03451 0.24097 0.03542 0.24306 C 0.03685 0.24653 0.03737 0.25139 0.03946 0.25371 C 0.0405 0.25509 0.04154 0.25602 0.04245 0.25741 C 0.04467 0.26088 0.04623 0.26528 0.04857 0.26829 L 0.05469 0.27546 C 0.05964 0.28889 0.05326 0.27246 0.05977 0.28611 C 0.06211 0.29121 0.06146 0.29306 0.06485 0.29699 C 0.06563 0.29815 0.0668 0.29815 0.06784 0.29884 C 0.07162 0.3088 0.06784 0.30023 0.07292 0.30787 C 0.07631 0.31273 0.07526 0.31343 0.07904 0.3169 C 0.07995 0.31759 0.08112 0.31783 0.08203 0.31852 C 0.08985 0.3257 0.08047 0.31945 0.08815 0.32408 C 0.09297 0.32986 0.0892 0.32616 0.09519 0.3294 C 0.10573 0.33496 0.09688 0.33218 0.11042 0.33496 L 0.16211 0.3331 C 0.16472 0.33287 0.16615 0.33125 0.16823 0.3294 " pathEditMode="relative" ptsTypes="AAAAAAAAAAAAAAAAAAAAAAAAAAAAAAAAAAAA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22222E-6 L 1.04167E-6 2.22222E-6 C 0.00235 0.00278 0.00521 0.00486 0.00703 0.0088 C 0.0082 0.01134 0.00938 0.02292 0.01003 0.02685 C 0.01068 0.03056 0.01159 0.03403 0.01211 0.03773 C 0.01237 0.04005 0.01276 0.04259 0.01315 0.04491 C 0.01367 0.04861 0.01511 0.05579 0.01511 0.05579 C 0.0155 0.05996 0.01576 0.06412 0.01615 0.06829 C 0.0168 0.07431 0.0181 0.08079 0.01914 0.08634 L 0.02018 0.09167 L 0.02123 0.09722 C 0.02162 0.10301 0.02175 0.10926 0.02227 0.11505 C 0.0224 0.1169 0.02305 0.11875 0.02318 0.1206 C 0.02357 0.12338 0.025 0.14699 0.02735 0.15301 L 0.0293 0.15834 C 0.03112 0.16783 0.02969 0.16227 0.03438 0.17454 L 0.03841 0.18542 C 0.03906 0.18727 0.03945 0.18959 0.0405 0.19074 L 0.04349 0.19445 C 0.04414 0.19607 0.04466 0.19815 0.04557 0.19977 C 0.04636 0.20139 0.04766 0.20209 0.04857 0.20347 C 0.04961 0.20509 0.05052 0.20718 0.05156 0.2088 C 0.05261 0.21019 0.05378 0.21088 0.05469 0.21227 C 0.05977 0.21991 0.05534 0.21644 0.06068 0.21968 C 0.0655 0.22801 0.06263 0.22361 0.06979 0.23218 L 0.07292 0.23588 C 0.07396 0.23704 0.07474 0.23866 0.07591 0.23935 L 0.07891 0.24121 C 0.08125 0.24514 0.08229 0.24769 0.08503 0.25023 C 0.08607 0.25093 0.08711 0.25139 0.08815 0.25209 C 0.0957 0.26111 0.08607 0.25046 0.09518 0.25741 C 0.09636 0.25834 0.09714 0.26019 0.09818 0.26088 C 0.09987 0.26204 0.10169 0.26204 0.10326 0.26273 C 0.10534 0.26389 0.10729 0.26528 0.10938 0.26644 C 0.11211 0.26783 0.11485 0.26852 0.11745 0.26991 C 0.11953 0.2713 0.12149 0.27315 0.12357 0.27361 L 0.1306 0.27546 C 0.1375 0.28148 0.1319 0.27709 0.1388 0.28079 C 0.14284 0.28287 0.14492 0.28496 0.14883 0.28611 C 0.15117 0.28704 0.15365 0.2875 0.15599 0.28796 C 0.16276 0.29398 0.15807 0.29074 0.1681 0.29329 C 0.17253 0.29445 0.17695 0.29584 0.18125 0.29699 C 0.18867 0.30139 0.18164 0.29769 0.19649 0.3007 C 0.1987 0.30093 0.20521 0.30324 0.20768 0.30417 C 0.20899 0.30463 0.21029 0.30556 0.21172 0.30602 C 0.21472 0.30695 0.21784 0.30718 0.22084 0.30787 C 0.22813 0.31204 0.22669 0.31158 0.23503 0.31505 C 0.23672 0.31574 0.23841 0.31597 0.24011 0.3169 C 0.24219 0.31783 0.24401 0.31968 0.24623 0.32037 C 0.25339 0.32292 0.26341 0.32662 0.26953 0.32755 C 0.28334 0.32986 0.27695 0.32871 0.28867 0.33125 C 0.29792 0.33519 0.28659 0.33056 0.29987 0.33472 C 0.30117 0.33519 0.30248 0.33634 0.30391 0.33658 C 0.3086 0.3375 0.31341 0.33773 0.3181 0.33843 C 0.31966 0.33935 0.32383 0.3419 0.32526 0.34213 C 0.33294 0.34259 0.34076 0.34213 0.34857 0.34213 " pathEditMode="relative" ptsTypes="AAAAAAAAAAAAAAAAAAAAAAAAAAAAAAAAAAAAAAAAAAAAAAAAAAAAAAAA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11111E-6 L 4.375E-6 1.11111E-6 C 0.00026 -0.01157 0.00039 -0.02292 0.00091 -0.03426 C 0.00104 -0.0368 0.0013 -0.03935 0.00195 -0.04167 C 0.00299 -0.04537 0.00469 -0.04884 0.00599 -0.05231 L 0.00807 -0.05787 C 0.00833 -0.05949 0.00846 -0.06157 0.00911 -0.06319 C 0.01067 -0.06736 0.01289 -0.06944 0.0151 -0.07222 C 0.01549 -0.07407 0.01549 -0.07616 0.01614 -0.07754 C 0.01797 -0.08171 0.01979 -0.08565 0.02226 -0.08842 C 0.02643 -0.09352 0.02838 -0.09467 0.03138 -0.10092 C 0.03216 -0.10278 0.03242 -0.10509 0.03333 -0.10648 C 0.03515 -0.10926 0.03945 -0.11366 0.03945 -0.11366 C 0.04205 -0.12731 0.03828 -0.11088 0.04349 -0.12268 C 0.04414 -0.12407 0.04388 -0.12662 0.04453 -0.12801 C 0.04635 -0.13217 0.04857 -0.13518 0.05065 -0.13889 C 0.05442 -0.1456 0.05234 -0.14352 0.05664 -0.14606 L 0.0608 -0.15694 C 0.06146 -0.15856 0.06185 -0.16088 0.06276 -0.16227 L 0.06679 -0.16759 C 0.07252 -0.18264 0.06914 -0.17546 0.07695 -0.18935 L 0.07995 -0.19467 C 0.08073 -0.19722 0.08099 -0.2 0.08203 -0.20185 C 0.08281 -0.20324 0.08424 -0.20254 0.08502 -0.2037 C 0.08633 -0.20509 0.08724 -0.20717 0.08815 -0.20903 C 0.09179 -0.2169 0.08828 -0.21273 0.09323 -0.21991 C 0.09752 -0.22639 0.09518 -0.22037 0.09922 -0.22893 C 0.1 -0.23055 0.10052 -0.23264 0.1013 -0.23426 C 0.10377 -0.23958 0.10442 -0.23981 0.10742 -0.24329 C 0.10807 -0.24514 0.10846 -0.24722 0.10937 -0.24884 C 0.11419 -0.25625 0.11445 -0.25555 0.11953 -0.25787 C 0.12057 -0.25949 0.12135 -0.26204 0.12252 -0.26319 C 0.12448 -0.26504 0.12669 -0.26551 0.12864 -0.26667 C 0.13841 -0.27268 0.12317 -0.26319 0.1358 -0.27222 C 0.13776 -0.27361 0.1401 -0.27361 0.14179 -0.27569 C 0.14284 -0.27708 0.14375 -0.27847 0.14492 -0.2794 C 0.14687 -0.28102 0.14922 -0.28079 0.15091 -0.2831 C 0.15573 -0.28866 0.15208 -0.28518 0.15807 -0.28842 C 0.15807 -0.28842 0.17018 -0.2956 0.17018 -0.2956 C 0.17291 -0.29676 0.17565 -0.29768 0.17838 -0.2993 C 0.17929 -0.29977 0.18034 -0.30046 0.18138 -0.30092 C 0.18268 -0.30162 0.18411 -0.30208 0.18541 -0.30278 C 0.18646 -0.30324 0.18737 -0.30417 0.18841 -0.30463 C 0.19049 -0.30532 0.19258 -0.30555 0.19453 -0.30648 C 0.19557 -0.30671 0.19765 -0.3081 0.19765 -0.3081 " pathEditMode="relative" ptsTypes="AAAAAAAAAAAAAAAAAAAAAAAAAAAAAAAAAAAAAAAAAAAAA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9" grpId="0" animBg="1"/>
      <p:bldP spid="6" grpId="0" animBg="1"/>
      <p:bldP spid="7" grpId="0" animBg="1"/>
      <p:bldP spid="8" grpId="0" animBg="1"/>
      <p:bldP spid="10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841661" y="1591449"/>
            <a:ext cx="4073235" cy="3775453"/>
            <a:chOff x="1122215" y="978932"/>
            <a:chExt cx="5430980" cy="5033937"/>
          </a:xfrm>
        </p:grpSpPr>
        <p:sp>
          <p:nvSpPr>
            <p:cNvPr id="28" name="Rectangle 27"/>
            <p:cNvSpPr/>
            <p:nvPr/>
          </p:nvSpPr>
          <p:spPr>
            <a:xfrm>
              <a:off x="3906977" y="2708561"/>
              <a:ext cx="1330036" cy="734291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122215" y="4641269"/>
              <a:ext cx="886691" cy="1371600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122215" y="2708561"/>
              <a:ext cx="1842655" cy="1343891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089559" y="4281051"/>
              <a:ext cx="2964872" cy="1731818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092031" y="978932"/>
              <a:ext cx="4461164" cy="954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05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আয়ত</a:t>
              </a:r>
              <a:endParaRPr lang="en-US" sz="405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751371" y="1471348"/>
            <a:ext cx="3080903" cy="3766478"/>
            <a:chOff x="7668494" y="818798"/>
            <a:chExt cx="4107871" cy="5021970"/>
          </a:xfrm>
        </p:grpSpPr>
        <p:sp>
          <p:nvSpPr>
            <p:cNvPr id="31" name="Rectangle 30"/>
            <p:cNvSpPr/>
            <p:nvPr/>
          </p:nvSpPr>
          <p:spPr>
            <a:xfrm>
              <a:off x="7668494" y="2209797"/>
              <a:ext cx="1316181" cy="123305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9940637" y="2209797"/>
              <a:ext cx="983673" cy="942109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703128" y="4372186"/>
              <a:ext cx="1468581" cy="1468582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9393383" y="3747651"/>
              <a:ext cx="2382982" cy="2093117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970823" y="818798"/>
              <a:ext cx="1046016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05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বর্গ</a:t>
              </a:r>
              <a:endParaRPr lang="en-US" sz="405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58C00-9603-4138-B3BA-A01ADDF6B401}" type="datetime1">
              <a:rPr lang="en-US" smtClean="0"/>
              <a:t>8/26/2020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80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2651" y="1402083"/>
            <a:ext cx="8628106" cy="5009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50" dirty="0">
                <a:latin typeface="NikoshBAN" panose="02000000000000000000" pitchFamily="2" charset="0"/>
                <a:cs typeface="NikoshBAN" panose="02000000000000000000" pitchFamily="2" charset="0"/>
              </a:rPr>
              <a:t>এখন আমরা নীল , সবুজ </a:t>
            </a:r>
            <a:r>
              <a:rPr lang="en-US" sz="405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BD" sz="4050" dirty="0">
                <a:latin typeface="NikoshBAN" panose="02000000000000000000" pitchFamily="2" charset="0"/>
                <a:cs typeface="NikoshBAN" panose="02000000000000000000" pitchFamily="2" charset="0"/>
              </a:rPr>
              <a:t> হলুদ দলে ভাগ হব ।</a:t>
            </a:r>
          </a:p>
          <a:p>
            <a:r>
              <a:rPr lang="bn-BD" sz="405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5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5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0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# নীল দল- বর্গের দুইটি বৈশিষ্ট্য লিখ ।</a:t>
            </a:r>
          </a:p>
          <a:p>
            <a:r>
              <a:rPr lang="bn-BD" sz="405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#সবুজ দল- আয়তের দুইটি বৈশিষ্ট্য লিখ ।</a:t>
            </a:r>
          </a:p>
          <a:p>
            <a:r>
              <a:rPr lang="bn-BD" sz="405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#হলুদ দল- বর্গ ও আয়তের দুইটি পার্থক্য লিখ ।</a:t>
            </a:r>
          </a:p>
          <a:p>
            <a:r>
              <a:rPr lang="bn-BD" sz="405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184B1-D013-4ED8-8277-208739A81106}" type="datetime1">
              <a:rPr lang="en-US" smtClean="0"/>
              <a:t>8/26/2020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953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773" y="3524652"/>
            <a:ext cx="594000" cy="26919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000" y="857250"/>
            <a:ext cx="594000" cy="2691958"/>
          </a:xfrm>
          <a:prstGeom prst="rect">
            <a:avLst/>
          </a:prstGeom>
        </p:spPr>
      </p:pic>
      <p:pic>
        <p:nvPicPr>
          <p:cNvPr id="7" name="Picture 6" descr="120719-SAHANA_IN_POORSCHOOLS.jpg"/>
          <p:cNvPicPr>
            <a:picLocks noChangeAspect="1"/>
          </p:cNvPicPr>
          <p:nvPr/>
        </p:nvPicPr>
        <p:blipFill>
          <a:blip r:embed="rId4">
            <a:lum contrast="40000"/>
          </a:blip>
          <a:stretch>
            <a:fillRect/>
          </a:stretch>
        </p:blipFill>
        <p:spPr>
          <a:xfrm>
            <a:off x="2035419" y="1823523"/>
            <a:ext cx="5143500" cy="343155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pic>
        <p:nvPicPr>
          <p:cNvPr id="9" name="Picture 8" descr="00iB051huS1.gif"/>
          <p:cNvPicPr>
            <a:picLocks noChangeAspect="1"/>
          </p:cNvPicPr>
          <p:nvPr/>
        </p:nvPicPr>
        <p:blipFill>
          <a:blip r:embed="rId5">
            <a:lum contrast="40000"/>
          </a:blip>
          <a:stretch>
            <a:fillRect/>
          </a:stretch>
        </p:blipFill>
        <p:spPr>
          <a:xfrm>
            <a:off x="5797647" y="4774239"/>
            <a:ext cx="1693069" cy="864394"/>
          </a:xfrm>
          <a:prstGeom prst="rect">
            <a:avLst/>
          </a:prstGeom>
        </p:spPr>
      </p:pic>
      <p:pic>
        <p:nvPicPr>
          <p:cNvPr id="10" name="Picture 9" descr="00iB051huS1.gif"/>
          <p:cNvPicPr>
            <a:picLocks noChangeAspect="1"/>
          </p:cNvPicPr>
          <p:nvPr/>
        </p:nvPicPr>
        <p:blipFill>
          <a:blip r:embed="rId5">
            <a:lum contrast="40000"/>
          </a:blip>
          <a:stretch>
            <a:fillRect/>
          </a:stretch>
        </p:blipFill>
        <p:spPr>
          <a:xfrm>
            <a:off x="901212" y="1384789"/>
            <a:ext cx="1693069" cy="8643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95429" y="1469195"/>
            <a:ext cx="2637692" cy="1314450"/>
          </a:xfrm>
          <a:prstGeom prst="rect">
            <a:avLst/>
          </a:prstGeom>
          <a:blipFill dpi="0" rotWithShape="1">
            <a:blip r:embed="rId6"/>
            <a:srcRect/>
            <a:stretch>
              <a:fillRect r="100000"/>
            </a:stretch>
          </a:blipFill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bn-BD" sz="4950" b="1" dirty="0">
                <a:ln>
                  <a:solidFill>
                    <a:srgbClr val="FFFF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‘অনেক</a:t>
            </a:r>
            <a:r>
              <a:rPr lang="bn-BD" sz="7200" b="1" dirty="0">
                <a:ln>
                  <a:solidFill>
                    <a:srgbClr val="FFFF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7200" b="1" dirty="0">
              <a:ln>
                <a:solidFill>
                  <a:srgbClr val="FFFF00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43400" y="5109226"/>
            <a:ext cx="4487594" cy="1520174"/>
          </a:xfrm>
          <a:prstGeom prst="rect">
            <a:avLst/>
          </a:prstGeom>
          <a:blipFill dpi="0" rotWithShape="1">
            <a:blip r:embed="rId6"/>
            <a:srcRect/>
            <a:stretch>
              <a:fillRect r="100000"/>
            </a:stretch>
          </a:blipFill>
        </p:spPr>
        <p:txBody>
          <a:bodyPr wrap="square" rtlCol="0">
            <a:prstTxWarp prst="textInflateBottom">
              <a:avLst/>
            </a:prstTxWarp>
            <a:spAutoFit/>
          </a:bodyPr>
          <a:lstStyle/>
          <a:p>
            <a:r>
              <a:rPr lang="bn-BD" sz="7200" b="1" dirty="0">
                <a:ln>
                  <a:solidFill>
                    <a:srgbClr val="FFFF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শুভেচ্ছা’</a:t>
            </a:r>
            <a:r>
              <a:rPr lang="bn-BD" sz="7200" b="1" dirty="0">
                <a:ln>
                  <a:solidFill>
                    <a:srgbClr val="FFFF00"/>
                  </a:solidFill>
                </a:ln>
                <a:blipFill>
                  <a:blip r:embed="rId6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7200" b="1" dirty="0">
              <a:ln>
                <a:solidFill>
                  <a:srgbClr val="FFFF00"/>
                </a:solidFill>
              </a:ln>
              <a:blipFill>
                <a:blip r:embed="rId6"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179" y="2057399"/>
            <a:ext cx="4431087" cy="419100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E9160-B86D-469F-A245-F1F13BB485C6}" type="datetime1">
              <a:rPr lang="en-US" smtClean="0"/>
              <a:t>8/26/2020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9196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1" y="1168977"/>
            <a:ext cx="881149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5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এসো পারি কিনা-</a:t>
            </a:r>
          </a:p>
          <a:p>
            <a:endParaRPr lang="bn-BD" sz="45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# বর্গের কোণগুলি কেমন ?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# বর্গ ও আয়তের কী কী মিল রয়েছে ? 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# বর্গ দিয়ে কি আয়ত বানানো যায় ? কীভাবে ?</a:t>
            </a:r>
          </a:p>
          <a:p>
            <a:r>
              <a:rPr lang="bn-BD" sz="4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212D6-C00D-4CAF-8233-BA2A0061D903}" type="datetime1">
              <a:rPr lang="en-US" smtClean="0"/>
              <a:t>8/26/2020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446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37" y="3524652"/>
            <a:ext cx="594000" cy="2691958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460362" y="1179768"/>
            <a:ext cx="4568837" cy="5078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700" b="1" dirty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বিষয়বস্তু ও পাঠসংক্ষেপ</a:t>
            </a:r>
            <a:r>
              <a:rPr lang="en-US" sz="2700" b="1" dirty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2700" b="1" dirty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100" b="1" dirty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100" b="1" dirty="0"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 descr="kj.png"/>
          <p:cNvPicPr>
            <a:picLocks noChangeAspect="1"/>
          </p:cNvPicPr>
          <p:nvPr/>
        </p:nvPicPr>
        <p:blipFill>
          <a:blip r:embed="rId3"/>
          <a:srcRect r="35291"/>
          <a:stretch>
            <a:fillRect/>
          </a:stretch>
        </p:blipFill>
        <p:spPr>
          <a:xfrm>
            <a:off x="3842811" y="1827921"/>
            <a:ext cx="4481746" cy="290298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000" y="1001259"/>
            <a:ext cx="594000" cy="269195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156" y="2355460"/>
            <a:ext cx="2081304" cy="2606040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425D9-7020-41D5-9B5A-93D3EAC2B196}" type="datetime1">
              <a:rPr lang="en-US" smtClean="0"/>
              <a:t>8/26/2020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5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Straight Connector 42"/>
          <p:cNvCxnSpPr/>
          <p:nvPr/>
        </p:nvCxnSpPr>
        <p:spPr>
          <a:xfrm>
            <a:off x="0" y="971550"/>
            <a:ext cx="6858000" cy="1191"/>
          </a:xfrm>
          <a:prstGeom prst="line">
            <a:avLst/>
          </a:prstGeom>
          <a:ln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0" y="1028700"/>
            <a:ext cx="6858000" cy="1191"/>
          </a:xfrm>
          <a:prstGeom prst="line">
            <a:avLst/>
          </a:prstGeom>
          <a:ln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reeform 29"/>
          <p:cNvSpPr/>
          <p:nvPr/>
        </p:nvSpPr>
        <p:spPr>
          <a:xfrm>
            <a:off x="4355894" y="770087"/>
            <a:ext cx="23814" cy="1265183"/>
          </a:xfrm>
          <a:custGeom>
            <a:avLst/>
            <a:gdLst>
              <a:gd name="connsiteX0" fmla="*/ 15765 w 31752"/>
              <a:gd name="connsiteY0" fmla="*/ 0 h 1686910"/>
              <a:gd name="connsiteX1" fmla="*/ 15765 w 31752"/>
              <a:gd name="connsiteY1" fmla="*/ 0 h 1686910"/>
              <a:gd name="connsiteX2" fmla="*/ 0 w 31752"/>
              <a:gd name="connsiteY2" fmla="*/ 141889 h 1686910"/>
              <a:gd name="connsiteX3" fmla="*/ 31531 w 31752"/>
              <a:gd name="connsiteY3" fmla="*/ 394138 h 1686910"/>
              <a:gd name="connsiteX4" fmla="*/ 15765 w 31752"/>
              <a:gd name="connsiteY4" fmla="*/ 1213944 h 1686910"/>
              <a:gd name="connsiteX5" fmla="*/ 0 w 31752"/>
              <a:gd name="connsiteY5" fmla="*/ 1371600 h 1686910"/>
              <a:gd name="connsiteX6" fmla="*/ 15765 w 31752"/>
              <a:gd name="connsiteY6" fmla="*/ 1608082 h 1686910"/>
              <a:gd name="connsiteX7" fmla="*/ 31531 w 31752"/>
              <a:gd name="connsiteY7" fmla="*/ 1686910 h 1686910"/>
              <a:gd name="connsiteX8" fmla="*/ 31531 w 31752"/>
              <a:gd name="connsiteY8" fmla="*/ 1686910 h 1686910"/>
              <a:gd name="connsiteX9" fmla="*/ 31531 w 31752"/>
              <a:gd name="connsiteY9" fmla="*/ 1686910 h 1686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752" h="1686910">
                <a:moveTo>
                  <a:pt x="15765" y="0"/>
                </a:moveTo>
                <a:lnTo>
                  <a:pt x="15765" y="0"/>
                </a:lnTo>
                <a:cubicBezTo>
                  <a:pt x="10510" y="47296"/>
                  <a:pt x="0" y="94302"/>
                  <a:pt x="0" y="141889"/>
                </a:cubicBezTo>
                <a:cubicBezTo>
                  <a:pt x="0" y="181636"/>
                  <a:pt x="24550" y="345270"/>
                  <a:pt x="31531" y="394138"/>
                </a:cubicBezTo>
                <a:cubicBezTo>
                  <a:pt x="26276" y="667407"/>
                  <a:pt x="24577" y="940767"/>
                  <a:pt x="15765" y="1213944"/>
                </a:cubicBezTo>
                <a:cubicBezTo>
                  <a:pt x="14062" y="1266731"/>
                  <a:pt x="0" y="1318786"/>
                  <a:pt x="0" y="1371600"/>
                </a:cubicBezTo>
                <a:cubicBezTo>
                  <a:pt x="0" y="1450602"/>
                  <a:pt x="7041" y="1529563"/>
                  <a:pt x="15765" y="1608082"/>
                </a:cubicBezTo>
                <a:cubicBezTo>
                  <a:pt x="34855" y="1779890"/>
                  <a:pt x="31531" y="1566320"/>
                  <a:pt x="31531" y="1686910"/>
                </a:cubicBezTo>
                <a:lnTo>
                  <a:pt x="31531" y="1686910"/>
                </a:lnTo>
                <a:lnTo>
                  <a:pt x="31531" y="1686910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Freeform 30"/>
          <p:cNvSpPr/>
          <p:nvPr/>
        </p:nvSpPr>
        <p:spPr>
          <a:xfrm>
            <a:off x="4391365" y="781911"/>
            <a:ext cx="201011" cy="1217886"/>
          </a:xfrm>
          <a:custGeom>
            <a:avLst/>
            <a:gdLst>
              <a:gd name="connsiteX0" fmla="*/ 0 w 283779"/>
              <a:gd name="connsiteY0" fmla="*/ 0 h 1623848"/>
              <a:gd name="connsiteX1" fmla="*/ 0 w 283779"/>
              <a:gd name="connsiteY1" fmla="*/ 0 h 1623848"/>
              <a:gd name="connsiteX2" fmla="*/ 110359 w 283779"/>
              <a:gd name="connsiteY2" fmla="*/ 110359 h 1623848"/>
              <a:gd name="connsiteX3" fmla="*/ 204952 w 283779"/>
              <a:gd name="connsiteY3" fmla="*/ 141890 h 1623848"/>
              <a:gd name="connsiteX4" fmla="*/ 283779 w 283779"/>
              <a:gd name="connsiteY4" fmla="*/ 283779 h 1623848"/>
              <a:gd name="connsiteX5" fmla="*/ 236483 w 283779"/>
              <a:gd name="connsiteY5" fmla="*/ 504497 h 1623848"/>
              <a:gd name="connsiteX6" fmla="*/ 204952 w 283779"/>
              <a:gd name="connsiteY6" fmla="*/ 599090 h 1623848"/>
              <a:gd name="connsiteX7" fmla="*/ 189186 w 283779"/>
              <a:gd name="connsiteY7" fmla="*/ 646386 h 1623848"/>
              <a:gd name="connsiteX8" fmla="*/ 204952 w 283779"/>
              <a:gd name="connsiteY8" fmla="*/ 851338 h 1623848"/>
              <a:gd name="connsiteX9" fmla="*/ 236483 w 283779"/>
              <a:gd name="connsiteY9" fmla="*/ 945931 h 1623848"/>
              <a:gd name="connsiteX10" fmla="*/ 252248 w 283779"/>
              <a:gd name="connsiteY10" fmla="*/ 1072055 h 1623848"/>
              <a:gd name="connsiteX11" fmla="*/ 252248 w 283779"/>
              <a:gd name="connsiteY11" fmla="*/ 1182414 h 1623848"/>
              <a:gd name="connsiteX12" fmla="*/ 189186 w 283779"/>
              <a:gd name="connsiteY12" fmla="*/ 1277007 h 1623848"/>
              <a:gd name="connsiteX13" fmla="*/ 157655 w 283779"/>
              <a:gd name="connsiteY13" fmla="*/ 1387366 h 1623848"/>
              <a:gd name="connsiteX14" fmla="*/ 126124 w 283779"/>
              <a:gd name="connsiteY14" fmla="*/ 1434662 h 1623848"/>
              <a:gd name="connsiteX15" fmla="*/ 31531 w 283779"/>
              <a:gd name="connsiteY15" fmla="*/ 1623848 h 1623848"/>
              <a:gd name="connsiteX16" fmla="*/ 15765 w 283779"/>
              <a:gd name="connsiteY16" fmla="*/ 1623848 h 1623848"/>
              <a:gd name="connsiteX17" fmla="*/ 15765 w 283779"/>
              <a:gd name="connsiteY17" fmla="*/ 1623848 h 1623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83779" h="1623848">
                <a:moveTo>
                  <a:pt x="0" y="0"/>
                </a:moveTo>
                <a:lnTo>
                  <a:pt x="0" y="0"/>
                </a:lnTo>
                <a:cubicBezTo>
                  <a:pt x="36786" y="36786"/>
                  <a:pt x="67586" y="80747"/>
                  <a:pt x="110359" y="110359"/>
                </a:cubicBezTo>
                <a:cubicBezTo>
                  <a:pt x="137686" y="129278"/>
                  <a:pt x="204952" y="141890"/>
                  <a:pt x="204952" y="141890"/>
                </a:cubicBezTo>
                <a:cubicBezTo>
                  <a:pt x="277232" y="250310"/>
                  <a:pt x="256031" y="200532"/>
                  <a:pt x="283779" y="283779"/>
                </a:cubicBezTo>
                <a:cubicBezTo>
                  <a:pt x="263892" y="442880"/>
                  <a:pt x="281412" y="369712"/>
                  <a:pt x="236483" y="504497"/>
                </a:cubicBezTo>
                <a:lnTo>
                  <a:pt x="204952" y="599090"/>
                </a:lnTo>
                <a:lnTo>
                  <a:pt x="189186" y="646386"/>
                </a:lnTo>
                <a:cubicBezTo>
                  <a:pt x="194441" y="714703"/>
                  <a:pt x="194265" y="783657"/>
                  <a:pt x="204952" y="851338"/>
                </a:cubicBezTo>
                <a:cubicBezTo>
                  <a:pt x="210136" y="884168"/>
                  <a:pt x="236483" y="945931"/>
                  <a:pt x="236483" y="945931"/>
                </a:cubicBezTo>
                <a:cubicBezTo>
                  <a:pt x="241738" y="987972"/>
                  <a:pt x="244669" y="1030370"/>
                  <a:pt x="252248" y="1072055"/>
                </a:cubicBezTo>
                <a:cubicBezTo>
                  <a:pt x="263278" y="1132719"/>
                  <a:pt x="287154" y="1112603"/>
                  <a:pt x="252248" y="1182414"/>
                </a:cubicBezTo>
                <a:cubicBezTo>
                  <a:pt x="235301" y="1216309"/>
                  <a:pt x="189186" y="1277007"/>
                  <a:pt x="189186" y="1277007"/>
                </a:cubicBezTo>
                <a:cubicBezTo>
                  <a:pt x="184134" y="1297217"/>
                  <a:pt x="168965" y="1364746"/>
                  <a:pt x="157655" y="1387366"/>
                </a:cubicBezTo>
                <a:cubicBezTo>
                  <a:pt x="149181" y="1404313"/>
                  <a:pt x="136634" y="1418897"/>
                  <a:pt x="126124" y="1434662"/>
                </a:cubicBezTo>
                <a:cubicBezTo>
                  <a:pt x="118349" y="1457988"/>
                  <a:pt x="72280" y="1623848"/>
                  <a:pt x="31531" y="1623848"/>
                </a:cubicBezTo>
                <a:lnTo>
                  <a:pt x="15765" y="1623848"/>
                </a:lnTo>
                <a:lnTo>
                  <a:pt x="15765" y="1623848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942" y="1899283"/>
            <a:ext cx="4183380" cy="41899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72114" y="3102084"/>
            <a:ext cx="28213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“সবাইকে </a:t>
            </a:r>
          </a:p>
          <a:p>
            <a:r>
              <a:rPr lang="bn-BD" sz="3600" b="1" dirty="0"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ধন্যবাদ”              </a:t>
            </a:r>
            <a:endParaRPr lang="en-US" sz="3600" b="1" dirty="0">
              <a:solidFill>
                <a:srgbClr val="FFFF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382" y="3434042"/>
            <a:ext cx="650081" cy="93583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15866" y="1376550"/>
            <a:ext cx="3393527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 দেখা হবে------</a:t>
            </a:r>
            <a:endParaRPr lang="en-US" sz="3300" b="1" dirty="0">
              <a:ln w="6600">
                <a:solidFill>
                  <a:srgbClr val="C00000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37" y="3524652"/>
            <a:ext cx="594000" cy="26919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077" y="857250"/>
            <a:ext cx="594000" cy="269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12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3" name="Phool phote-music.wav"/>
          </p:stSnd>
        </p:sndAc>
      </p:transition>
    </mc:Choice>
    <mc:Fallback xmlns="">
      <p:transition spd="slow">
        <p:fade/>
        <p:sndAc>
          <p:stSnd>
            <p:snd r:embed="rId8" name="Phool phote-music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/>
        </p:nvSpPr>
        <p:spPr>
          <a:xfrm>
            <a:off x="0" y="1066800"/>
            <a:ext cx="9144000" cy="1981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127000" dist="38100" dir="27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127000" dist="38100" dir="27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127000" dist="38100" dir="27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27000" dist="38100" dir="27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27000" dist="38100" dir="27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1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4100" b="1" dirty="0" err="1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141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4100" b="1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অসংখ্য</a:t>
            </a:r>
            <a:r>
              <a:rPr lang="en-US" sz="141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4100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41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39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BD" sz="3600" b="1" dirty="0" smtClean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82"/>
          <a:stretch/>
        </p:blipFill>
        <p:spPr>
          <a:xfrm>
            <a:off x="0" y="16767"/>
            <a:ext cx="4793673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8"/>
          <a:stretch/>
        </p:blipFill>
        <p:spPr>
          <a:xfrm>
            <a:off x="4793673" y="-4067"/>
            <a:ext cx="4378036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1C261-8585-4D73-9740-B4D6D4598E51}" type="datetime1">
              <a:rPr lang="en-US" smtClean="0"/>
              <a:t>8/26/2020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30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/>
        </p:nvSpPr>
        <p:spPr>
          <a:xfrm>
            <a:off x="2209800" y="150312"/>
            <a:ext cx="5486400" cy="91648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127000" dist="38100" dir="27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127000" dist="38100" dir="27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127000" dist="38100" dir="27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27000" dist="38100" dir="27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27000" dist="38100" dir="27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16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16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6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216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1600" b="1" dirty="0" smtClean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BD" sz="3600" b="1" dirty="0" smtClean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Content Placeholder 2"/>
          <p:cNvSpPr>
            <a:spLocks noGrp="1"/>
          </p:cNvSpPr>
          <p:nvPr/>
        </p:nvSpPr>
        <p:spPr>
          <a:xfrm>
            <a:off x="434785" y="1143001"/>
            <a:ext cx="5899349" cy="563879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127000" dist="38100" dir="27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127000" dist="38100" dir="27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127000" dist="38100" dir="27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27000" dist="38100" dir="27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27000" dist="38100" dir="27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1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অপূর্ব</a:t>
            </a:r>
            <a:r>
              <a:rPr lang="en-US" sz="21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r>
              <a:rPr lang="en-US" sz="21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দাশ</a:t>
            </a:r>
            <a:endParaRPr lang="bn-BD" sz="21600" b="1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1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BD" sz="1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এম,এ</a:t>
            </a:r>
            <a:r>
              <a:rPr lang="en-US" sz="1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1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1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bn-BD" sz="14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1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bn-BD" sz="1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শিক্ষক </a:t>
            </a:r>
          </a:p>
          <a:p>
            <a:pPr marL="0" indent="0" algn="ctr">
              <a:buNone/>
            </a:pPr>
            <a:r>
              <a:rPr lang="en-US" sz="14400" b="1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লিটল</a:t>
            </a:r>
            <a:r>
              <a:rPr lang="en-US" sz="144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b="1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বাডস</a:t>
            </a:r>
            <a:r>
              <a:rPr lang="en-US" sz="144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’ </a:t>
            </a:r>
            <a:r>
              <a:rPr lang="en-US" sz="14400" b="1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কিন্ডারগার্টেন</a:t>
            </a:r>
            <a:endParaRPr lang="en-US" sz="14400" b="1" dirty="0" smtClean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1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লখপুর</a:t>
            </a:r>
            <a:r>
              <a:rPr lang="en-US" sz="1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1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ফকিরহাট</a:t>
            </a:r>
            <a:r>
              <a:rPr lang="en-US" sz="1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1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বাগেরহাট</a:t>
            </a:r>
            <a:r>
              <a:rPr lang="en-US" sz="1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1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bn-BD" sz="1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মোবাইলঃ ০</a:t>
            </a:r>
            <a:r>
              <a:rPr lang="en-US" sz="1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১৭৯১১৫৫৫৫৯</a:t>
            </a:r>
            <a:endParaRPr lang="bn-BD" sz="1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9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Email: apurbodas</a:t>
            </a:r>
            <a:r>
              <a:rPr lang="en-US" sz="9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2010</a:t>
            </a:r>
            <a:r>
              <a:rPr lang="en-US" sz="9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@gmail.com</a:t>
            </a:r>
            <a:endParaRPr lang="bn-BD" sz="9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11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BD" sz="3600" b="1" dirty="0" smtClean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BD" sz="3600" b="1" dirty="0" smtClean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699" y="2427884"/>
            <a:ext cx="2486901" cy="24869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EE44D-4BAA-413B-83EE-C8F10C8488F7}" type="datetime1">
              <a:rPr lang="en-US" smtClean="0"/>
              <a:t>8/26/2020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32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773" y="3524652"/>
            <a:ext cx="594000" cy="26919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000" y="857250"/>
            <a:ext cx="594000" cy="269195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209800" y="1008841"/>
            <a:ext cx="5174244" cy="1015663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bn-BD" sz="6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পরিচিতিঃ </a:t>
            </a:r>
            <a:endParaRPr lang="en-US" sz="60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066800" y="2566477"/>
            <a:ext cx="7658691" cy="320439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350" dirty="0"/>
              <a:t>  </a:t>
            </a:r>
            <a:endParaRPr lang="en-US" sz="1350" dirty="0"/>
          </a:p>
        </p:txBody>
      </p:sp>
      <p:sp>
        <p:nvSpPr>
          <p:cNvPr id="18" name="TextBox 17"/>
          <p:cNvSpPr txBox="1"/>
          <p:nvPr/>
        </p:nvSpPr>
        <p:spPr>
          <a:xfrm>
            <a:off x="152401" y="2600769"/>
            <a:ext cx="8610600" cy="31700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40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পঞ্চম</a:t>
            </a:r>
            <a:endParaRPr lang="bn-BD" sz="40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প্রাথমিক </a:t>
            </a:r>
            <a:r>
              <a:rPr lang="en-US" sz="400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গণিত</a:t>
            </a:r>
            <a:r>
              <a:rPr lang="bn-BD" sz="4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40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বিশেষ পাঠঃ</a:t>
            </a:r>
            <a:endParaRPr lang="en-US" sz="4000" dirty="0" smtClean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জ্যামিতি</a:t>
            </a:r>
            <a:r>
              <a:rPr lang="en-US" sz="400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আয়ত</a:t>
            </a:r>
            <a:r>
              <a:rPr lang="en-US" sz="400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বর্গ</a:t>
            </a:r>
            <a:endParaRPr lang="bn-BD" sz="40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৩৫ মিনিট </a:t>
            </a:r>
            <a:endParaRPr lang="en-US" sz="40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6024514" y="2071478"/>
            <a:ext cx="617220" cy="571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940084" y="2070590"/>
            <a:ext cx="654148" cy="49588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6177366" y="2230759"/>
            <a:ext cx="274320" cy="206421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22" name="Picture 21" descr="file (6).jpeg"/>
          <p:cNvPicPr>
            <a:picLocks noChangeAspect="1"/>
          </p:cNvPicPr>
          <p:nvPr/>
        </p:nvPicPr>
        <p:blipFill>
          <a:blip r:embed="rId3" cstate="print">
            <a:lum contrast="55000"/>
          </a:blip>
          <a:srcRect t="15050"/>
          <a:stretch>
            <a:fillRect/>
          </a:stretch>
        </p:blipFill>
        <p:spPr>
          <a:xfrm>
            <a:off x="7384044" y="1514614"/>
            <a:ext cx="1165860" cy="882266"/>
          </a:xfrm>
          <a:prstGeom prst="ellipse">
            <a:avLst/>
          </a:prstGeom>
          <a:ln>
            <a:solidFill>
              <a:srgbClr val="C00000"/>
            </a:solidFill>
          </a:ln>
          <a:effectLst>
            <a:softEdge rad="317500"/>
          </a:effectLst>
        </p:spPr>
      </p:pic>
      <p:pic>
        <p:nvPicPr>
          <p:cNvPr id="23" name="Picture 22" descr="file (4).jpeg"/>
          <p:cNvPicPr>
            <a:picLocks noChangeAspect="1"/>
          </p:cNvPicPr>
          <p:nvPr/>
        </p:nvPicPr>
        <p:blipFill>
          <a:blip r:embed="rId4">
            <a:lum contrast="43000"/>
          </a:blip>
          <a:stretch>
            <a:fillRect/>
          </a:stretch>
        </p:blipFill>
        <p:spPr>
          <a:xfrm>
            <a:off x="1299434" y="1200885"/>
            <a:ext cx="1028700" cy="987666"/>
          </a:xfrm>
          <a:prstGeom prst="ellipse">
            <a:avLst/>
          </a:prstGeom>
          <a:ln>
            <a:solidFill>
              <a:srgbClr val="C00000"/>
            </a:solidFill>
          </a:ln>
          <a:effectLst>
            <a:softEdge rad="317500"/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521B9-805D-4495-A3CC-FEF7FE67B478}" type="datetime1">
              <a:rPr lang="en-US" smtClean="0"/>
              <a:t>8/26/2020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286000"/>
            <a:ext cx="832311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সামান্তরিক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, রম্বস , আয়ত  ও বর্গের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আকৃতি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অনুসারে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পৃথক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পৃথকভাবে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সাজাতে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।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সামান্তরিক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, রম্বস , আয়ত , ও বর্গের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95400" y="304800"/>
            <a:ext cx="7086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88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bn-BD" sz="88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FA2ED-59B7-4E92-8222-0FF629EACEB4}" type="datetime1">
              <a:rPr lang="en-US" smtClean="0"/>
              <a:t>8/26/2020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280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8356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70" y="1606809"/>
            <a:ext cx="1866016" cy="21704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867" y="1606809"/>
            <a:ext cx="3589815" cy="2014538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383733" y="4186858"/>
            <a:ext cx="5704610" cy="679621"/>
          </a:xfrm>
          <a:prstGeom prst="round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এতক্ষণ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8990" y="4994053"/>
            <a:ext cx="8520545" cy="9351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কী ধর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আকার ব্যবহার করে ছবিগুলো আঁকা হয়েছে?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978" y="1484247"/>
            <a:ext cx="1628775" cy="10644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264" y="2676240"/>
            <a:ext cx="1085850" cy="1100138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6593B-4B83-4C38-AFDD-9622808F378F}" type="datetime1">
              <a:rPr lang="en-US" smtClean="0"/>
              <a:t>8/26/2020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5512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8991" y="2197678"/>
            <a:ext cx="875953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  আমাদের আজকের পাঠ </a:t>
            </a:r>
            <a:r>
              <a:rPr lang="bn-BD" sz="13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 ও বর্গ </a:t>
            </a:r>
            <a:endParaRPr lang="en-US" sz="5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174707" y="3605346"/>
            <a:ext cx="3810698" cy="810767"/>
            <a:chOff x="2899609" y="3664127"/>
            <a:chExt cx="5080931" cy="108102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9609" y="3664127"/>
              <a:ext cx="1654183" cy="1081023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8178" y="3664127"/>
              <a:ext cx="1062362" cy="1076340"/>
            </a:xfrm>
            <a:prstGeom prst="rect">
              <a:avLst/>
            </a:prstGeom>
          </p:spPr>
        </p:pic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5AB9C-F8C1-4224-8374-F2C6F7A08F3B}" type="datetime1">
              <a:rPr lang="en-US" smtClean="0"/>
              <a:t>8/26/2020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917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3805" y="1044287"/>
            <a:ext cx="8792073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300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শ্রেণিকক্ষের বিভিন্ন জিনিস লক্ষ্য করে দেখতো এরকম আরও কোন আকার বা আকৃতি খুঁজে পাও কিনা ?</a:t>
            </a:r>
            <a:endParaRPr lang="en-US" sz="33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99" y="1938647"/>
            <a:ext cx="2253800" cy="2253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160" y="2280680"/>
            <a:ext cx="2139362" cy="14849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853" y="3917077"/>
            <a:ext cx="2427934" cy="16209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99" y="3966744"/>
            <a:ext cx="2097931" cy="15712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147" y="3142248"/>
            <a:ext cx="2556488" cy="25564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509" y="1741571"/>
            <a:ext cx="1983518" cy="1401853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30C7A-D87A-4ADE-A412-58DDC11FDCD7}" type="datetime1">
              <a:rPr lang="en-US" smtClean="0"/>
              <a:t>8/26/2020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78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711" y="1257188"/>
            <a:ext cx="2097931" cy="157123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37874" y="1284260"/>
            <a:ext cx="1740953" cy="150576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43" y="1257187"/>
            <a:ext cx="1486213" cy="15057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4243" y="1248164"/>
            <a:ext cx="1486213" cy="150576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1759623" y="5251794"/>
            <a:ext cx="336521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endParaRPr lang="en-US" sz="40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852" y="1284260"/>
            <a:ext cx="2304128" cy="150576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372852" y="1293275"/>
            <a:ext cx="2304128" cy="150576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5666874" y="5233739"/>
            <a:ext cx="323950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50" dirty="0">
                <a:latin typeface="NikoshBAN" panose="02000000000000000000" pitchFamily="2" charset="0"/>
                <a:cs typeface="NikoshBAN" panose="02000000000000000000" pitchFamily="2" charset="0"/>
              </a:rPr>
              <a:t>আয়ত</a:t>
            </a:r>
            <a:endParaRPr lang="en-US" sz="40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3DBEA-6422-42F8-933B-102691FA1CCB}" type="datetime1">
              <a:rPr lang="en-US" smtClean="0"/>
              <a:t>8/26/2020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252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85185E-6 L -3.95833E-6 0.00023 C 0.00131 0.00532 0.00274 0.01065 0.00404 0.0162 C 0.00443 0.01852 0.00443 0.02106 0.00495 0.02338 C 0.00547 0.02523 0.00651 0.02685 0.00704 0.0287 C 0.00756 0.03032 0.00769 0.03217 0.00808 0.03403 C 0.00873 0.03819 0.00938 0.04259 0.01003 0.04676 C 0.01042 0.04907 0.01068 0.05162 0.01107 0.05393 C 0.01133 0.05579 0.01185 0.05741 0.01211 0.05926 C 0.01276 0.06412 0.01407 0.07384 0.01407 0.07407 C 0.01446 0.07916 0.01459 0.08449 0.01511 0.09004 C 0.01524 0.0919 0.01589 0.09352 0.01615 0.09537 C 0.01654 0.09768 0.0168 0.10023 0.01719 0.10254 C 0.01875 0.11227 0.01836 0.10602 0.02019 0.1206 C 0.02123 0.1287 0.02175 0.14375 0.02227 0.15116 C 0.02253 0.15486 0.02292 0.15833 0.02318 0.16204 C 0.02357 0.1662 0.02396 0.17037 0.02422 0.17454 C 0.02461 0.1794 0.02474 0.18426 0.02526 0.18912 C 0.02566 0.19282 0.02722 0.19977 0.02722 0.2 C 0.02761 0.20579 0.02787 0.2118 0.02826 0.21782 C 0.02852 0.22037 0.02904 0.22268 0.0293 0.225 C 0.03008 0.23102 0.0306 0.23704 0.03138 0.24305 C 0.03164 0.24606 0.03191 0.24907 0.0323 0.25208 C 0.03269 0.2544 0.03295 0.25694 0.03334 0.25926 C 0.0336 0.26111 0.03412 0.26273 0.03438 0.26458 C 0.03477 0.26759 0.03503 0.2706 0.03542 0.27361 C 0.03568 0.27731 0.03581 0.28102 0.03633 0.28449 C 0.03933 0.3037 0.0392 0.29491 0.0405 0.30972 C 0.04089 0.31458 0.04102 0.31944 0.04141 0.32407 C 0.04167 0.32592 0.04219 0.32778 0.04245 0.32963 C 0.04284 0.33194 0.0431 0.33426 0.04349 0.3368 C 0.04375 0.33866 0.04427 0.34028 0.04454 0.34213 C 0.04493 0.3456 0.04506 0.3493 0.04545 0.35301 C 0.04597 0.35671 0.04753 0.36366 0.04753 0.36389 C 0.04792 0.37153 0.04779 0.3794 0.04857 0.38727 C 0.04857 0.3875 0.05105 0.40069 0.05157 0.40347 L 0.05365 0.41412 C 0.05391 0.41597 0.0543 0.41782 0.05456 0.41967 C 0.05586 0.4287 0.05521 0.42454 0.05664 0.43217 C 0.05769 0.45139 0.05769 0.44421 0.05769 0.45393 L 0.05873 0.45208 L 0.05664 0.45393 " pathEditMode="relative" rAng="0" ptsTypes="AAAAAAAAAAAAAAAAAAAAAAAAAAAAAAAAAAAAAAAAAA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0" y="2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6.66667E-6 L 4.16667E-7 6.66667E-6 C 0.0013 0.00464 0.00273 0.00903 0.00391 0.01389 C 0.00443 0.01644 0.0056 0.02778 0.00586 0.02964 C 0.00664 0.03635 0.00677 0.03612 0.00781 0.0419 C 0.0082 0.04792 0.0082 0.05371 0.00885 0.0595 C 0.00924 0.0632 0.01042 0.06644 0.01081 0.07014 C 0.01315 0.09098 0.01224 0.08172 0.0138 0.09815 C 0.01406 0.1051 0.01432 0.11227 0.01471 0.11922 C 0.01497 0.12223 0.01549 0.12501 0.01575 0.12801 C 0.01797 0.16042 0.01549 0.13612 0.01771 0.15602 C 0.0181 0.18589 0.0181 0.21575 0.01875 0.24538 C 0.01875 0.24792 0.01953 0.25001 0.01966 0.25255 C 0.02044 0.26181 0.02096 0.2713 0.02161 0.28056 C 0.022 0.28473 0.02227 0.28866 0.02266 0.29283 C 0.02292 0.29584 0.02344 0.29862 0.02357 0.30163 C 0.02409 0.30741 0.02396 0.31343 0.02461 0.31922 C 0.02461 0.31922 0.02708 0.33218 0.0276 0.33496 L 0.02852 0.34028 L 0.02956 0.34538 C 0.02995 0.34885 0.03008 0.35255 0.0306 0.35602 C 0.03151 0.36297 0.03255 0.36551 0.03346 0.37176 C 0.03411 0.37593 0.0349 0.37987 0.03542 0.38403 C 0.03581 0.38635 0.03607 0.38866 0.03646 0.39098 C 0.03698 0.39399 0.03789 0.39676 0.03841 0.39977 C 0.03945 0.40533 0.03958 0.40996 0.04036 0.41551 C 0.04062 0.41737 0.04115 0.41899 0.04141 0.42084 C 0.0418 0.42315 0.04206 0.42547 0.04245 0.42778 C 0.04271 0.4338 0.04284 0.43959 0.04336 0.44538 C 0.04349 0.44723 0.04414 0.44885 0.0444 0.4507 C 0.04635 0.4632 0.04427 0.45209 0.04635 0.46644 C 0.0474 0.47431 0.04727 0.46922 0.04727 0.47362 " pathEditMode="relative" ptsTypes="AAAAAAAAAAAAAAAAAAAAAAAAAAAAAAAA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9 Dec, 13.2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48148E-6 L -1.66667E-6 0.00023 C 0.00091 0.00509 0.00195 0.01042 0.00287 0.01574 C 0.00326 0.01805 0.00352 0.02037 0.00391 0.02268 C 0.00443 0.02616 0.00521 0.02963 0.00586 0.03333 C 0.00625 0.04676 0.00664 0.06018 0.0069 0.07361 C 0.00938 0.26227 -0.00208 0.19954 0.00977 0.26319 C 0.01016 0.27477 0.01081 0.28657 0.01081 0.29815 C 0.01081 0.3243 0.01146 0.31967 0.00886 0.33333 C 0.00847 0.34028 0.00834 0.34745 0.00781 0.3544 C 0.00768 0.35671 0.00729 0.35903 0.0069 0.36134 C 0.00651 0.36319 0.00599 0.36481 0.00586 0.36667 C 0.0056 0.37129 0.00586 0.37592 0.00586 0.38079 " pathEditMode="relative" rAng="0" ptsTypes="AAAAAAAAAAAAA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4" y="1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9 Dec, 13.26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/>
      <p:bldP spid="8" grpId="0" animBg="1"/>
      <p:bldP spid="8" grpId="1" animBg="1"/>
      <p:bldP spid="9" grpId="0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5643</TotalTime>
  <Words>1022</Words>
  <Application>Microsoft Office PowerPoint</Application>
  <PresentationFormat>On-screen Show (4:3)</PresentationFormat>
  <Paragraphs>166</Paragraphs>
  <Slides>23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NikoshBAN</vt:lpstr>
      <vt:lpstr>Vrinda</vt:lpstr>
      <vt:lpstr>Arial</vt:lpstr>
      <vt:lpstr>Calibri</vt:lpstr>
      <vt:lpstr>Times New Roman</vt:lpstr>
      <vt:lpstr>Tw Cen MT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স্বগতম</dc:title>
  <dc:creator>pc</dc:creator>
  <cp:lastModifiedBy>ALAMIN STORE</cp:lastModifiedBy>
  <cp:revision>1125</cp:revision>
  <dcterms:created xsi:type="dcterms:W3CDTF">2015-09-29T07:30:20Z</dcterms:created>
  <dcterms:modified xsi:type="dcterms:W3CDTF">2020-08-26T13:46:57Z</dcterms:modified>
</cp:coreProperties>
</file>