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png" ContentType="image/png"/>
  <Default Extension="jpe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diagrams/layout1.xml" ContentType="application/vnd.openxmlformats-officedocument.drawingml.diagramLayout+xml"/>
  <Override PartName="/ppt/diagrams/data1.xml" ContentType="application/vnd.openxmlformats-officedocument.drawingml.diagramData+xml"/>
  <Override PartName="/ppt/diagrams/drawing1.xml" ContentType="application/vnd.ms-office.drawingml.diagramDrawing+xml"/>
  <Override PartName="/ppt/diagrams/colors1.xml" ContentType="application/vnd.openxmlformats-officedocument.drawingml.diagramColors+xml"/>
  <Override PartName="/ppt/diagrams/quickStyle1.xml" ContentType="application/vnd.openxmlformats-officedocument.drawingml.diagramStyl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</Types>
</file>

<file path=_rels/.rels><?xml version="1.0" encoding="UTF-8" standalone="yes"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/Relationships>
</file>

<file path=ppt/presentation.xml><?xml version="1.0" encoding="utf-8"?>
<p:presentation xmlns:p="http://schemas.openxmlformats.org/presentationml/2006/main" xmlns:r="http://schemas.openxmlformats.org/officeDocument/2006/relationships" xmlns:a="http://schemas.openxmlformats.org/drawingml/2006/main" saveSubsetFonts="1">
  <p:sldMasterIdLst>
    <p:sldMasterId id="2147483648" r:id="rId1"/>
  </p:sldMasterIdLst>
  <p:notesMasterIdLst>
    <p:notesMasterId r:id="rId2"/>
  </p:notesMasterIdLst>
  <p:sldIdLst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</p:sldIdLst>
  <p:sldSz type="screen4x3" cy="6858000" cx="9144000"/>
  <p:notesSz cx="6858000" cy="9144000"/>
  <p:defaultTextStyle>
    <a:defPPr>
      <a:defRPr lang="en-US"/>
    </a:defPPr>
    <a:lvl1pPr algn="l" defTabSz="914400" eaLnBrk="1" hangingPunct="1" latinLnBrk="0" marL="0" rtl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algn="l" defTabSz="914400" eaLnBrk="1" hangingPunct="1" latinLnBrk="0" marL="457200" rtl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algn="l" defTabSz="914400" eaLnBrk="1" hangingPunct="1" latinLnBrk="0" marL="914400" rtl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algn="l" defTabSz="914400" eaLnBrk="1" hangingPunct="1" latinLnBrk="0" marL="1371600" rtl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algn="l" defTabSz="914400" eaLnBrk="1" hangingPunct="1" latinLnBrk="0" marL="1828800" rtl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algn="l" defTabSz="914400" eaLnBrk="1" hangingPunct="1" latinLnBrk="0" marL="2286000" rtl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algn="l" defTabSz="914400" eaLnBrk="1" hangingPunct="1" latinLnBrk="0" marL="2743200" rtl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algn="l" defTabSz="914400" eaLnBrk="1" hangingPunct="1" latinLnBrk="0" marL="3200400" rtl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algn="l" defTabSz="914400" eaLnBrk="1" hangingPunct="1" latinLnBrk="0" marL="3657600" rtl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p="http://schemas.openxmlformats.org/presentationml/2006/main" xmlns:r="http://schemas.openxmlformats.org/officeDocument/2006/relationships" xmlns:a="http://schemas.openxmlformats.org/drawingml/2006/main">
  <p:clrMru>
    <a:srgbClr val="00330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p="http://schemas.openxmlformats.org/presentationml/2006/main" xmlns:r="http://schemas.openxmlformats.org/officeDocument/2006/relationships" xmlns:a="http://schemas.openxmlformats.org/drawingml/2006/main">
  <p:normalViewPr>
    <p:restoredLeft sz="15588" autoAdjust="0"/>
    <p:restoredTop sz="94624" autoAdjust="0"/>
  </p:normalViewPr>
  <p:slideViewPr>
    <p:cSldViewPr>
      <p:cViewPr varScale="1">
        <p:scale>
          <a:sx n="67" d="100"/>
          <a:sy n="67" d="100"/>
        </p:scale>
        <p:origin x="-1464" y="-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9" Type="http://schemas.openxmlformats.org/officeDocument/2006/relationships/slide" Target="slides/slide7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slide" Target="slides/slide15.xml"/><Relationship Id="rId18" Type="http://schemas.openxmlformats.org/officeDocument/2006/relationships/slide" Target="slides/slide16.xml"/><Relationship Id="rId19" Type="http://schemas.openxmlformats.org/officeDocument/2006/relationships/slide" Target="slides/slide17.xml"/><Relationship Id="rId20" Type="http://schemas.openxmlformats.org/officeDocument/2006/relationships/slide" Target="slides/slide18.xml"/><Relationship Id="rId21" Type="http://schemas.openxmlformats.org/officeDocument/2006/relationships/slide" Target="slides/slide19.xml"/><Relationship Id="rId22" Type="http://schemas.openxmlformats.org/officeDocument/2006/relationships/slide" Target="slides/slide20.xml"/><Relationship Id="rId23" Type="http://schemas.openxmlformats.org/officeDocument/2006/relationships/slide" Target="slides/slide21.xml"/><Relationship Id="rId24" Type="http://schemas.openxmlformats.org/officeDocument/2006/relationships/slide" Target="slides/slide22.xml"/><Relationship Id="rId25" Type="http://schemas.openxmlformats.org/officeDocument/2006/relationships/slide" Target="slides/slide23.xml"/><Relationship Id="rId26" Type="http://schemas.openxmlformats.org/officeDocument/2006/relationships/slide" Target="slides/slide24.xml"/><Relationship Id="rId27" Type="http://schemas.openxmlformats.org/officeDocument/2006/relationships/slide" Target="slides/slide25.xml"/><Relationship Id="rId28" Type="http://schemas.openxmlformats.org/officeDocument/2006/relationships/slide" Target="slides/slide26.xml"/><Relationship Id="rId29" Type="http://schemas.openxmlformats.org/officeDocument/2006/relationships/slide" Target="slides/slide27.xml"/><Relationship Id="rId30" Type="http://schemas.openxmlformats.org/officeDocument/2006/relationships/slide" Target="slides/slide28.xml"/><Relationship Id="rId31" Type="http://schemas.openxmlformats.org/officeDocument/2006/relationships/tableStyles" Target="tableStyles.xml"/><Relationship Id="rId32" Type="http://schemas.openxmlformats.org/officeDocument/2006/relationships/presProps" Target="presProps.xml"/><Relationship Id="rId33" Type="http://schemas.openxmlformats.org/officeDocument/2006/relationships/viewProps" Target="viewProps.xml"/><Relationship Id="rId34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1025F00-E7EB-4351-BE1E-F65069EBB12B}" type="doc">
      <dgm:prSet loTypeId="urn:microsoft.com/office/officeart/2005/8/layout/radial6" loCatId="cycle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362B17D2-7CEF-4AD1-89DA-AE0070665509}">
      <dgm:prSet phldrT="[Text]" custT="1"/>
      <dgm:spPr/>
      <dgm:t>
        <a:bodyPr/>
        <a:lstStyle/>
        <a:p>
          <a:r>
            <a:rPr lang="bn-IN" sz="3200" dirty="0" smtClean="0">
              <a:latin typeface="NikoshBAN" panose="02000000000000000000" pitchFamily="2" charset="0"/>
              <a:cs typeface="NikoshBAN" panose="02000000000000000000" pitchFamily="2" charset="0"/>
            </a:rPr>
            <a:t>যাকাত ব্যয়ের খাত</a:t>
          </a:r>
          <a:endParaRPr lang="en-US" sz="32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803E1089-464C-48AD-891F-A70A30ED30B0}" type="parTrans" cxnId="{B8AB5A24-7B71-406B-92E5-39F7982E12CF}">
      <dgm:prSet/>
      <dgm:spPr/>
      <dgm:t>
        <a:bodyPr/>
        <a:lstStyle/>
        <a:p>
          <a:endParaRPr lang="en-US"/>
        </a:p>
      </dgm:t>
    </dgm:pt>
    <dgm:pt modelId="{9C6F0816-8A79-4379-9C61-9DB4D6C05167}" type="sibTrans" cxnId="{B8AB5A24-7B71-406B-92E5-39F7982E12CF}">
      <dgm:prSet/>
      <dgm:spPr/>
      <dgm:t>
        <a:bodyPr/>
        <a:lstStyle/>
        <a:p>
          <a:endParaRPr lang="en-US"/>
        </a:p>
      </dgm:t>
    </dgm:pt>
    <dgm:pt modelId="{B8079E8D-FB7B-431F-829C-E0AFA7134D8D}">
      <dgm:prSet phldrT="[Text]" custT="1"/>
      <dgm:spPr/>
      <dgm:t>
        <a:bodyPr/>
        <a:lstStyle/>
        <a:p>
          <a:r>
            <a:rPr lang="bn-IN" sz="2800" dirty="0" smtClean="0">
              <a:latin typeface="NikoshBAN" panose="02000000000000000000" pitchFamily="2" charset="0"/>
              <a:cs typeface="NikoshBAN" panose="02000000000000000000" pitchFamily="2" charset="0"/>
            </a:rPr>
            <a:t>ফকির</a:t>
          </a:r>
          <a:endParaRPr lang="en-US" sz="2800" dirty="0"/>
        </a:p>
      </dgm:t>
    </dgm:pt>
    <dgm:pt modelId="{654D83CA-093E-4732-AB6E-802642493EF9}" type="parTrans" cxnId="{4E00BE3A-1B89-465D-B698-A3ADA13AF117}">
      <dgm:prSet/>
      <dgm:spPr/>
      <dgm:t>
        <a:bodyPr/>
        <a:lstStyle/>
        <a:p>
          <a:endParaRPr lang="en-US"/>
        </a:p>
      </dgm:t>
    </dgm:pt>
    <dgm:pt modelId="{2A9ECF4B-CD60-4CE1-87A6-92C8C94032C5}" type="sibTrans" cxnId="{4E00BE3A-1B89-465D-B698-A3ADA13AF117}">
      <dgm:prSet/>
      <dgm:spPr/>
      <dgm:t>
        <a:bodyPr/>
        <a:lstStyle/>
        <a:p>
          <a:endParaRPr lang="en-US" sz="1400"/>
        </a:p>
      </dgm:t>
    </dgm:pt>
    <dgm:pt modelId="{6B389CF8-8D06-4B5A-BC20-0065C45A753A}">
      <dgm:prSet phldrT="[Text]" custT="1"/>
      <dgm:spPr/>
      <dgm:t>
        <a:bodyPr/>
        <a:lstStyle/>
        <a:p>
          <a:r>
            <a:rPr lang="bn-IN" sz="2400" dirty="0" smtClean="0">
              <a:latin typeface="NikoshBAN" panose="02000000000000000000" pitchFamily="2" charset="0"/>
              <a:cs typeface="NikoshBAN" panose="02000000000000000000" pitchFamily="2" charset="0"/>
            </a:rPr>
            <a:t>ঋন গ্রস্থ</a:t>
          </a:r>
          <a:endParaRPr lang="en-US" sz="2400" dirty="0"/>
        </a:p>
      </dgm:t>
    </dgm:pt>
    <dgm:pt modelId="{795409E1-1761-48BD-9D77-3FDF8B8D06BC}" type="parTrans" cxnId="{BFAFD70A-D2CA-4A67-81A4-F10016FB1D23}">
      <dgm:prSet/>
      <dgm:spPr/>
      <dgm:t>
        <a:bodyPr/>
        <a:lstStyle/>
        <a:p>
          <a:endParaRPr lang="en-US"/>
        </a:p>
      </dgm:t>
    </dgm:pt>
    <dgm:pt modelId="{FE8B25C3-4478-4066-B5E6-575D17CC092B}" type="sibTrans" cxnId="{BFAFD70A-D2CA-4A67-81A4-F10016FB1D23}">
      <dgm:prSet/>
      <dgm:spPr/>
      <dgm:t>
        <a:bodyPr/>
        <a:lstStyle/>
        <a:p>
          <a:endParaRPr lang="en-US" sz="1400"/>
        </a:p>
      </dgm:t>
    </dgm:pt>
    <dgm:pt modelId="{C535B534-7287-427D-B71D-2793E2390458}">
      <dgm:prSet phldrT="[Text]" custT="1"/>
      <dgm:spPr/>
      <dgm:t>
        <a:bodyPr/>
        <a:lstStyle/>
        <a:p>
          <a:r>
            <a:rPr lang="bn-IN" sz="1600" dirty="0" smtClean="0">
              <a:latin typeface="NikoshBAN" panose="02000000000000000000" pitchFamily="2" charset="0"/>
              <a:cs typeface="NikoshBAN" panose="02000000000000000000" pitchFamily="2" charset="0"/>
            </a:rPr>
            <a:t>যাকাত আদায়ের কাজে নিউজিত ব্যক্তি।</a:t>
          </a:r>
          <a:endParaRPr lang="en-US" sz="1600" dirty="0"/>
        </a:p>
      </dgm:t>
    </dgm:pt>
    <dgm:pt modelId="{C796DBA9-C99D-4F1B-986B-94FC453EEB7A}" type="parTrans" cxnId="{A09A76E5-0AF8-4F57-903D-603D93AC6B0A}">
      <dgm:prSet/>
      <dgm:spPr/>
      <dgm:t>
        <a:bodyPr/>
        <a:lstStyle/>
        <a:p>
          <a:endParaRPr lang="en-US"/>
        </a:p>
      </dgm:t>
    </dgm:pt>
    <dgm:pt modelId="{3BBBD545-AB87-49B8-88D7-27E1777EEAB5}" type="sibTrans" cxnId="{A09A76E5-0AF8-4F57-903D-603D93AC6B0A}">
      <dgm:prSet/>
      <dgm:spPr/>
      <dgm:t>
        <a:bodyPr/>
        <a:lstStyle/>
        <a:p>
          <a:endParaRPr lang="en-US" sz="1400"/>
        </a:p>
      </dgm:t>
    </dgm:pt>
    <dgm:pt modelId="{46D184F3-DE78-4629-9937-FB5DE6C1C43E}">
      <dgm:prSet custT="1"/>
      <dgm:spPr/>
      <dgm:t>
        <a:bodyPr/>
        <a:lstStyle/>
        <a:p>
          <a:r>
            <a:rPr lang="bn-IN" sz="1800" dirty="0" smtClean="0">
              <a:latin typeface="NikoshBAN" panose="02000000000000000000" pitchFamily="2" charset="0"/>
              <a:cs typeface="NikoshBAN" panose="02000000000000000000" pitchFamily="2" charset="0"/>
            </a:rPr>
            <a:t>দাস মুক্তির জন্য</a:t>
          </a:r>
          <a:endParaRPr lang="en-US" sz="1800" dirty="0"/>
        </a:p>
      </dgm:t>
    </dgm:pt>
    <dgm:pt modelId="{4CB0DD06-B622-45FD-80A7-75AD11EAA5BA}" type="parTrans" cxnId="{3E81FDDD-7459-4005-AA0A-96E321680B5E}">
      <dgm:prSet/>
      <dgm:spPr/>
      <dgm:t>
        <a:bodyPr/>
        <a:lstStyle/>
        <a:p>
          <a:endParaRPr lang="en-US"/>
        </a:p>
      </dgm:t>
    </dgm:pt>
    <dgm:pt modelId="{F3A77F7F-9CB1-4320-B3C4-D18D41DD5AE3}" type="sibTrans" cxnId="{3E81FDDD-7459-4005-AA0A-96E321680B5E}">
      <dgm:prSet/>
      <dgm:spPr/>
      <dgm:t>
        <a:bodyPr/>
        <a:lstStyle/>
        <a:p>
          <a:endParaRPr lang="en-US" sz="1400"/>
        </a:p>
      </dgm:t>
    </dgm:pt>
    <dgm:pt modelId="{D5245B38-90E5-4F65-89A2-F45BCB751827}">
      <dgm:prSet custT="1"/>
      <dgm:spPr/>
      <dgm:t>
        <a:bodyPr/>
        <a:lstStyle/>
        <a:p>
          <a:r>
            <a:rPr lang="bn-IN" sz="2400" dirty="0" smtClean="0">
              <a:latin typeface="NikoshBAN" panose="02000000000000000000" pitchFamily="2" charset="0"/>
              <a:cs typeface="NikoshBAN" panose="02000000000000000000" pitchFamily="2" charset="0"/>
            </a:rPr>
            <a:t>মুসাফির</a:t>
          </a:r>
          <a:endParaRPr lang="en-US" sz="2400" dirty="0"/>
        </a:p>
      </dgm:t>
    </dgm:pt>
    <dgm:pt modelId="{9FD27FFE-D65A-4206-ACB2-5E57E5CD4D13}" type="parTrans" cxnId="{C4F565D9-6ED1-465A-BEC1-9E14CF72C5FD}">
      <dgm:prSet/>
      <dgm:spPr/>
      <dgm:t>
        <a:bodyPr/>
        <a:lstStyle/>
        <a:p>
          <a:endParaRPr lang="en-US"/>
        </a:p>
      </dgm:t>
    </dgm:pt>
    <dgm:pt modelId="{1FE7042B-D24C-4242-9A01-BED177B36C68}" type="sibTrans" cxnId="{C4F565D9-6ED1-465A-BEC1-9E14CF72C5FD}">
      <dgm:prSet/>
      <dgm:spPr/>
      <dgm:t>
        <a:bodyPr/>
        <a:lstStyle/>
        <a:p>
          <a:endParaRPr lang="en-US" sz="1400"/>
        </a:p>
      </dgm:t>
    </dgm:pt>
    <dgm:pt modelId="{58211D0A-2741-4F84-95F1-3B4F1ED9115D}">
      <dgm:prSet custT="1"/>
      <dgm:spPr/>
      <dgm:t>
        <a:bodyPr/>
        <a:lstStyle/>
        <a:p>
          <a:r>
            <a:rPr lang="bn-IN" sz="1600" dirty="0" smtClean="0">
              <a:latin typeface="NikoshBAN" panose="02000000000000000000" pitchFamily="2" charset="0"/>
              <a:cs typeface="NikoshBAN" panose="02000000000000000000" pitchFamily="2" charset="0"/>
            </a:rPr>
            <a:t>ইসলামের প্রতি আকৃষ্ট করার জন্য (নও মুসলিম)</a:t>
          </a:r>
          <a:endParaRPr lang="en-US" sz="1600" dirty="0"/>
        </a:p>
      </dgm:t>
    </dgm:pt>
    <dgm:pt modelId="{2BFD9E95-93E7-4285-AAB2-B02EB89496C7}" type="parTrans" cxnId="{9A6C7877-033D-4C4D-BB4C-13B1026BDC9E}">
      <dgm:prSet/>
      <dgm:spPr/>
      <dgm:t>
        <a:bodyPr/>
        <a:lstStyle/>
        <a:p>
          <a:endParaRPr lang="en-US"/>
        </a:p>
      </dgm:t>
    </dgm:pt>
    <dgm:pt modelId="{C1C7727E-CEF0-4BBF-B26C-EDD3E26E65DD}" type="sibTrans" cxnId="{9A6C7877-033D-4C4D-BB4C-13B1026BDC9E}">
      <dgm:prSet/>
      <dgm:spPr/>
      <dgm:t>
        <a:bodyPr/>
        <a:lstStyle/>
        <a:p>
          <a:endParaRPr lang="en-US" sz="1400"/>
        </a:p>
      </dgm:t>
    </dgm:pt>
    <dgm:pt modelId="{53D980EE-1F13-4990-953C-22143B62C8C6}">
      <dgm:prSet custT="1"/>
      <dgm:spPr/>
      <dgm:t>
        <a:bodyPr/>
        <a:lstStyle/>
        <a:p>
          <a:r>
            <a:rPr lang="bn-IN" sz="2000" dirty="0" smtClean="0">
              <a:latin typeface="NikoshBAN" panose="02000000000000000000" pitchFamily="2" charset="0"/>
              <a:cs typeface="NikoshBAN" panose="02000000000000000000" pitchFamily="2" charset="0"/>
            </a:rPr>
            <a:t>মিসকিন</a:t>
          </a:r>
          <a:endParaRPr lang="en-US" sz="20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19DD8E18-40B7-4566-8110-2037C01146A3}" type="parTrans" cxnId="{B8736BD2-0A4A-4331-B9E0-031C7E2CDF4B}">
      <dgm:prSet/>
      <dgm:spPr/>
      <dgm:t>
        <a:bodyPr/>
        <a:lstStyle/>
        <a:p>
          <a:endParaRPr lang="en-US"/>
        </a:p>
      </dgm:t>
    </dgm:pt>
    <dgm:pt modelId="{6ECBE780-34A3-4146-91C9-548D7B27D03E}" type="sibTrans" cxnId="{B8736BD2-0A4A-4331-B9E0-031C7E2CDF4B}">
      <dgm:prSet/>
      <dgm:spPr/>
      <dgm:t>
        <a:bodyPr/>
        <a:lstStyle/>
        <a:p>
          <a:endParaRPr lang="en-US" sz="1400"/>
        </a:p>
      </dgm:t>
    </dgm:pt>
    <dgm:pt modelId="{4D21C188-3C58-4752-AE3C-8073C95B5F45}">
      <dgm:prSet custT="1"/>
      <dgm:spPr/>
      <dgm:t>
        <a:bodyPr/>
        <a:lstStyle/>
        <a:p>
          <a:r>
            <a:rPr lang="bn-IN" sz="1600" dirty="0" smtClean="0">
              <a:latin typeface="NikoshBAN" panose="02000000000000000000" pitchFamily="2" charset="0"/>
              <a:cs typeface="NikoshBAN" panose="02000000000000000000" pitchFamily="2" charset="0"/>
            </a:rPr>
            <a:t>আল্লাহর রাস্তায় জিহাদ কারী</a:t>
          </a:r>
          <a:endParaRPr lang="en-US" sz="16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4B368CB0-2069-47C3-BD5A-DAA2DE87270A}" type="parTrans" cxnId="{5D89049D-0FC1-4FF0-AC54-69B6C52B976C}">
      <dgm:prSet/>
      <dgm:spPr/>
      <dgm:t>
        <a:bodyPr/>
        <a:lstStyle/>
        <a:p>
          <a:endParaRPr lang="en-US"/>
        </a:p>
      </dgm:t>
    </dgm:pt>
    <dgm:pt modelId="{0630A20F-6A84-4D1D-96AA-A97DBDA0D135}" type="sibTrans" cxnId="{5D89049D-0FC1-4FF0-AC54-69B6C52B976C}">
      <dgm:prSet/>
      <dgm:spPr/>
      <dgm:t>
        <a:bodyPr/>
        <a:lstStyle/>
        <a:p>
          <a:endParaRPr lang="en-US" sz="1400"/>
        </a:p>
      </dgm:t>
    </dgm:pt>
    <dgm:pt modelId="{48B6AFE3-3A26-418D-89D3-8635F82B8FE0}" type="pres">
      <dgm:prSet presAssocID="{31025F00-E7EB-4351-BE1E-F65069EBB12B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92242EB5-87B8-479C-B6A5-D724C2ECA9A7}" type="pres">
      <dgm:prSet presAssocID="{362B17D2-7CEF-4AD1-89DA-AE0070665509}" presName="centerShape" presStyleLbl="node0" presStyleIdx="0" presStyleCnt="1"/>
      <dgm:spPr/>
      <dgm:t>
        <a:bodyPr/>
        <a:lstStyle/>
        <a:p>
          <a:endParaRPr lang="en-US"/>
        </a:p>
      </dgm:t>
    </dgm:pt>
    <dgm:pt modelId="{6747F9D3-1FD4-4B9D-9507-1D2B4D9BE2C8}" type="pres">
      <dgm:prSet presAssocID="{B8079E8D-FB7B-431F-829C-E0AFA7134D8D}" presName="node" presStyleLbl="node1" presStyleIdx="0" presStyleCnt="8" custRadScaleRad="100112" custRadScaleInc="506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AF7A0C7-8A3F-4075-8EC6-AC9478C03D53}" type="pres">
      <dgm:prSet presAssocID="{B8079E8D-FB7B-431F-829C-E0AFA7134D8D}" presName="dummy" presStyleCnt="0"/>
      <dgm:spPr/>
      <dgm:t>
        <a:bodyPr/>
        <a:lstStyle/>
        <a:p>
          <a:endParaRPr lang="en-US"/>
        </a:p>
      </dgm:t>
    </dgm:pt>
    <dgm:pt modelId="{4442980D-48C9-49ED-B968-78957581ABE7}" type="pres">
      <dgm:prSet presAssocID="{2A9ECF4B-CD60-4CE1-87A6-92C8C94032C5}" presName="sibTrans" presStyleLbl="sibTrans2D1" presStyleIdx="0" presStyleCnt="8"/>
      <dgm:spPr/>
      <dgm:t>
        <a:bodyPr/>
        <a:lstStyle/>
        <a:p>
          <a:endParaRPr lang="en-US"/>
        </a:p>
      </dgm:t>
    </dgm:pt>
    <dgm:pt modelId="{FA6FC22C-7ECE-406C-810B-928E3A3C26C7}" type="pres">
      <dgm:prSet presAssocID="{46D184F3-DE78-4629-9937-FB5DE6C1C43E}" presName="node" presStyleLbl="node1" presStyleIdx="1" presStyleCnt="8" custRadScaleRad="93392" custRadScaleInc="28903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A3525F2-C58C-4D56-AB5A-A7BEC95596A6}" type="pres">
      <dgm:prSet presAssocID="{46D184F3-DE78-4629-9937-FB5DE6C1C43E}" presName="dummy" presStyleCnt="0"/>
      <dgm:spPr/>
      <dgm:t>
        <a:bodyPr/>
        <a:lstStyle/>
        <a:p>
          <a:endParaRPr lang="en-US"/>
        </a:p>
      </dgm:t>
    </dgm:pt>
    <dgm:pt modelId="{D3E617D2-4846-4B44-8825-1661D726E15B}" type="pres">
      <dgm:prSet presAssocID="{F3A77F7F-9CB1-4320-B3C4-D18D41DD5AE3}" presName="sibTrans" presStyleLbl="sibTrans2D1" presStyleIdx="1" presStyleCnt="8"/>
      <dgm:spPr/>
      <dgm:t>
        <a:bodyPr/>
        <a:lstStyle/>
        <a:p>
          <a:endParaRPr lang="en-US"/>
        </a:p>
      </dgm:t>
    </dgm:pt>
    <dgm:pt modelId="{E117F626-9B79-4F36-AF8B-685A048048CB}" type="pres">
      <dgm:prSet presAssocID="{53D980EE-1F13-4990-953C-22143B62C8C6}" presName="node" presStyleLbl="node1" presStyleIdx="2" presStyleCnt="8" custRadScaleRad="90448" custRadScaleInc="-31605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66CC1BF-B1D2-47A4-9DAF-3B865995708F}" type="pres">
      <dgm:prSet presAssocID="{53D980EE-1F13-4990-953C-22143B62C8C6}" presName="dummy" presStyleCnt="0"/>
      <dgm:spPr/>
      <dgm:t>
        <a:bodyPr/>
        <a:lstStyle/>
        <a:p>
          <a:endParaRPr lang="en-US"/>
        </a:p>
      </dgm:t>
    </dgm:pt>
    <dgm:pt modelId="{CFA49F4D-0D36-4CA5-8709-AB4637CB47C3}" type="pres">
      <dgm:prSet presAssocID="{6ECBE780-34A3-4146-91C9-548D7B27D03E}" presName="sibTrans" presStyleLbl="sibTrans2D1" presStyleIdx="2" presStyleCnt="8"/>
      <dgm:spPr/>
      <dgm:t>
        <a:bodyPr/>
        <a:lstStyle/>
        <a:p>
          <a:endParaRPr lang="en-US"/>
        </a:p>
      </dgm:t>
    </dgm:pt>
    <dgm:pt modelId="{98578291-3EB1-4563-AAFE-045E2CA0088A}" type="pres">
      <dgm:prSet presAssocID="{4D21C188-3C58-4752-AE3C-8073C95B5F45}" presName="node" presStyleLbl="node1" presStyleIdx="3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718F5BE-46E5-432D-A6C7-C12B03D7F917}" type="pres">
      <dgm:prSet presAssocID="{4D21C188-3C58-4752-AE3C-8073C95B5F45}" presName="dummy" presStyleCnt="0"/>
      <dgm:spPr/>
      <dgm:t>
        <a:bodyPr/>
        <a:lstStyle/>
        <a:p>
          <a:endParaRPr lang="en-US"/>
        </a:p>
      </dgm:t>
    </dgm:pt>
    <dgm:pt modelId="{1B3643DF-022D-4E1E-B787-136C313EEF4F}" type="pres">
      <dgm:prSet presAssocID="{0630A20F-6A84-4D1D-96AA-A97DBDA0D135}" presName="sibTrans" presStyleLbl="sibTrans2D1" presStyleIdx="3" presStyleCnt="8"/>
      <dgm:spPr/>
      <dgm:t>
        <a:bodyPr/>
        <a:lstStyle/>
        <a:p>
          <a:endParaRPr lang="en-US"/>
        </a:p>
      </dgm:t>
    </dgm:pt>
    <dgm:pt modelId="{1FB860B3-325B-4167-9298-A3AE49B98A17}" type="pres">
      <dgm:prSet presAssocID="{58211D0A-2741-4F84-95F1-3B4F1ED9115D}" presName="node" presStyleLbl="node1" presStyleIdx="4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FA293D8-A0F2-4D55-9F8B-691CC654E9EE}" type="pres">
      <dgm:prSet presAssocID="{58211D0A-2741-4F84-95F1-3B4F1ED9115D}" presName="dummy" presStyleCnt="0"/>
      <dgm:spPr/>
      <dgm:t>
        <a:bodyPr/>
        <a:lstStyle/>
        <a:p>
          <a:endParaRPr lang="en-US"/>
        </a:p>
      </dgm:t>
    </dgm:pt>
    <dgm:pt modelId="{DB4E9DBE-183D-4ABB-A3D4-A4DF836C0084}" type="pres">
      <dgm:prSet presAssocID="{C1C7727E-CEF0-4BBF-B26C-EDD3E26E65DD}" presName="sibTrans" presStyleLbl="sibTrans2D1" presStyleIdx="4" presStyleCnt="8"/>
      <dgm:spPr/>
      <dgm:t>
        <a:bodyPr/>
        <a:lstStyle/>
        <a:p>
          <a:endParaRPr lang="en-US"/>
        </a:p>
      </dgm:t>
    </dgm:pt>
    <dgm:pt modelId="{CEE4E0BE-4C0E-4CEB-BBA3-18ECB997459A}" type="pres">
      <dgm:prSet presAssocID="{D5245B38-90E5-4F65-89A2-F45BCB751827}" presName="node" presStyleLbl="node1" presStyleIdx="5" presStyleCnt="8" custRadScaleRad="101817" custRadScaleInc="-704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05F64BB-1BF7-4BA7-911B-2B355CE641A9}" type="pres">
      <dgm:prSet presAssocID="{D5245B38-90E5-4F65-89A2-F45BCB751827}" presName="dummy" presStyleCnt="0"/>
      <dgm:spPr/>
      <dgm:t>
        <a:bodyPr/>
        <a:lstStyle/>
        <a:p>
          <a:endParaRPr lang="en-US"/>
        </a:p>
      </dgm:t>
    </dgm:pt>
    <dgm:pt modelId="{63E550A7-D294-409F-BA2E-67A2DB71757A}" type="pres">
      <dgm:prSet presAssocID="{1FE7042B-D24C-4242-9A01-BED177B36C68}" presName="sibTrans" presStyleLbl="sibTrans2D1" presStyleIdx="5" presStyleCnt="8"/>
      <dgm:spPr/>
      <dgm:t>
        <a:bodyPr/>
        <a:lstStyle/>
        <a:p>
          <a:endParaRPr lang="en-US"/>
        </a:p>
      </dgm:t>
    </dgm:pt>
    <dgm:pt modelId="{EE5A948B-DDDA-4513-A8D7-18A937F2E6FC}" type="pres">
      <dgm:prSet presAssocID="{6B389CF8-8D06-4B5A-BC20-0065C45A753A}" presName="node" presStyleLbl="node1" presStyleIdx="6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F019F70-D146-4D2A-A173-577F1942B6EA}" type="pres">
      <dgm:prSet presAssocID="{6B389CF8-8D06-4B5A-BC20-0065C45A753A}" presName="dummy" presStyleCnt="0"/>
      <dgm:spPr/>
      <dgm:t>
        <a:bodyPr/>
        <a:lstStyle/>
        <a:p>
          <a:endParaRPr lang="en-US"/>
        </a:p>
      </dgm:t>
    </dgm:pt>
    <dgm:pt modelId="{F262167E-90BF-48EA-ACEC-FBDC2DEFE401}" type="pres">
      <dgm:prSet presAssocID="{FE8B25C3-4478-4066-B5E6-575D17CC092B}" presName="sibTrans" presStyleLbl="sibTrans2D1" presStyleIdx="6" presStyleCnt="8"/>
      <dgm:spPr/>
      <dgm:t>
        <a:bodyPr/>
        <a:lstStyle/>
        <a:p>
          <a:endParaRPr lang="en-US"/>
        </a:p>
      </dgm:t>
    </dgm:pt>
    <dgm:pt modelId="{CF160C0E-1BCF-4CF7-A1B0-83532336C59A}" type="pres">
      <dgm:prSet presAssocID="{C535B534-7287-427D-B71D-2793E2390458}" presName="node" presStyleLbl="node1" presStyleIdx="7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B499C8D-D61C-4BC9-A112-266BD52EEEE7}" type="pres">
      <dgm:prSet presAssocID="{C535B534-7287-427D-B71D-2793E2390458}" presName="dummy" presStyleCnt="0"/>
      <dgm:spPr/>
      <dgm:t>
        <a:bodyPr/>
        <a:lstStyle/>
        <a:p>
          <a:endParaRPr lang="en-US"/>
        </a:p>
      </dgm:t>
    </dgm:pt>
    <dgm:pt modelId="{321AE9F0-E5FF-4BC8-94B1-27ECFC03040F}" type="pres">
      <dgm:prSet presAssocID="{3BBBD545-AB87-49B8-88D7-27E1777EEAB5}" presName="sibTrans" presStyleLbl="sibTrans2D1" presStyleIdx="7" presStyleCnt="8"/>
      <dgm:spPr/>
      <dgm:t>
        <a:bodyPr/>
        <a:lstStyle/>
        <a:p>
          <a:endParaRPr lang="en-US"/>
        </a:p>
      </dgm:t>
    </dgm:pt>
  </dgm:ptLst>
  <dgm:cxnLst>
    <dgm:cxn modelId="{433DEB66-77B3-4A48-A439-312332359A01}" type="presOf" srcId="{1FE7042B-D24C-4242-9A01-BED177B36C68}" destId="{63E550A7-D294-409F-BA2E-67A2DB71757A}" srcOrd="0" destOrd="0" presId="urn:microsoft.com/office/officeart/2005/8/layout/radial6"/>
    <dgm:cxn modelId="{534770B0-D01F-4992-9DE3-C2D551F9200D}" type="presOf" srcId="{B8079E8D-FB7B-431F-829C-E0AFA7134D8D}" destId="{6747F9D3-1FD4-4B9D-9507-1D2B4D9BE2C8}" srcOrd="0" destOrd="0" presId="urn:microsoft.com/office/officeart/2005/8/layout/radial6"/>
    <dgm:cxn modelId="{6CB26674-738E-4469-A643-30435DA7F975}" type="presOf" srcId="{53D980EE-1F13-4990-953C-22143B62C8C6}" destId="{E117F626-9B79-4F36-AF8B-685A048048CB}" srcOrd="0" destOrd="0" presId="urn:microsoft.com/office/officeart/2005/8/layout/radial6"/>
    <dgm:cxn modelId="{540212B8-9CF9-4D4F-AFA9-50EC41A3D52C}" type="presOf" srcId="{31025F00-E7EB-4351-BE1E-F65069EBB12B}" destId="{48B6AFE3-3A26-418D-89D3-8635F82B8FE0}" srcOrd="0" destOrd="0" presId="urn:microsoft.com/office/officeart/2005/8/layout/radial6"/>
    <dgm:cxn modelId="{ADB086A3-0A3D-4D2A-B71C-96548CFB7E7C}" type="presOf" srcId="{F3A77F7F-9CB1-4320-B3C4-D18D41DD5AE3}" destId="{D3E617D2-4846-4B44-8825-1661D726E15B}" srcOrd="0" destOrd="0" presId="urn:microsoft.com/office/officeart/2005/8/layout/radial6"/>
    <dgm:cxn modelId="{FBEA296F-E7B7-4BB3-B2B7-7B0207A1FF41}" type="presOf" srcId="{6ECBE780-34A3-4146-91C9-548D7B27D03E}" destId="{CFA49F4D-0D36-4CA5-8709-AB4637CB47C3}" srcOrd="0" destOrd="0" presId="urn:microsoft.com/office/officeart/2005/8/layout/radial6"/>
    <dgm:cxn modelId="{5D89049D-0FC1-4FF0-AC54-69B6C52B976C}" srcId="{362B17D2-7CEF-4AD1-89DA-AE0070665509}" destId="{4D21C188-3C58-4752-AE3C-8073C95B5F45}" srcOrd="3" destOrd="0" parTransId="{4B368CB0-2069-47C3-BD5A-DAA2DE87270A}" sibTransId="{0630A20F-6A84-4D1D-96AA-A97DBDA0D135}"/>
    <dgm:cxn modelId="{28BB4E73-CA95-4055-8199-22A7ED6ABDAC}" type="presOf" srcId="{3BBBD545-AB87-49B8-88D7-27E1777EEAB5}" destId="{321AE9F0-E5FF-4BC8-94B1-27ECFC03040F}" srcOrd="0" destOrd="0" presId="urn:microsoft.com/office/officeart/2005/8/layout/radial6"/>
    <dgm:cxn modelId="{3E81FDDD-7459-4005-AA0A-96E321680B5E}" srcId="{362B17D2-7CEF-4AD1-89DA-AE0070665509}" destId="{46D184F3-DE78-4629-9937-FB5DE6C1C43E}" srcOrd="1" destOrd="0" parTransId="{4CB0DD06-B622-45FD-80A7-75AD11EAA5BA}" sibTransId="{F3A77F7F-9CB1-4320-B3C4-D18D41DD5AE3}"/>
    <dgm:cxn modelId="{E91A1F9F-C271-4755-9DCD-0576BE314222}" type="presOf" srcId="{4D21C188-3C58-4752-AE3C-8073C95B5F45}" destId="{98578291-3EB1-4563-AAFE-045E2CA0088A}" srcOrd="0" destOrd="0" presId="urn:microsoft.com/office/officeart/2005/8/layout/radial6"/>
    <dgm:cxn modelId="{DCBA034B-5259-4932-9C78-91D36B9D43AB}" type="presOf" srcId="{FE8B25C3-4478-4066-B5E6-575D17CC092B}" destId="{F262167E-90BF-48EA-ACEC-FBDC2DEFE401}" srcOrd="0" destOrd="0" presId="urn:microsoft.com/office/officeart/2005/8/layout/radial6"/>
    <dgm:cxn modelId="{37261290-5688-45AB-9837-8B8447C5D8D1}" type="presOf" srcId="{58211D0A-2741-4F84-95F1-3B4F1ED9115D}" destId="{1FB860B3-325B-4167-9298-A3AE49B98A17}" srcOrd="0" destOrd="0" presId="urn:microsoft.com/office/officeart/2005/8/layout/radial6"/>
    <dgm:cxn modelId="{B8AB5A24-7B71-406B-92E5-39F7982E12CF}" srcId="{31025F00-E7EB-4351-BE1E-F65069EBB12B}" destId="{362B17D2-7CEF-4AD1-89DA-AE0070665509}" srcOrd="0" destOrd="0" parTransId="{803E1089-464C-48AD-891F-A70A30ED30B0}" sibTransId="{9C6F0816-8A79-4379-9C61-9DB4D6C05167}"/>
    <dgm:cxn modelId="{4E00BE3A-1B89-465D-B698-A3ADA13AF117}" srcId="{362B17D2-7CEF-4AD1-89DA-AE0070665509}" destId="{B8079E8D-FB7B-431F-829C-E0AFA7134D8D}" srcOrd="0" destOrd="0" parTransId="{654D83CA-093E-4732-AB6E-802642493EF9}" sibTransId="{2A9ECF4B-CD60-4CE1-87A6-92C8C94032C5}"/>
    <dgm:cxn modelId="{E5150EE5-6318-4E60-9C7D-8B8490623835}" type="presOf" srcId="{0630A20F-6A84-4D1D-96AA-A97DBDA0D135}" destId="{1B3643DF-022D-4E1E-B787-136C313EEF4F}" srcOrd="0" destOrd="0" presId="urn:microsoft.com/office/officeart/2005/8/layout/radial6"/>
    <dgm:cxn modelId="{C4F565D9-6ED1-465A-BEC1-9E14CF72C5FD}" srcId="{362B17D2-7CEF-4AD1-89DA-AE0070665509}" destId="{D5245B38-90E5-4F65-89A2-F45BCB751827}" srcOrd="5" destOrd="0" parTransId="{9FD27FFE-D65A-4206-ACB2-5E57E5CD4D13}" sibTransId="{1FE7042B-D24C-4242-9A01-BED177B36C68}"/>
    <dgm:cxn modelId="{D3F64F95-F1CF-4FA8-8659-11976099C661}" type="presOf" srcId="{46D184F3-DE78-4629-9937-FB5DE6C1C43E}" destId="{FA6FC22C-7ECE-406C-810B-928E3A3C26C7}" srcOrd="0" destOrd="0" presId="urn:microsoft.com/office/officeart/2005/8/layout/radial6"/>
    <dgm:cxn modelId="{9A6C7877-033D-4C4D-BB4C-13B1026BDC9E}" srcId="{362B17D2-7CEF-4AD1-89DA-AE0070665509}" destId="{58211D0A-2741-4F84-95F1-3B4F1ED9115D}" srcOrd="4" destOrd="0" parTransId="{2BFD9E95-93E7-4285-AAB2-B02EB89496C7}" sibTransId="{C1C7727E-CEF0-4BBF-B26C-EDD3E26E65DD}"/>
    <dgm:cxn modelId="{60DE6D87-6555-4CCC-A402-B83415C02C53}" type="presOf" srcId="{2A9ECF4B-CD60-4CE1-87A6-92C8C94032C5}" destId="{4442980D-48C9-49ED-B968-78957581ABE7}" srcOrd="0" destOrd="0" presId="urn:microsoft.com/office/officeart/2005/8/layout/radial6"/>
    <dgm:cxn modelId="{9D1F10F6-D9D9-4376-B1B1-DAF0C89CD635}" type="presOf" srcId="{C535B534-7287-427D-B71D-2793E2390458}" destId="{CF160C0E-1BCF-4CF7-A1B0-83532336C59A}" srcOrd="0" destOrd="0" presId="urn:microsoft.com/office/officeart/2005/8/layout/radial6"/>
    <dgm:cxn modelId="{D62CCB08-5A3E-4088-90F5-EE4C68FB949D}" type="presOf" srcId="{D5245B38-90E5-4F65-89A2-F45BCB751827}" destId="{CEE4E0BE-4C0E-4CEB-BBA3-18ECB997459A}" srcOrd="0" destOrd="0" presId="urn:microsoft.com/office/officeart/2005/8/layout/radial6"/>
    <dgm:cxn modelId="{BFAFD70A-D2CA-4A67-81A4-F10016FB1D23}" srcId="{362B17D2-7CEF-4AD1-89DA-AE0070665509}" destId="{6B389CF8-8D06-4B5A-BC20-0065C45A753A}" srcOrd="6" destOrd="0" parTransId="{795409E1-1761-48BD-9D77-3FDF8B8D06BC}" sibTransId="{FE8B25C3-4478-4066-B5E6-575D17CC092B}"/>
    <dgm:cxn modelId="{43FC39D2-3F36-488F-AD30-A081286682B0}" type="presOf" srcId="{362B17D2-7CEF-4AD1-89DA-AE0070665509}" destId="{92242EB5-87B8-479C-B6A5-D724C2ECA9A7}" srcOrd="0" destOrd="0" presId="urn:microsoft.com/office/officeart/2005/8/layout/radial6"/>
    <dgm:cxn modelId="{A09A76E5-0AF8-4F57-903D-603D93AC6B0A}" srcId="{362B17D2-7CEF-4AD1-89DA-AE0070665509}" destId="{C535B534-7287-427D-B71D-2793E2390458}" srcOrd="7" destOrd="0" parTransId="{C796DBA9-C99D-4F1B-986B-94FC453EEB7A}" sibTransId="{3BBBD545-AB87-49B8-88D7-27E1777EEAB5}"/>
    <dgm:cxn modelId="{A4BB98D4-BF2D-4035-AD65-6EBDF1C95FDB}" type="presOf" srcId="{6B389CF8-8D06-4B5A-BC20-0065C45A753A}" destId="{EE5A948B-DDDA-4513-A8D7-18A937F2E6FC}" srcOrd="0" destOrd="0" presId="urn:microsoft.com/office/officeart/2005/8/layout/radial6"/>
    <dgm:cxn modelId="{B8736BD2-0A4A-4331-B9E0-031C7E2CDF4B}" srcId="{362B17D2-7CEF-4AD1-89DA-AE0070665509}" destId="{53D980EE-1F13-4990-953C-22143B62C8C6}" srcOrd="2" destOrd="0" parTransId="{19DD8E18-40B7-4566-8110-2037C01146A3}" sibTransId="{6ECBE780-34A3-4146-91C9-548D7B27D03E}"/>
    <dgm:cxn modelId="{1203C4AD-1CF4-46DF-8CE1-320F8498BA85}" type="presOf" srcId="{C1C7727E-CEF0-4BBF-B26C-EDD3E26E65DD}" destId="{DB4E9DBE-183D-4ABB-A3D4-A4DF836C0084}" srcOrd="0" destOrd="0" presId="urn:microsoft.com/office/officeart/2005/8/layout/radial6"/>
    <dgm:cxn modelId="{64DCBA50-D42D-45ED-8E27-D619559CB029}" type="presParOf" srcId="{48B6AFE3-3A26-418D-89D3-8635F82B8FE0}" destId="{92242EB5-87B8-479C-B6A5-D724C2ECA9A7}" srcOrd="0" destOrd="0" presId="urn:microsoft.com/office/officeart/2005/8/layout/radial6"/>
    <dgm:cxn modelId="{0C9B24D1-965D-456D-9548-22EC49037A63}" type="presParOf" srcId="{48B6AFE3-3A26-418D-89D3-8635F82B8FE0}" destId="{6747F9D3-1FD4-4B9D-9507-1D2B4D9BE2C8}" srcOrd="1" destOrd="0" presId="urn:microsoft.com/office/officeart/2005/8/layout/radial6"/>
    <dgm:cxn modelId="{8BBB3C2C-74B0-4F11-9995-1E31224A99B3}" type="presParOf" srcId="{48B6AFE3-3A26-418D-89D3-8635F82B8FE0}" destId="{9AF7A0C7-8A3F-4075-8EC6-AC9478C03D53}" srcOrd="2" destOrd="0" presId="urn:microsoft.com/office/officeart/2005/8/layout/radial6"/>
    <dgm:cxn modelId="{9242F203-AE28-412F-9BC1-77961FB3C80B}" type="presParOf" srcId="{48B6AFE3-3A26-418D-89D3-8635F82B8FE0}" destId="{4442980D-48C9-49ED-B968-78957581ABE7}" srcOrd="3" destOrd="0" presId="urn:microsoft.com/office/officeart/2005/8/layout/radial6"/>
    <dgm:cxn modelId="{1D3B5D7F-7BEC-4CBC-B9D7-A9F774BBBE40}" type="presParOf" srcId="{48B6AFE3-3A26-418D-89D3-8635F82B8FE0}" destId="{FA6FC22C-7ECE-406C-810B-928E3A3C26C7}" srcOrd="4" destOrd="0" presId="urn:microsoft.com/office/officeart/2005/8/layout/radial6"/>
    <dgm:cxn modelId="{FB00F982-BCEB-4BE2-8DFE-ED4649189B3B}" type="presParOf" srcId="{48B6AFE3-3A26-418D-89D3-8635F82B8FE0}" destId="{1A3525F2-C58C-4D56-AB5A-A7BEC95596A6}" srcOrd="5" destOrd="0" presId="urn:microsoft.com/office/officeart/2005/8/layout/radial6"/>
    <dgm:cxn modelId="{19E95E8B-3324-4446-BD5A-053BDAB6AB0C}" type="presParOf" srcId="{48B6AFE3-3A26-418D-89D3-8635F82B8FE0}" destId="{D3E617D2-4846-4B44-8825-1661D726E15B}" srcOrd="6" destOrd="0" presId="urn:microsoft.com/office/officeart/2005/8/layout/radial6"/>
    <dgm:cxn modelId="{1D359E95-DEB4-42E2-A2B3-2C35679EA947}" type="presParOf" srcId="{48B6AFE3-3A26-418D-89D3-8635F82B8FE0}" destId="{E117F626-9B79-4F36-AF8B-685A048048CB}" srcOrd="7" destOrd="0" presId="urn:microsoft.com/office/officeart/2005/8/layout/radial6"/>
    <dgm:cxn modelId="{A9194F1D-ACE1-4814-A1F2-BDAE13B453D0}" type="presParOf" srcId="{48B6AFE3-3A26-418D-89D3-8635F82B8FE0}" destId="{366CC1BF-B1D2-47A4-9DAF-3B865995708F}" srcOrd="8" destOrd="0" presId="urn:microsoft.com/office/officeart/2005/8/layout/radial6"/>
    <dgm:cxn modelId="{D66B8D49-5479-4EF9-9231-6A484E33BB35}" type="presParOf" srcId="{48B6AFE3-3A26-418D-89D3-8635F82B8FE0}" destId="{CFA49F4D-0D36-4CA5-8709-AB4637CB47C3}" srcOrd="9" destOrd="0" presId="urn:microsoft.com/office/officeart/2005/8/layout/radial6"/>
    <dgm:cxn modelId="{F11C5FBB-CC9A-49EF-B98B-991817507F6D}" type="presParOf" srcId="{48B6AFE3-3A26-418D-89D3-8635F82B8FE0}" destId="{98578291-3EB1-4563-AAFE-045E2CA0088A}" srcOrd="10" destOrd="0" presId="urn:microsoft.com/office/officeart/2005/8/layout/radial6"/>
    <dgm:cxn modelId="{8EBE49D9-160A-4F8E-9157-C9FE19A4841E}" type="presParOf" srcId="{48B6AFE3-3A26-418D-89D3-8635F82B8FE0}" destId="{E718F5BE-46E5-432D-A6C7-C12B03D7F917}" srcOrd="11" destOrd="0" presId="urn:microsoft.com/office/officeart/2005/8/layout/radial6"/>
    <dgm:cxn modelId="{1075DDDB-DBD0-433F-98FE-9DD8F854FD91}" type="presParOf" srcId="{48B6AFE3-3A26-418D-89D3-8635F82B8FE0}" destId="{1B3643DF-022D-4E1E-B787-136C313EEF4F}" srcOrd="12" destOrd="0" presId="urn:microsoft.com/office/officeart/2005/8/layout/radial6"/>
    <dgm:cxn modelId="{5D70E4E5-F6C1-4DBC-9B36-BE1309BBCA58}" type="presParOf" srcId="{48B6AFE3-3A26-418D-89D3-8635F82B8FE0}" destId="{1FB860B3-325B-4167-9298-A3AE49B98A17}" srcOrd="13" destOrd="0" presId="urn:microsoft.com/office/officeart/2005/8/layout/radial6"/>
    <dgm:cxn modelId="{6C01A6FF-0D19-446C-A6D2-18F03E995B8F}" type="presParOf" srcId="{48B6AFE3-3A26-418D-89D3-8635F82B8FE0}" destId="{1FA293D8-A0F2-4D55-9F8B-691CC654E9EE}" srcOrd="14" destOrd="0" presId="urn:microsoft.com/office/officeart/2005/8/layout/radial6"/>
    <dgm:cxn modelId="{17E20F0C-ACB1-44C3-87FD-06F677B83A2A}" type="presParOf" srcId="{48B6AFE3-3A26-418D-89D3-8635F82B8FE0}" destId="{DB4E9DBE-183D-4ABB-A3D4-A4DF836C0084}" srcOrd="15" destOrd="0" presId="urn:microsoft.com/office/officeart/2005/8/layout/radial6"/>
    <dgm:cxn modelId="{BB2FEA86-D330-4098-A6FC-AA5A7BF98948}" type="presParOf" srcId="{48B6AFE3-3A26-418D-89D3-8635F82B8FE0}" destId="{CEE4E0BE-4C0E-4CEB-BBA3-18ECB997459A}" srcOrd="16" destOrd="0" presId="urn:microsoft.com/office/officeart/2005/8/layout/radial6"/>
    <dgm:cxn modelId="{94CA1113-231F-400A-B1DA-4DAB0F581EB1}" type="presParOf" srcId="{48B6AFE3-3A26-418D-89D3-8635F82B8FE0}" destId="{705F64BB-1BF7-4BA7-911B-2B355CE641A9}" srcOrd="17" destOrd="0" presId="urn:microsoft.com/office/officeart/2005/8/layout/radial6"/>
    <dgm:cxn modelId="{653D7479-9328-4EEA-856F-A211AB8BFCDE}" type="presParOf" srcId="{48B6AFE3-3A26-418D-89D3-8635F82B8FE0}" destId="{63E550A7-D294-409F-BA2E-67A2DB71757A}" srcOrd="18" destOrd="0" presId="urn:microsoft.com/office/officeart/2005/8/layout/radial6"/>
    <dgm:cxn modelId="{2D51D1A4-7529-4520-836F-E3E0D2C2B17E}" type="presParOf" srcId="{48B6AFE3-3A26-418D-89D3-8635F82B8FE0}" destId="{EE5A948B-DDDA-4513-A8D7-18A937F2E6FC}" srcOrd="19" destOrd="0" presId="urn:microsoft.com/office/officeart/2005/8/layout/radial6"/>
    <dgm:cxn modelId="{80932835-D9BF-473C-881B-092DCDC963C3}" type="presParOf" srcId="{48B6AFE3-3A26-418D-89D3-8635F82B8FE0}" destId="{9F019F70-D146-4D2A-A173-577F1942B6EA}" srcOrd="20" destOrd="0" presId="urn:microsoft.com/office/officeart/2005/8/layout/radial6"/>
    <dgm:cxn modelId="{AFA6D2A6-7A14-4542-A713-1CD00125EF55}" type="presParOf" srcId="{48B6AFE3-3A26-418D-89D3-8635F82B8FE0}" destId="{F262167E-90BF-48EA-ACEC-FBDC2DEFE401}" srcOrd="21" destOrd="0" presId="urn:microsoft.com/office/officeart/2005/8/layout/radial6"/>
    <dgm:cxn modelId="{A56D6956-CB98-46BD-8E8F-672779D6CB67}" type="presParOf" srcId="{48B6AFE3-3A26-418D-89D3-8635F82B8FE0}" destId="{CF160C0E-1BCF-4CF7-A1B0-83532336C59A}" srcOrd="22" destOrd="0" presId="urn:microsoft.com/office/officeart/2005/8/layout/radial6"/>
    <dgm:cxn modelId="{A195DCF9-1118-4FDE-B33E-F4B7755F9A70}" type="presParOf" srcId="{48B6AFE3-3A26-418D-89D3-8635F82B8FE0}" destId="{6B499C8D-D61C-4BC9-A112-266BD52EEEE7}" srcOrd="23" destOrd="0" presId="urn:microsoft.com/office/officeart/2005/8/layout/radial6"/>
    <dgm:cxn modelId="{639649D8-336B-406B-80AE-1B3CF886EBD5}" type="presParOf" srcId="{48B6AFE3-3A26-418D-89D3-8635F82B8FE0}" destId="{321AE9F0-E5FF-4BC8-94B1-27ECFC03040F}" srcOrd="24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3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</p:bgPr>
    </p:bg>
    <p:spTree>
      <p:nvGrpSpPr>
        <p:cNvPr id="13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8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2" y="1"/>
            <a:ext cx="3076575" cy="512763"/>
          </a:xfrm>
          <a:prstGeom prst="rect"/>
          <a:noFill/>
          <a:ln w="9525">
            <a:noFill/>
            <a:miter lim="800000"/>
            <a:headEnd/>
            <a:tailEnd/>
          </a:ln>
          <a:effectLst/>
        </p:spPr>
        <p:txBody>
          <a:bodyPr anchor="t" anchorCtr="0" bIns="45745" compatLnSpc="1" lIns="91492" numCol="1" rIns="91492" tIns="45745" vert="horz" wrap="square">
            <a:prstTxWarp prst="textNoShape"/>
          </a:bodyPr>
          <a:lstStyle>
            <a:lvl1pPr algn="l">
              <a:defRPr sz="1100"/>
            </a:lvl1pPr>
          </a:lstStyle>
          <a:p>
            <a:endParaRPr lang="en-US"/>
          </a:p>
        </p:txBody>
      </p:sp>
      <p:sp>
        <p:nvSpPr>
          <p:cNvPr id="104868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1139" y="1"/>
            <a:ext cx="3076575" cy="512763"/>
          </a:xfrm>
          <a:prstGeom prst="rect"/>
          <a:noFill/>
          <a:ln w="9525">
            <a:noFill/>
            <a:miter lim="800000"/>
            <a:headEnd/>
            <a:tailEnd/>
          </a:ln>
          <a:effectLst/>
        </p:spPr>
        <p:txBody>
          <a:bodyPr anchor="t" anchorCtr="0" bIns="45745" compatLnSpc="1" lIns="91492" numCol="1" rIns="91492" tIns="45745" vert="horz" wrap="square">
            <a:prstTxWarp prst="textNoShape"/>
          </a:bodyPr>
          <a:lstStyle>
            <a:lvl1pPr algn="r">
              <a:defRPr sz="1100"/>
            </a:lvl1pPr>
          </a:lstStyle>
          <a:p>
            <a:endParaRPr lang="en-US"/>
          </a:p>
        </p:txBody>
      </p:sp>
      <p:sp>
        <p:nvSpPr>
          <p:cNvPr id="1048690" name="Rectangle 4"/>
          <p:cNvSpPr>
            <a:spLocks noChangeAspect="1" noRot="1" noGrp="1" noChangeArrowheads="1" noTextEdit="1"/>
          </p:cNvSpPr>
          <p:nvPr>
            <p:ph type="sldImg" idx="2"/>
          </p:nvPr>
        </p:nvSpPr>
        <p:spPr bwMode="auto">
          <a:xfrm>
            <a:off x="990600" y="766763"/>
            <a:ext cx="5118100" cy="3838575"/>
          </a:xfrm>
          <a:prstGeom prst="rect"/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104869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9614" y="4862514"/>
            <a:ext cx="5680075" cy="4605337"/>
          </a:xfrm>
          <a:prstGeom prst="rect"/>
          <a:noFill/>
          <a:ln w="9525">
            <a:noFill/>
            <a:miter lim="800000"/>
            <a:headEnd/>
            <a:tailEnd/>
          </a:ln>
          <a:effectLst/>
        </p:spPr>
        <p:txBody>
          <a:bodyPr anchor="t" anchorCtr="0" bIns="45745" compatLnSpc="1" lIns="91492" numCol="1" rIns="91492" tIns="45745" vert="horz" wrap="square">
            <a:prstTxWarp prst="textNoShape"/>
          </a:bodyPr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4869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2" y="9720264"/>
            <a:ext cx="3076575" cy="512762"/>
          </a:xfrm>
          <a:prstGeom prst="rect"/>
          <a:noFill/>
          <a:ln w="9525">
            <a:noFill/>
            <a:miter lim="800000"/>
            <a:headEnd/>
            <a:tailEnd/>
          </a:ln>
          <a:effectLst/>
        </p:spPr>
        <p:txBody>
          <a:bodyPr anchor="b" anchorCtr="0" bIns="45745" compatLnSpc="1" lIns="91492" numCol="1" rIns="91492" tIns="45745" vert="horz" wrap="square">
            <a:prstTxWarp prst="textNoShape"/>
          </a:bodyPr>
          <a:lstStyle>
            <a:lvl1pPr algn="l">
              <a:defRPr sz="1100"/>
            </a:lvl1pPr>
          </a:lstStyle>
          <a:p>
            <a:endParaRPr lang="en-US"/>
          </a:p>
        </p:txBody>
      </p:sp>
      <p:sp>
        <p:nvSpPr>
          <p:cNvPr id="104869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1139" y="9720264"/>
            <a:ext cx="3076575" cy="512762"/>
          </a:xfrm>
          <a:prstGeom prst="rect"/>
          <a:noFill/>
          <a:ln w="9525">
            <a:noFill/>
            <a:miter lim="800000"/>
            <a:headEnd/>
            <a:tailEnd/>
          </a:ln>
          <a:effectLst/>
        </p:spPr>
        <p:txBody>
          <a:bodyPr anchor="b" anchorCtr="0" bIns="45745" compatLnSpc="1" lIns="91492" numCol="1" rIns="91492" tIns="45745" vert="horz" wrap="square">
            <a:prstTxWarp prst="textNoShape"/>
          </a:bodyPr>
          <a:lstStyle>
            <a:lvl1pPr algn="r">
              <a:defRPr sz="1100"/>
            </a:lvl1pPr>
          </a:lstStyle>
          <a:p>
            <a:fld id="{A9A0EA98-5831-4853-B862-C702E6EB345C}" type="slidenum">
              <a:rPr lang="en-US"/>
              <a:t>‹#›</a:t>
            </a:fld>
            <a:endParaRPr lang="en-US"/>
          </a:p>
        </p:txBody>
      </p:sp>
    </p:spTree>
  </p:cSld>
  <p:clrMap accent1="accent1" accent2="accent2" accent3="accent3" accent4="accent4" accent5="accent5" accent6="accent6" bg1="lt1" bg2="lt2" tx1="dk1" tx2="dk2" hlink="hlink" folHlink="folHlink"/>
  <p:notesStyle>
    <a:lvl1pPr algn="l" fontAlgn="base" rtl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algn="l" fontAlgn="base" marL="457200" rtl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algn="l" fontAlgn="base" marL="914400" rtl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algn="l" fontAlgn="base" marL="1371600" rtl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algn="l" fontAlgn="base" marL="1828800" rtl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algn="l" defTabSz="914400" eaLnBrk="1" hangingPunct="1" latinLnBrk="0" marL="2286000" rtl="0">
      <a:defRPr sz="1200" kern="1200">
        <a:solidFill>
          <a:schemeClr val="tx1"/>
        </a:solidFill>
        <a:latin typeface="+mn-lt"/>
        <a:ea typeface="+mn-ea"/>
        <a:cs typeface="+mn-cs"/>
      </a:defRPr>
    </a:lvl6pPr>
    <a:lvl7pPr algn="l" defTabSz="914400" eaLnBrk="1" hangingPunct="1" latinLnBrk="0" marL="2743200" rtl="0">
      <a:defRPr sz="1200" kern="1200">
        <a:solidFill>
          <a:schemeClr val="tx1"/>
        </a:solidFill>
        <a:latin typeface="+mn-lt"/>
        <a:ea typeface="+mn-ea"/>
        <a:cs typeface="+mn-cs"/>
      </a:defRPr>
    </a:lvl7pPr>
    <a:lvl8pPr algn="l" defTabSz="914400" eaLnBrk="1" hangingPunct="1" latinLnBrk="0" marL="3200400" rtl="0">
      <a:defRPr sz="1200" kern="1200">
        <a:solidFill>
          <a:schemeClr val="tx1"/>
        </a:solidFill>
        <a:latin typeface="+mn-lt"/>
        <a:ea typeface="+mn-ea"/>
        <a:cs typeface="+mn-cs"/>
      </a:defRPr>
    </a:lvl8pPr>
    <a:lvl9pPr algn="l" defTabSz="914400" eaLnBrk="1" hangingPunct="1" latinLnBrk="0" marL="3657600" rtl="0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title">
  <p:cSld name="Title Slide">
    <p:spTree>
      <p:nvGrpSpPr>
        <p:cNvPr id="64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8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48599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algn="ctr" indent="0" marL="0">
              <a:buNone/>
              <a:defRPr sz="1800"/>
            </a:lvl1pPr>
            <a:lvl2pPr algn="ctr" indent="0" marL="342900">
              <a:buNone/>
              <a:defRPr sz="1500"/>
            </a:lvl2pPr>
            <a:lvl3pPr algn="ctr" indent="0" marL="685800">
              <a:buNone/>
              <a:defRPr sz="1350"/>
            </a:lvl3pPr>
            <a:lvl4pPr algn="ctr" indent="0" marL="1028700">
              <a:buNone/>
              <a:defRPr sz="1200"/>
            </a:lvl4pPr>
            <a:lvl5pPr algn="ctr" indent="0" marL="1371600">
              <a:buNone/>
              <a:defRPr sz="1200"/>
            </a:lvl5pPr>
            <a:lvl6pPr algn="ctr" indent="0" marL="1714500">
              <a:buNone/>
              <a:defRPr sz="1200"/>
            </a:lvl6pPr>
            <a:lvl7pPr algn="ctr" indent="0" marL="2057400">
              <a:buNone/>
              <a:defRPr sz="1200"/>
            </a:lvl7pPr>
            <a:lvl8pPr algn="ctr" indent="0" marL="2400300">
              <a:buNone/>
              <a:defRPr sz="1200"/>
            </a:lvl8pPr>
            <a:lvl9pPr algn="ctr" indent="0" marL="2743200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1048600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1D8BD707-D9CF-40AE-B4C6-C98DA3205C09}" type="datetimeFigureOut">
              <a:rPr lang="en-US" smtClean="0"/>
              <a:t>6/14/2020</a:t>
            </a:fld>
            <a:endParaRPr lang="en-US"/>
          </a:p>
        </p:txBody>
      </p:sp>
      <p:sp>
        <p:nvSpPr>
          <p:cNvPr id="1048601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104860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vertTx">
  <p:cSld name="Title and Vertical Text">
    <p:spTree>
      <p:nvGrpSpPr>
        <p:cNvPr id="126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58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48659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048660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1D8BD707-D9CF-40AE-B4C6-C98DA3205C09}" type="datetimeFigureOut">
              <a:rPr lang="en-US" smtClean="0"/>
              <a:t>6/14/2020</a:t>
            </a:fld>
            <a:endParaRPr lang="en-US"/>
          </a:p>
        </p:txBody>
      </p:sp>
      <p:sp>
        <p:nvSpPr>
          <p:cNvPr id="1048661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104866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vertTitleAndTx">
  <p:cSld name="Vertical Title and Text">
    <p:spTree>
      <p:nvGrpSpPr>
        <p:cNvPr id="124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47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48648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048649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1D8BD707-D9CF-40AE-B4C6-C98DA3205C09}" type="datetimeFigureOut">
              <a:rPr lang="en-US" smtClean="0"/>
              <a:t>6/14/2020</a:t>
            </a:fld>
            <a:endParaRPr lang="en-US"/>
          </a:p>
        </p:txBody>
      </p:sp>
      <p:sp>
        <p:nvSpPr>
          <p:cNvPr id="1048650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104865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0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1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48612" name="Content Placeholder 2"/>
          <p:cNvSpPr>
            <a:spLocks noGrp="1"/>
          </p:cNvSpPr>
          <p:nvPr>
            <p:ph idx="1"/>
          </p:nvPr>
        </p:nvSpPr>
        <p:spPr/>
        <p:txBody>
          <a:bodyPr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04861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1D8BD707-D9CF-40AE-B4C6-C98DA3205C09}" type="datetimeFigureOut">
              <a:rPr lang="en-US" smtClean="0"/>
              <a:t>6/14/2020</a:t>
            </a:fld>
            <a:endParaRPr lang="en-US"/>
          </a:p>
        </p:txBody>
      </p:sp>
      <p:sp>
        <p:nvSpPr>
          <p:cNvPr id="104861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104861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secHead">
  <p:cSld name="Section Header">
    <p:spTree>
      <p:nvGrpSpPr>
        <p:cNvPr id="127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63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48664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indent="0" marL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indent="0" marL="34290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indent="0" marL="68580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indent="0" marL="102870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indent="0" marL="137160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indent="0" marL="171450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indent="0" marL="205740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indent="0" marL="240030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indent="0" marL="274320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4866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1D8BD707-D9CF-40AE-B4C6-C98DA3205C09}" type="datetimeFigureOut">
              <a:rPr lang="en-US" smtClean="0"/>
              <a:t>6/14/2020</a:t>
            </a:fld>
            <a:endParaRPr lang="en-US"/>
          </a:p>
        </p:txBody>
      </p:sp>
      <p:sp>
        <p:nvSpPr>
          <p:cNvPr id="104866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104866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twoObj">
  <p:cSld name="Two Content">
    <p:spTree>
      <p:nvGrpSpPr>
        <p:cNvPr id="128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68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48669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048670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048671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1D8BD707-D9CF-40AE-B4C6-C98DA3205C09}" type="datetimeFigureOut">
              <a:rPr lang="en-US" smtClean="0"/>
              <a:t>6/14/2020</a:t>
            </a:fld>
            <a:endParaRPr lang="en-US"/>
          </a:p>
        </p:txBody>
      </p:sp>
      <p:sp>
        <p:nvSpPr>
          <p:cNvPr id="1048672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1048673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twoTxTwoObj">
  <p:cSld name="Comparison">
    <p:spTree>
      <p:nvGrpSpPr>
        <p:cNvPr id="129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74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48675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indent="0" marL="0">
              <a:buNone/>
              <a:defRPr b="1" sz="1800"/>
            </a:lvl1pPr>
            <a:lvl2pPr indent="0" marL="342900">
              <a:buNone/>
              <a:defRPr b="1" sz="1500"/>
            </a:lvl2pPr>
            <a:lvl3pPr indent="0" marL="685800">
              <a:buNone/>
              <a:defRPr b="1" sz="1350"/>
            </a:lvl3pPr>
            <a:lvl4pPr indent="0" marL="1028700">
              <a:buNone/>
              <a:defRPr b="1" sz="1200"/>
            </a:lvl4pPr>
            <a:lvl5pPr indent="0" marL="1371600">
              <a:buNone/>
              <a:defRPr b="1" sz="1200"/>
            </a:lvl5pPr>
            <a:lvl6pPr indent="0" marL="1714500">
              <a:buNone/>
              <a:defRPr b="1" sz="1200"/>
            </a:lvl6pPr>
            <a:lvl7pPr indent="0" marL="2057400">
              <a:buNone/>
              <a:defRPr b="1" sz="1200"/>
            </a:lvl7pPr>
            <a:lvl8pPr indent="0" marL="2400300">
              <a:buNone/>
              <a:defRPr b="1" sz="1200"/>
            </a:lvl8pPr>
            <a:lvl9pPr indent="0" marL="2743200">
              <a:buNone/>
              <a:defRPr b="1" sz="1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48676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048677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indent="0" marL="0">
              <a:buNone/>
              <a:defRPr b="1" sz="1800"/>
            </a:lvl1pPr>
            <a:lvl2pPr indent="0" marL="342900">
              <a:buNone/>
              <a:defRPr b="1" sz="1500"/>
            </a:lvl2pPr>
            <a:lvl3pPr indent="0" marL="685800">
              <a:buNone/>
              <a:defRPr b="1" sz="1350"/>
            </a:lvl3pPr>
            <a:lvl4pPr indent="0" marL="1028700">
              <a:buNone/>
              <a:defRPr b="1" sz="1200"/>
            </a:lvl4pPr>
            <a:lvl5pPr indent="0" marL="1371600">
              <a:buNone/>
              <a:defRPr b="1" sz="1200"/>
            </a:lvl5pPr>
            <a:lvl6pPr indent="0" marL="1714500">
              <a:buNone/>
              <a:defRPr b="1" sz="1200"/>
            </a:lvl6pPr>
            <a:lvl7pPr indent="0" marL="2057400">
              <a:buNone/>
              <a:defRPr b="1" sz="1200"/>
            </a:lvl7pPr>
            <a:lvl8pPr indent="0" marL="2400300">
              <a:buNone/>
              <a:defRPr b="1" sz="1200"/>
            </a:lvl8pPr>
            <a:lvl9pPr indent="0" marL="2743200">
              <a:buNone/>
              <a:defRPr b="1" sz="1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48678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048679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1D8BD707-D9CF-40AE-B4C6-C98DA3205C09}" type="datetimeFigureOut">
              <a:rPr lang="en-US" smtClean="0"/>
              <a:t>6/14/2020</a:t>
            </a:fld>
            <a:endParaRPr lang="en-US"/>
          </a:p>
        </p:txBody>
      </p:sp>
      <p:sp>
        <p:nvSpPr>
          <p:cNvPr id="1048680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1048681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titleOnly">
  <p:cSld name="Title Only">
    <p:spTree>
      <p:nvGrpSpPr>
        <p:cNvPr id="6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4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48595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1D8BD707-D9CF-40AE-B4C6-C98DA3205C09}" type="datetimeFigureOut">
              <a:rPr lang="en-US" smtClean="0"/>
              <a:t>6/14/2020</a:t>
            </a:fld>
            <a:endParaRPr lang="en-US"/>
          </a:p>
        </p:txBody>
      </p:sp>
      <p:sp>
        <p:nvSpPr>
          <p:cNvPr id="1048596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1048597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blank">
  <p:cSld name="Blank">
    <p:spTree>
      <p:nvGrpSpPr>
        <p:cNvPr id="24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1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1D8BD707-D9CF-40AE-B4C6-C98DA3205C09}" type="datetimeFigureOut">
              <a:rPr lang="en-US" smtClean="0"/>
              <a:t>6/14/2020</a:t>
            </a:fld>
            <a:endParaRPr lang="en-US"/>
          </a:p>
        </p:txBody>
      </p:sp>
      <p:sp>
        <p:nvSpPr>
          <p:cNvPr id="1048582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1048583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Tx">
  <p:cSld name="Content with Caption">
    <p:spTree>
      <p:nvGrpSpPr>
        <p:cNvPr id="13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8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4868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04868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indent="0" marL="0">
              <a:buNone/>
              <a:defRPr sz="1200"/>
            </a:lvl1pPr>
            <a:lvl2pPr indent="0" marL="342900">
              <a:buNone/>
              <a:defRPr sz="1050"/>
            </a:lvl2pPr>
            <a:lvl3pPr indent="0" marL="685800">
              <a:buNone/>
              <a:defRPr sz="900"/>
            </a:lvl3pPr>
            <a:lvl4pPr indent="0" marL="1028700">
              <a:buNone/>
              <a:defRPr sz="750"/>
            </a:lvl4pPr>
            <a:lvl5pPr indent="0" marL="1371600">
              <a:buNone/>
              <a:defRPr sz="750"/>
            </a:lvl5pPr>
            <a:lvl6pPr indent="0" marL="1714500">
              <a:buNone/>
              <a:defRPr sz="750"/>
            </a:lvl6pPr>
            <a:lvl7pPr indent="0" marL="2057400">
              <a:buNone/>
              <a:defRPr sz="750"/>
            </a:lvl7pPr>
            <a:lvl8pPr indent="0" marL="2400300">
              <a:buNone/>
              <a:defRPr sz="750"/>
            </a:lvl8pPr>
            <a:lvl9pPr indent="0" marL="274320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4868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1D8BD707-D9CF-40AE-B4C6-C98DA3205C09}" type="datetimeFigureOut">
              <a:rPr lang="en-US" smtClean="0"/>
              <a:t>6/14/2020</a:t>
            </a:fld>
            <a:endParaRPr lang="en-US"/>
          </a:p>
        </p:txBody>
      </p:sp>
      <p:sp>
        <p:nvSpPr>
          <p:cNvPr id="104868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104868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picTx">
  <p:cSld name="Picture with Caption">
    <p:spTree>
      <p:nvGrpSpPr>
        <p:cNvPr id="125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5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4865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indent="0" marL="0">
              <a:buNone/>
              <a:defRPr sz="2400"/>
            </a:lvl1pPr>
            <a:lvl2pPr indent="0" marL="342900">
              <a:buNone/>
              <a:defRPr sz="2100"/>
            </a:lvl2pPr>
            <a:lvl3pPr indent="0" marL="685800">
              <a:buNone/>
              <a:defRPr sz="1800"/>
            </a:lvl3pPr>
            <a:lvl4pPr indent="0" marL="1028700">
              <a:buNone/>
              <a:defRPr sz="1500"/>
            </a:lvl4pPr>
            <a:lvl5pPr indent="0" marL="1371600">
              <a:buNone/>
              <a:defRPr sz="1500"/>
            </a:lvl5pPr>
            <a:lvl6pPr indent="0" marL="1714500">
              <a:buNone/>
              <a:defRPr sz="1500"/>
            </a:lvl6pPr>
            <a:lvl7pPr indent="0" marL="2057400">
              <a:buNone/>
              <a:defRPr sz="1500"/>
            </a:lvl7pPr>
            <a:lvl8pPr indent="0" marL="2400300">
              <a:buNone/>
              <a:defRPr sz="1500"/>
            </a:lvl8pPr>
            <a:lvl9pPr indent="0" marL="2743200">
              <a:buNone/>
              <a:defRPr sz="1500"/>
            </a:lvl9pPr>
          </a:lstStyle>
          <a:p>
            <a:endParaRPr lang="en-US"/>
          </a:p>
        </p:txBody>
      </p:sp>
      <p:sp>
        <p:nvSpPr>
          <p:cNvPr id="104865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indent="0" marL="0">
              <a:buNone/>
              <a:defRPr sz="1200"/>
            </a:lvl1pPr>
            <a:lvl2pPr indent="0" marL="342900">
              <a:buNone/>
              <a:defRPr sz="1050"/>
            </a:lvl2pPr>
            <a:lvl3pPr indent="0" marL="685800">
              <a:buNone/>
              <a:defRPr sz="900"/>
            </a:lvl3pPr>
            <a:lvl4pPr indent="0" marL="1028700">
              <a:buNone/>
              <a:defRPr sz="750"/>
            </a:lvl4pPr>
            <a:lvl5pPr indent="0" marL="1371600">
              <a:buNone/>
              <a:defRPr sz="750"/>
            </a:lvl5pPr>
            <a:lvl6pPr indent="0" marL="1714500">
              <a:buNone/>
              <a:defRPr sz="750"/>
            </a:lvl6pPr>
            <a:lvl7pPr indent="0" marL="2057400">
              <a:buNone/>
              <a:defRPr sz="750"/>
            </a:lvl7pPr>
            <a:lvl8pPr indent="0" marL="2400300">
              <a:buNone/>
              <a:defRPr sz="750"/>
            </a:lvl8pPr>
            <a:lvl9pPr indent="0" marL="274320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4865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1D8BD707-D9CF-40AE-B4C6-C98DA3205C09}" type="datetimeFigureOut">
              <a:rPr lang="en-US" smtClean="0"/>
              <a:t>6/14/2020</a:t>
            </a:fld>
            <a:endParaRPr lang="en-US"/>
          </a:p>
        </p:txBody>
      </p:sp>
      <p:sp>
        <p:nvSpPr>
          <p:cNvPr id="104865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104865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76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/>
        </p:spPr>
        <p:txBody>
          <a:bodyPr anchor="ctr" bIns="45720" lIns="91440" rIns="91440" rtlCol="0" tIns="45720" vert="horz">
            <a:normAutofit/>
          </a:bodyPr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48577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/>
        </p:spPr>
        <p:txBody>
          <a:bodyPr bIns="45720" lIns="91440" rIns="91440" rtlCol="0" tIns="45720" vert="horz">
            <a:normAutofit/>
          </a:bodyPr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048578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/>
        </p:spPr>
        <p:txBody>
          <a:bodyPr anchor="ctr" bIns="45720" lIns="91440" rIns="91440" rtlCol="0" tIns="45720" vert="horz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t>6/14/2020</a:t>
            </a:fld>
            <a:endParaRPr lang="en-US"/>
          </a:p>
        </p:txBody>
      </p:sp>
      <p:sp>
        <p:nvSpPr>
          <p:cNvPr id="104857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/>
        </p:spPr>
        <p:txBody>
          <a:bodyPr anchor="ctr" bIns="45720" lIns="91440" rIns="91440" rtlCol="0" tIns="45720" vert="horz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04858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/>
        </p:spPr>
        <p:txBody>
          <a:bodyPr anchor="ctr" bIns="45720" lIns="91440" rIns="91440" rtlCol="0" tIns="45720" vert="horz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 accent1="accent1" accent2="accent2" accent3="accent3" accent4="accent4" accent5="accent5" accent6="accent6" bg1="lt1" bg2="lt2" tx1="dk1" tx2="dk2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685800" eaLnBrk="1" hangingPunct="1" latinLnBrk="0" rtl="0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algn="l" defTabSz="685800" eaLnBrk="1" hangingPunct="1" indent="-171450" latinLnBrk="0" marL="171450" rtl="0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algn="l" defTabSz="685800" eaLnBrk="1" hangingPunct="1" indent="-171450" latinLnBrk="0" marL="514350" rtl="0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algn="l" defTabSz="685800" eaLnBrk="1" hangingPunct="1" indent="-171450" latinLnBrk="0" marL="857250" rtl="0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algn="l" defTabSz="685800" eaLnBrk="1" hangingPunct="1" indent="-171450" latinLnBrk="0" marL="1200150" rtl="0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algn="l" defTabSz="685800" eaLnBrk="1" hangingPunct="1" indent="-171450" latinLnBrk="0" marL="1543050" rtl="0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algn="l" defTabSz="685800" eaLnBrk="1" hangingPunct="1" indent="-171450" latinLnBrk="0" marL="1885950" rtl="0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algn="l" defTabSz="685800" eaLnBrk="1" hangingPunct="1" indent="-171450" latinLnBrk="0" marL="2228850" rtl="0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algn="l" defTabSz="685800" eaLnBrk="1" hangingPunct="1" indent="-171450" latinLnBrk="0" marL="2571750" rtl="0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algn="l" defTabSz="685800" eaLnBrk="1" hangingPunct="1" indent="-171450" latinLnBrk="0" marL="2914650" rtl="0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algn="l" defTabSz="685800" eaLnBrk="1" hangingPunct="1" latinLnBrk="0" marL="0" rtl="0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algn="l" defTabSz="685800" eaLnBrk="1" hangingPunct="1" latinLnBrk="0" marL="342900" rtl="0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algn="l" defTabSz="685800" eaLnBrk="1" hangingPunct="1" latinLnBrk="0" marL="685800" rtl="0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algn="l" defTabSz="685800" eaLnBrk="1" hangingPunct="1" latinLnBrk="0" marL="1028700" rtl="0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algn="l" defTabSz="685800" eaLnBrk="1" hangingPunct="1" latinLnBrk="0" marL="1371600" rtl="0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algn="l" defTabSz="685800" eaLnBrk="1" hangingPunct="1" latinLnBrk="0" marL="1714500" rtl="0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algn="l" defTabSz="685800" eaLnBrk="1" hangingPunct="1" latinLnBrk="0" marL="2057400" rtl="0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algn="l" defTabSz="685800" eaLnBrk="1" hangingPunct="1" latinLnBrk="0" marL="2400300" rtl="0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algn="l" defTabSz="685800" eaLnBrk="1" hangingPunct="1" latinLnBrk="0" marL="2743200" rtl="0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slideLayout" Target="../slideLayouts/slideLayout1.xml"/></Relationships>
</file>

<file path=ppt/slides/_rels/slide10.xml.rels><?xml version="1.0" encoding="UTF-8" standalone="yes"?>
<Relationships xmlns="http://schemas.openxmlformats.org/package/2006/relationships"><Relationship Id="rId1" Type="http://schemas.openxmlformats.org/officeDocument/2006/relationships/image" Target="../media/image13.jpeg"/><Relationship Id="rId2" Type="http://schemas.openxmlformats.org/officeDocument/2006/relationships/slideLayout" Target="../slideLayouts/slideLayout1.xml"/></Relationships>
</file>

<file path=ppt/slides/_rels/slide11.xml.rels><?xml version="1.0" encoding="UTF-8" standalone="yes"?>
<Relationships xmlns="http://schemas.openxmlformats.org/package/2006/relationships"><Relationship Id="rId1" Type="http://schemas.openxmlformats.org/officeDocument/2006/relationships/image" Target="../media/image14.jpeg"/><Relationship Id="rId2" Type="http://schemas.openxmlformats.org/officeDocument/2006/relationships/slideLayout" Target="../slideLayouts/slideLayout1.xml"/></Relationships>
</file>

<file path=ppt/slides/_rels/slide12.xml.rels><?xml version="1.0" encoding="UTF-8" standalone="yes"?>
<Relationships xmlns="http://schemas.openxmlformats.org/package/2006/relationships"><Relationship Id="rId1" Type="http://schemas.openxmlformats.org/officeDocument/2006/relationships/image" Target="../media/image15.jpeg"/><Relationship Id="rId2" Type="http://schemas.openxmlformats.org/officeDocument/2006/relationships/image" Target="../media/image16.jpeg"/><Relationship Id="rId3" Type="http://schemas.openxmlformats.org/officeDocument/2006/relationships/image" Target="../media/image17.jpeg"/><Relationship Id="rId4" Type="http://schemas.openxmlformats.org/officeDocument/2006/relationships/slideLayout" Target="../slideLayouts/slideLayout2.xml"/></Relationships>
</file>

<file path=ppt/slides/_rels/slide13.xml.rels><?xml version="1.0" encoding="UTF-8" standalone="yes"?>
<Relationships xmlns="http://schemas.openxmlformats.org/package/2006/relationships"><Relationship Id="rId1" Type="http://schemas.openxmlformats.org/officeDocument/2006/relationships/image" Target="../media/image18.jpeg"/><Relationship Id="rId2" Type="http://schemas.openxmlformats.org/officeDocument/2006/relationships/image" Target="../media/image19.jpeg"/><Relationship Id="rId3" Type="http://schemas.openxmlformats.org/officeDocument/2006/relationships/image" Target="../media/image20.jpeg"/><Relationship Id="rId4" Type="http://schemas.openxmlformats.org/officeDocument/2006/relationships/slideLayout" Target="../slideLayouts/slideLayout1.xml"/></Relationships>
</file>

<file path=ppt/slides/_rels/slide14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
<Relationships xmlns="http://schemas.openxmlformats.org/package/2006/relationships"><Relationship Id="rId1" Type="http://schemas.openxmlformats.org/officeDocument/2006/relationships/image" Target="../media/image21.jpeg"/><Relationship Id="rId2" Type="http://schemas.openxmlformats.org/officeDocument/2006/relationships/slideLayout" Target="../slideLayouts/slideLayout1.xml"/></Relationships>
</file>

<file path=ppt/slides/_rels/slide16.xml.rels><?xml version="1.0" encoding="UTF-8" standalone="yes"?>
<Relationships xmlns="http://schemas.openxmlformats.org/package/2006/relationships"><Relationship Id="rId1" Type="http://schemas.openxmlformats.org/officeDocument/2006/relationships/image" Target="../media/image22.jpeg"/><Relationship Id="rId2" Type="http://schemas.openxmlformats.org/officeDocument/2006/relationships/slideLayout" Target="../slideLayouts/slideLayout1.xml"/></Relationships>
</file>

<file path=ppt/slides/_rels/slide17.xml.rels><?xml version="1.0" encoding="UTF-8" standalone="yes"?>
<Relationships xmlns="http://schemas.openxmlformats.org/package/2006/relationships"><Relationship Id="rId1" Type="http://schemas.openxmlformats.org/officeDocument/2006/relationships/image" Target="../media/image23.jpeg"/><Relationship Id="rId2" Type="http://schemas.openxmlformats.org/officeDocument/2006/relationships/slideLayout" Target="../slideLayouts/slideLayout1.xml"/></Relationships>
</file>

<file path=ppt/slides/_rels/slide18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
<Relationships xmlns="http://schemas.openxmlformats.org/package/2006/relationships"><Relationship Id="rId1" Type="http://schemas.openxmlformats.org/officeDocument/2006/relationships/image" Target="../media/image2.png"/><Relationship Id="rId2" Type="http://schemas.openxmlformats.org/officeDocument/2006/relationships/image" Target="../media/image3.jpeg"/><Relationship Id="rId3" Type="http://schemas.openxmlformats.org/officeDocument/2006/relationships/image" Target="../media/image4.jpeg"/><Relationship Id="rId4" Type="http://schemas.openxmlformats.org/officeDocument/2006/relationships/slideLayout" Target="../slideLayouts/slideLayout7.xml"/></Relationships>
</file>

<file path=ppt/slides/_rels/slide20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
<Relationships xmlns="http://schemas.openxmlformats.org/package/2006/relationships"><Relationship Id="rId1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3" Type="http://schemas.microsoft.com/office/2007/relationships/diagramDrawing" Target="../diagrams/drawing1.xml"/><Relationship Id="rId4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6" Type="http://schemas.openxmlformats.org/officeDocument/2006/relationships/slideLayout" Target="../slideLayouts/slideLayout1.xml"/></Relationships>
</file>

<file path=ppt/slides/_rels/slide25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
<Relationships xmlns="http://schemas.openxmlformats.org/package/2006/relationships"><Relationship Id="rId1" Type="http://schemas.openxmlformats.org/officeDocument/2006/relationships/image" Target="../media/image24.jpeg"/><Relationship Id="rId2" Type="http://schemas.openxmlformats.org/officeDocument/2006/relationships/slideLayout" Target="../slideLayouts/slideLayout7.xml"/></Relationships>
</file>

<file path=ppt/slides/_rels/slide3.xml.rels><?xml version="1.0" encoding="UTF-8" standalone="yes"?>
<Relationships xmlns="http://schemas.openxmlformats.org/package/2006/relationships"><Relationship Id="rId1" Type="http://schemas.openxmlformats.org/officeDocument/2006/relationships/image" Target="../media/image5.jpeg"/><Relationship Id="rId2" Type="http://schemas.openxmlformats.org/officeDocument/2006/relationships/image" Target="../media/image6.jpeg"/><Relationship Id="rId3" Type="http://schemas.openxmlformats.org/officeDocument/2006/relationships/image" Target="../media/image7.jpeg"/><Relationship Id="rId4" Type="http://schemas.openxmlformats.org/officeDocument/2006/relationships/image" Target="../media/image8.jpeg"/><Relationship Id="rId5" Type="http://schemas.openxmlformats.org/officeDocument/2006/relationships/slideLayout" Target="../slideLayouts/slideLayout6.xml"/></Relationships>
</file>

<file path=ppt/slides/_rels/slide4.xml.rels><?xml version="1.0" encoding="UTF-8" standalone="yes"?>
<Relationships xmlns="http://schemas.openxmlformats.org/package/2006/relationships"><Relationship Id="rId1" Type="http://schemas.openxmlformats.org/officeDocument/2006/relationships/image" Target="../media/image2.png"/><Relationship Id="rId2" Type="http://schemas.openxmlformats.org/officeDocument/2006/relationships/image" Target="../media/image3.jpeg"/><Relationship Id="rId3" Type="http://schemas.openxmlformats.org/officeDocument/2006/relationships/slideLayout" Target="../slideLayouts/slideLayout7.xml"/></Relationships>
</file>

<file path=ppt/slides/_rels/slide5.xml.rels><?xml version="1.0" encoding="UTF-8" standalone="yes"?>
<Relationships xmlns="http://schemas.openxmlformats.org/package/2006/relationships"><Relationship Id="rId1" Type="http://schemas.openxmlformats.org/officeDocument/2006/relationships/image" Target="../media/image9.jpeg"/><Relationship Id="rId2" Type="http://schemas.openxmlformats.org/officeDocument/2006/relationships/image" Target="../media/image2.png"/><Relationship Id="rId3" Type="http://schemas.openxmlformats.org/officeDocument/2006/relationships/image" Target="../media/image3.jpeg"/><Relationship Id="rId4" Type="http://schemas.openxmlformats.org/officeDocument/2006/relationships/slideLayout" Target="../slideLayouts/slideLayout7.xml"/></Relationships>
</file>

<file path=ppt/slides/_rels/slide6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
<Relationships xmlns="http://schemas.openxmlformats.org/package/2006/relationships"><Relationship Id="rId1" Type="http://schemas.openxmlformats.org/officeDocument/2006/relationships/image" Target="../media/image10.jpeg"/><Relationship Id="rId2" Type="http://schemas.openxmlformats.org/officeDocument/2006/relationships/image" Target="../media/image11.jpeg"/><Relationship Id="rId3" Type="http://schemas.openxmlformats.org/officeDocument/2006/relationships/slideLayout" Target="../slideLayouts/slideLayout2.xml"/></Relationships>
</file>

<file path=ppt/slides/_rels/slide9.xml.rels><?xml version="1.0" encoding="UTF-8" standalone="yes"?>
<Relationships xmlns="http://schemas.openxmlformats.org/package/2006/relationships"><Relationship Id="rId1" Type="http://schemas.openxmlformats.org/officeDocument/2006/relationships/image" Target="../media/image12.jpeg"/><Relationship Id="rId2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65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3" name="TextBox 6"/>
          <p:cNvSpPr txBox="1"/>
          <p:nvPr/>
        </p:nvSpPr>
        <p:spPr>
          <a:xfrm>
            <a:off x="-381000" y="2438400"/>
            <a:ext cx="9906000" cy="369332"/>
          </a:xfrm>
          <a:prstGeom prst="rect"/>
          <a:noFill/>
        </p:spPr>
        <p:txBody>
          <a:bodyPr rtlCol="0" wrap="square">
            <a:spAutoFit/>
          </a:bodyPr>
          <a:p>
            <a:r>
              <a:rPr dirty="0" lang="en-US" smtClean="0"/>
              <a:t>z</a:t>
            </a:r>
            <a:endParaRPr dirty="0" lang="en-US"/>
          </a:p>
        </p:txBody>
      </p:sp>
      <p:pic>
        <p:nvPicPr>
          <p:cNvPr id="2097186" name="Picture 7"/>
          <p:cNvPicPr>
            <a:picLocks noChangeAspect="1"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>
            <a:off x="-2367873" y="7750"/>
            <a:ext cx="14655407" cy="6850250"/>
          </a:xfrm>
          <a:prstGeom prst="rect"/>
        </p:spPr>
      </p:pic>
      <p:sp>
        <p:nvSpPr>
          <p:cNvPr id="1048604" name="6-Point Star 4"/>
          <p:cNvSpPr/>
          <p:nvPr/>
        </p:nvSpPr>
        <p:spPr>
          <a:xfrm>
            <a:off x="1209280" y="1756475"/>
            <a:ext cx="7310031" cy="3352800"/>
          </a:xfrm>
          <a:prstGeom prst="star6">
            <a:avLst>
              <a:gd name="adj" fmla="val 27884"/>
              <a:gd name="hf" fmla="val 115470"/>
            </a:avLst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dk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pPr algn="ctr"/>
            <a:r>
              <a:rPr b="1" dirty="0" sz="13800" lang="bn-BD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স্বাগতম</a:t>
            </a:r>
            <a:r>
              <a:rPr b="1" dirty="0" sz="9600" lang="bn-BD" smtClean="0">
                <a:latin typeface="NikoshBAN" pitchFamily="2" charset="0"/>
                <a:cs typeface="NikoshBAN" pitchFamily="2" charset="0"/>
              </a:rPr>
              <a:t> </a:t>
            </a:r>
            <a:endParaRPr b="1" dirty="0" sz="9600" lang="en-US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 spd="slow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05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9" name="Subtitle 2"/>
          <p:cNvSpPr>
            <a:spLocks noGrp="1"/>
          </p:cNvSpPr>
          <p:nvPr>
            <p:ph type="subTitle" idx="1"/>
          </p:nvPr>
        </p:nvSpPr>
        <p:spPr/>
        <p:txBody>
          <a:bodyPr/>
          <a:p>
            <a:endParaRPr dirty="0" lang="en-US"/>
          </a:p>
        </p:txBody>
      </p:sp>
      <p:pic>
        <p:nvPicPr>
          <p:cNvPr id="2097263" name="Picture 5"/>
          <p:cNvPicPr>
            <a:picLocks noChangeAspect="1"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>
            <a:off x="0" y="0"/>
            <a:ext cx="9220200" cy="6724650"/>
          </a:xfrm>
          <a:prstGeom prst="rect"/>
        </p:spPr>
      </p:pic>
      <p:sp>
        <p:nvSpPr>
          <p:cNvPr id="1048620" name="Rectangle 8"/>
          <p:cNvSpPr/>
          <p:nvPr/>
        </p:nvSpPr>
        <p:spPr>
          <a:xfrm>
            <a:off x="609600" y="228600"/>
            <a:ext cx="7620000" cy="1600200"/>
          </a:xfrm>
          <a:prstGeom prst="rect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pPr algn="ctr"/>
            <a:r>
              <a:rPr dirty="0" sz="6000" lang="bn-IN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উটের নেসাব</a:t>
            </a:r>
          </a:p>
          <a:p>
            <a:pPr algn="ctr"/>
            <a:r>
              <a:rPr dirty="0" sz="6000" lang="bn-IN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৫টি তে ১টি ২ বছরের বাচ্চা</a:t>
            </a:r>
            <a:endParaRPr dirty="0" sz="6000" lang="en-US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Ovr>
    <a:masterClrMapping/>
  </p:clrMapOvr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>
                      <p:stCondLst>
                        <p:cond delay="indefinite"/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clickEffect" presetClass="entr" presetID="21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dur="2000" id="7"/>
                                        <p:tgtEl>
                                          <p:spTgt spid="20972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8">
                      <p:stCondLst>
                        <p:cond delay="indefinite"/>
                      </p:stCondLst>
                      <p:childTnLst>
                        <p:par>
                          <p:cTn fill="hold" id="9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10" nodeType="clickEffect" presetClass="entr" presetID="6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dur="2000" id="12"/>
                                        <p:tgtEl>
                                          <p:spTgt spid="10486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62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06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264" name="Picture 3"/>
          <p:cNvPicPr>
            <a:picLocks noChangeAspect="1"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>
            <a:off x="34635" y="1239982"/>
            <a:ext cx="9144000" cy="5618018"/>
          </a:xfrm>
          <a:prstGeom prst="rect"/>
        </p:spPr>
      </p:pic>
      <p:sp>
        <p:nvSpPr>
          <p:cNvPr id="1048621" name="Wave 4"/>
          <p:cNvSpPr/>
          <p:nvPr/>
        </p:nvSpPr>
        <p:spPr>
          <a:xfrm>
            <a:off x="17812" y="-80158"/>
            <a:ext cx="9126187" cy="1756558"/>
          </a:xfrm>
          <a:prstGeom prst="wave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pPr algn="ctr"/>
            <a:r>
              <a:rPr dirty="0" sz="4800" lang="bn-IN" smtClean="0">
                <a:latin typeface="NikoshBAN" panose="02000000000000000000" pitchFamily="2" charset="0"/>
                <a:cs typeface="NikoshBAN" panose="02000000000000000000" pitchFamily="2" charset="0"/>
              </a:rPr>
              <a:t>গরুর নেসাবঃ 		৩০টিতে ১টি </a:t>
            </a:r>
            <a:endParaRPr dirty="0" sz="4800" lang="en-US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Ovr>
    <a:masterClrMapping/>
  </p:clrMapOvr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>
                      <p:stCondLst>
                        <p:cond delay="indefinite"/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clickEffect" presetClass="entr" presetID="37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1000" id="7"/>
                                        <p:tgtEl>
                                          <p:spTgt spid="20972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8"/>
                                        <p:tgtEl>
                                          <p:spTgt spid="20972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ecel="100000" dur="900" fill="hold" id="9"/>
                                        <p:tgtEl>
                                          <p:spTgt spid="20972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accel="100000" dur="100" fill="hold" id="10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0972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1">
                      <p:stCondLst>
                        <p:cond delay="indefinite"/>
                      </p:stCondLst>
                      <p:childTnLst>
                        <p:par>
                          <p:cTn fill="hold" id="12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13" nodeType="click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1000" id="15"/>
                                        <p:tgtEl>
                                          <p:spTgt spid="10486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16"/>
                                        <p:tgtEl>
                                          <p:spTgt spid="10486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7"/>
                                        <p:tgtEl>
                                          <p:spTgt spid="10486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62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07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22" name="Title 1"/>
          <p:cNvSpPr>
            <a:spLocks noGrp="1"/>
          </p:cNvSpPr>
          <p:nvPr>
            <p:ph type="title"/>
          </p:nvPr>
        </p:nvSpPr>
        <p:spPr>
          <a:xfrm>
            <a:off x="0" y="76200"/>
            <a:ext cx="9134104" cy="1828800"/>
          </a:xfrm>
          <a:solidFill>
            <a:schemeClr val="accent2">
              <a:lumMod val="60000"/>
              <a:lumOff val="40000"/>
            </a:schemeClr>
          </a:solidFill>
        </p:spPr>
        <p:txBody>
          <a:bodyPr>
            <a:noAutofit/>
          </a:bodyPr>
          <a:p>
            <a:pPr algn="ctr"/>
            <a:r>
              <a:rPr dirty="0" sz="4800" lang="bn-IN" smtClean="0">
                <a:latin typeface="NikoshBAN" panose="02000000000000000000" pitchFamily="2" charset="0"/>
                <a:cs typeface="NikoshBAN" panose="02000000000000000000" pitchFamily="2" charset="0"/>
              </a:rPr>
              <a:t>দুম্বা, ভেড়া ও ছাগলের নেসাবঃ</a:t>
            </a:r>
            <a:br>
              <a:rPr dirty="0" sz="4800" lang="bn-IN" smtClean="0"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dirty="0" sz="4800" lang="bn-IN" smtClean="0">
                <a:latin typeface="NikoshBAN" panose="02000000000000000000" pitchFamily="2" charset="0"/>
                <a:cs typeface="NikoshBAN" panose="02000000000000000000" pitchFamily="2" charset="0"/>
              </a:rPr>
              <a:t>৪০টিতে ১টি </a:t>
            </a:r>
            <a:endParaRPr dirty="0" sz="4800" lang="en-US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097265" name="Content Placeholder 3"/>
          <p:cNvPicPr>
            <a:picLocks noChangeAspect="1" noGrp="1"/>
          </p:cNvPicPr>
          <p:nvPr>
            <p:ph idx="1"/>
          </p:nvPr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>
            <a:off x="-11875" y="1981200"/>
            <a:ext cx="6131052" cy="4601765"/>
          </a:xfrm>
        </p:spPr>
      </p:pic>
      <p:pic>
        <p:nvPicPr>
          <p:cNvPr id="2097266" name="Picture 4"/>
          <p:cNvPicPr>
            <a:picLocks noChangeAspect="1"/>
          </p:cNvPicPr>
          <p:nvPr/>
        </p:nvPicPr>
        <p:blipFill>
          <a:blip xmlns:r="http://schemas.openxmlformats.org/officeDocument/2006/relationships" r:embed="rId2"/>
          <a:stretch>
            <a:fillRect/>
          </a:stretch>
        </p:blipFill>
        <p:spPr>
          <a:xfrm>
            <a:off x="6172200" y="4038600"/>
            <a:ext cx="2971800" cy="2590800"/>
          </a:xfrm>
          <a:prstGeom prst="rect"/>
        </p:spPr>
      </p:pic>
      <p:pic>
        <p:nvPicPr>
          <p:cNvPr id="2097267" name="Picture 5"/>
          <p:cNvPicPr>
            <a:picLocks noChangeAspect="1"/>
          </p:cNvPicPr>
          <p:nvPr/>
        </p:nvPicPr>
        <p:blipFill>
          <a:blip xmlns:r="http://schemas.openxmlformats.org/officeDocument/2006/relationships" r:embed="rId3"/>
          <a:stretch>
            <a:fillRect/>
          </a:stretch>
        </p:blipFill>
        <p:spPr>
          <a:xfrm>
            <a:off x="6172200" y="1981200"/>
            <a:ext cx="2961904" cy="2011955"/>
          </a:xfrm>
          <a:prstGeom prst="rect"/>
        </p:spPr>
      </p:pic>
    </p:spTree>
  </p:cSld>
  <p:clrMapOvr>
    <a:masterClrMapping/>
  </p:clrMapOvr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>
                      <p:stCondLst>
                        <p:cond delay="indefinite"/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clickEffect" presetClass="entr" presetID="47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1000" id="7"/>
                                        <p:tgtEl>
                                          <p:spTgt spid="10486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8"/>
                                        <p:tgtEl>
                                          <p:spTgt spid="10486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9"/>
                                        <p:tgtEl>
                                          <p:spTgt spid="10486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10" nodeType="withEffect" presetClass="entr" presetID="47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1000" id="12"/>
                                        <p:tgtEl>
                                          <p:spTgt spid="20972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13"/>
                                        <p:tgtEl>
                                          <p:spTgt spid="20972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4"/>
                                        <p:tgtEl>
                                          <p:spTgt spid="20972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15" nodeType="withEffect" presetClass="entr" presetID="47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1000" id="17"/>
                                        <p:tgtEl>
                                          <p:spTgt spid="20972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18"/>
                                        <p:tgtEl>
                                          <p:spTgt spid="20972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9"/>
                                        <p:tgtEl>
                                          <p:spTgt spid="20972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20" nodeType="withEffect" presetClass="entr" presetID="47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1000" id="22"/>
                                        <p:tgtEl>
                                          <p:spTgt spid="20972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23"/>
                                        <p:tgtEl>
                                          <p:spTgt spid="20972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24"/>
                                        <p:tgtEl>
                                          <p:spTgt spid="20972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62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08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23" name="Subtitle 2"/>
          <p:cNvSpPr>
            <a:spLocks noGrp="1"/>
          </p:cNvSpPr>
          <p:nvPr>
            <p:ph type="subTitle" idx="1"/>
          </p:nvPr>
        </p:nvSpPr>
        <p:spPr/>
        <p:txBody>
          <a:bodyPr/>
          <a:p>
            <a:endParaRPr lang="en-US"/>
          </a:p>
        </p:txBody>
      </p:sp>
      <p:pic>
        <p:nvPicPr>
          <p:cNvPr id="2097268" name="Picture 3"/>
          <p:cNvPicPr>
            <a:picLocks noChangeAspect="1"/>
          </p:cNvPicPr>
          <p:nvPr/>
        </p:nvPicPr>
        <p:blipFill>
          <a:blip xmlns:r="http://schemas.openxmlformats.org/officeDocument/2006/relationships" r:embed="rId1" cstate="print"/>
          <a:stretch>
            <a:fillRect/>
          </a:stretch>
        </p:blipFill>
        <p:spPr>
          <a:xfrm>
            <a:off x="-26720" y="1866900"/>
            <a:ext cx="5994861" cy="4038600"/>
          </a:xfrm>
          <a:prstGeom prst="rect"/>
        </p:spPr>
      </p:pic>
      <p:pic>
        <p:nvPicPr>
          <p:cNvPr id="2097269" name="Picture 4"/>
          <p:cNvPicPr>
            <a:picLocks noChangeAspect="1"/>
          </p:cNvPicPr>
          <p:nvPr/>
        </p:nvPicPr>
        <p:blipFill>
          <a:blip xmlns:r="http://schemas.openxmlformats.org/officeDocument/2006/relationships" r:embed="rId2"/>
          <a:stretch>
            <a:fillRect/>
          </a:stretch>
        </p:blipFill>
        <p:spPr>
          <a:xfrm>
            <a:off x="5334000" y="3600450"/>
            <a:ext cx="3810000" cy="3095625"/>
          </a:xfrm>
          <a:prstGeom prst="rect"/>
        </p:spPr>
      </p:pic>
      <p:pic>
        <p:nvPicPr>
          <p:cNvPr id="2097270" name="Picture 6"/>
          <p:cNvPicPr>
            <a:picLocks noChangeAspect="1"/>
          </p:cNvPicPr>
          <p:nvPr/>
        </p:nvPicPr>
        <p:blipFill>
          <a:blip xmlns:r="http://schemas.openxmlformats.org/officeDocument/2006/relationships" r:embed="rId3"/>
          <a:stretch>
            <a:fillRect/>
          </a:stretch>
        </p:blipFill>
        <p:spPr>
          <a:xfrm>
            <a:off x="4813267" y="914400"/>
            <a:ext cx="4572000" cy="5943600"/>
          </a:xfrm>
          <a:prstGeom prst="rect"/>
        </p:spPr>
      </p:pic>
      <p:sp>
        <p:nvSpPr>
          <p:cNvPr id="1048624" name="Rounded Rectangle 7"/>
          <p:cNvSpPr/>
          <p:nvPr/>
        </p:nvSpPr>
        <p:spPr>
          <a:xfrm>
            <a:off x="-26720" y="9896"/>
            <a:ext cx="9323119" cy="914400"/>
          </a:xfrm>
          <a:prstGeom prst="roundRect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pPr algn="ctr"/>
            <a:r>
              <a:rPr dirty="0" sz="6000" lang="bn-IN" smtClean="0">
                <a:latin typeface="NikoshBAN" panose="02000000000000000000" pitchFamily="2" charset="0"/>
                <a:cs typeface="NikoshBAN" panose="02000000000000000000" pitchFamily="2" charset="0"/>
              </a:rPr>
              <a:t>ফসলের নেসাবঃ </a:t>
            </a:r>
            <a:r>
              <a:rPr dirty="0" sz="3600" lang="bn-IN" smtClean="0">
                <a:latin typeface="NikoshBAN" panose="02000000000000000000" pitchFamily="2" charset="0"/>
                <a:cs typeface="NikoshBAN" panose="02000000000000000000" pitchFamily="2" charset="0"/>
              </a:rPr>
              <a:t>২০ ভাগের ১ভাগ</a:t>
            </a:r>
            <a:endParaRPr dirty="0" sz="6000" lang="en-US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Ovr>
    <a:masterClrMapping/>
  </p:clrMapOvr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>
                      <p:stCondLst>
                        <p:cond delay="indefinite"/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decel="100000" fill="hold" grpId="0" id="5" nodePh="1" nodeType="clickEffect" presetClass="entr" presetID="50" presetSubtype="0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000" fill="hold" id="7"/>
                                        <p:tgtEl>
                                          <p:spTgt spid="10486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8"/>
                                        <p:tgtEl>
                                          <p:spTgt spid="10486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dur="1000" id="9"/>
                                        <p:tgtEl>
                                          <p:spTgt spid="10486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decel="100000" fill="hold" id="10" nodeType="withEffect" presetClass="entr" presetID="5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000" fill="hold" id="12"/>
                                        <p:tgtEl>
                                          <p:spTgt spid="20972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3"/>
                                        <p:tgtEl>
                                          <p:spTgt spid="20972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dur="1000" id="14"/>
                                        <p:tgtEl>
                                          <p:spTgt spid="2097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decel="100000" fill="hold" id="15" nodeType="withEffect" presetClass="entr" presetID="5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000" fill="hold" id="17"/>
                                        <p:tgtEl>
                                          <p:spTgt spid="20972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8"/>
                                        <p:tgtEl>
                                          <p:spTgt spid="20972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dur="1000" id="19"/>
                                        <p:tgtEl>
                                          <p:spTgt spid="2097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decel="100000" fill="hold" id="20" nodeType="withEffect" presetClass="entr" presetID="5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000" fill="hold" id="22"/>
                                        <p:tgtEl>
                                          <p:spTgt spid="20972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23"/>
                                        <p:tgtEl>
                                          <p:spTgt spid="20972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dur="1000" id="24"/>
                                        <p:tgtEl>
                                          <p:spTgt spid="2097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decel="100000" fill="hold" grpId="0" id="25" nodeType="withEffect" presetClass="entr" presetID="5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000" fill="hold" id="27"/>
                                        <p:tgtEl>
                                          <p:spTgt spid="10486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28"/>
                                        <p:tgtEl>
                                          <p:spTgt spid="10486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dur="1000" id="29"/>
                                        <p:tgtEl>
                                          <p:spTgt spid="10486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623" grpId="0" build="p"/>
      <p:bldP spid="104862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09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25" name="Title 1"/>
          <p:cNvSpPr>
            <a:spLocks noGrp="1"/>
          </p:cNvSpPr>
          <p:nvPr>
            <p:ph type="ctrTitle"/>
          </p:nvPr>
        </p:nvSpPr>
        <p:spPr>
          <a:xfrm>
            <a:off x="0" y="1394819"/>
            <a:ext cx="9107384" cy="3481981"/>
          </a:xfrm>
          <a:solidFill>
            <a:schemeClr val="accent1">
              <a:lumMod val="60000"/>
              <a:lumOff val="40000"/>
            </a:schemeClr>
          </a:solidFill>
          <a:effectLst>
            <a:innerShdw blurRad="63500" dir="5400000" dist="50800">
              <a:prstClr val="black">
                <a:alpha val="50000"/>
              </a:prstClr>
            </a:innerShdw>
          </a:effectLst>
        </p:spPr>
        <p:txBody>
          <a:bodyPr>
            <a:normAutofit fontScale="90000"/>
          </a:bodyPr>
          <a:p>
            <a:r>
              <a:rPr dirty="0" sz="13800" lang="bn-IN">
                <a:latin typeface="NikoshBAN" panose="02000000000000000000" pitchFamily="2" charset="0"/>
                <a:cs typeface="NikoshBAN" panose="02000000000000000000" pitchFamily="2" charset="0"/>
              </a:rPr>
              <a:t>যাকাত ব্যয়ের খাত সমূহ</a:t>
            </a:r>
            <a:endParaRPr dirty="0" sz="13800" lang="en-US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1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271" name="Picture 3"/>
          <p:cNvPicPr>
            <a:picLocks noChangeAspect="1"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>
            <a:off x="533400" y="1371600"/>
            <a:ext cx="8073242" cy="4889093"/>
          </a:xfrm>
          <a:prstGeom prst="rect"/>
        </p:spPr>
      </p:pic>
      <p:sp>
        <p:nvSpPr>
          <p:cNvPr id="1048626" name="Left-Right Arrow 4"/>
          <p:cNvSpPr/>
          <p:nvPr/>
        </p:nvSpPr>
        <p:spPr>
          <a:xfrm>
            <a:off x="152400" y="-10236"/>
            <a:ext cx="2895600" cy="1475232"/>
          </a:xfrm>
          <a:prstGeom prst="leftRightArrow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pPr algn="ctr"/>
            <a:r>
              <a:rPr dirty="0" sz="5400" lang="bn-IN" smtClean="0">
                <a:latin typeface="NikoshBAN" panose="02000000000000000000" pitchFamily="2" charset="0"/>
                <a:cs typeface="NikoshBAN" panose="02000000000000000000" pitchFamily="2" charset="0"/>
              </a:rPr>
              <a:t>ফকির</a:t>
            </a:r>
            <a:endParaRPr dirty="0" sz="5400" lang="en-US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Ovr>
    <a:masterClrMapping/>
  </p:clrMapOvr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withEffect" presetClass="entr" presetID="6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dur="2000" id="7"/>
                                        <p:tgtEl>
                                          <p:spTgt spid="20972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8">
                      <p:stCondLst>
                        <p:cond delay="indefinite"/>
                      </p:stCondLst>
                      <p:childTnLst>
                        <p:par>
                          <p:cTn fill="hold" id="9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10" nodeType="click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dur="500" id="12"/>
                                        <p:tgtEl>
                                          <p:spTgt spid="10486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62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1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27" name="Title 1"/>
          <p:cNvSpPr>
            <a:spLocks noGrp="1"/>
          </p:cNvSpPr>
          <p:nvPr>
            <p:ph type="ctrTitle"/>
          </p:nvPr>
        </p:nvSpPr>
        <p:spPr/>
        <p:txBody>
          <a:bodyPr/>
          <a:p>
            <a:endParaRPr lang="en-US"/>
          </a:p>
        </p:txBody>
      </p:sp>
      <p:sp>
        <p:nvSpPr>
          <p:cNvPr id="1048628" name="Subtitle 2"/>
          <p:cNvSpPr>
            <a:spLocks noGrp="1"/>
          </p:cNvSpPr>
          <p:nvPr>
            <p:ph type="subTitle" idx="1"/>
          </p:nvPr>
        </p:nvSpPr>
        <p:spPr/>
        <p:txBody>
          <a:bodyPr/>
          <a:p>
            <a:endParaRPr lang="en-US"/>
          </a:p>
        </p:txBody>
      </p:sp>
      <p:pic>
        <p:nvPicPr>
          <p:cNvPr id="2097272" name="Picture 3"/>
          <p:cNvPicPr>
            <a:picLocks noChangeAspect="1"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>
            <a:off x="4060" y="0"/>
            <a:ext cx="9135879" cy="6858000"/>
          </a:xfrm>
          <a:prstGeom prst="rect"/>
        </p:spPr>
      </p:pic>
      <p:sp>
        <p:nvSpPr>
          <p:cNvPr id="1048629" name="Left-Right Arrow 4"/>
          <p:cNvSpPr/>
          <p:nvPr/>
        </p:nvSpPr>
        <p:spPr>
          <a:xfrm>
            <a:off x="228600" y="15834"/>
            <a:ext cx="2971800" cy="1475232"/>
          </a:xfrm>
          <a:prstGeom prst="leftRightArrow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pPr algn="ctr"/>
            <a:r>
              <a:rPr dirty="0" sz="4800" lang="bn-IN" smtClean="0">
                <a:latin typeface="NikoshBAN" panose="02000000000000000000" pitchFamily="2" charset="0"/>
                <a:cs typeface="NikoshBAN" panose="02000000000000000000" pitchFamily="2" charset="0"/>
              </a:rPr>
              <a:t>মিসকিন</a:t>
            </a:r>
            <a:endParaRPr dirty="0" sz="4800" lang="en-US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Ovr>
    <a:masterClrMapping/>
  </p:clrMapOvr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>
                      <p:stCondLst>
                        <p:cond delay="indefinite"/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clickEffect" presetClass="entr" presetID="16" presetSubtype="2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dur="500" id="7"/>
                                        <p:tgtEl>
                                          <p:spTgt spid="20972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8">
                      <p:stCondLst>
                        <p:cond delay="indefinite"/>
                      </p:stCondLst>
                      <p:childTnLst>
                        <p:par>
                          <p:cTn fill="hold" id="9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10" nodeType="clickEffect" presetClass="entr" presetID="6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dur="2000" id="12"/>
                                        <p:tgtEl>
                                          <p:spTgt spid="10486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629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1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273" name="Picture 3"/>
          <p:cNvPicPr>
            <a:picLocks noChangeAspect="1"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>
            <a:off x="457200" y="0"/>
            <a:ext cx="8305800" cy="6286500"/>
          </a:xfrm>
          <a:prstGeom prst="rect"/>
        </p:spPr>
      </p:pic>
      <p:sp>
        <p:nvSpPr>
          <p:cNvPr id="1048630" name="Left-Right Arrow 4"/>
          <p:cNvSpPr/>
          <p:nvPr/>
        </p:nvSpPr>
        <p:spPr>
          <a:xfrm>
            <a:off x="304800" y="-228600"/>
            <a:ext cx="2667000" cy="1322832"/>
          </a:xfrm>
          <a:prstGeom prst="leftRightArrow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pPr algn="ctr"/>
            <a:r>
              <a:rPr dirty="0" sz="4800" lang="bn-IN" smtClean="0">
                <a:latin typeface="NikoshBAN" panose="02000000000000000000" pitchFamily="2" charset="0"/>
                <a:cs typeface="NikoshBAN" panose="02000000000000000000" pitchFamily="2" charset="0"/>
              </a:rPr>
              <a:t>মুসাফির</a:t>
            </a:r>
            <a:endParaRPr dirty="0" sz="4800" lang="en-US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Ovr>
    <a:masterClrMapping/>
  </p:clrMapOvr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>
                      <p:stCondLst>
                        <p:cond delay="indefinite"/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7"/>
                                        <p:tgtEl>
                                          <p:spTgt spid="20972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8"/>
                                        <p:tgtEl>
                                          <p:spTgt spid="20972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9">
                      <p:stCondLst>
                        <p:cond delay="indefinite"/>
                      </p:stCondLst>
                      <p:childTnLst>
                        <p:par>
                          <p:cTn fill="hold" id="10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11" nodeType="click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dur="500" id="13"/>
                                        <p:tgtEl>
                                          <p:spTgt spid="10486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630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13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31" name="Content Placeholder 2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1755775"/>
          </a:xfrm>
          <a:solidFill>
            <a:schemeClr val="accent6">
              <a:lumMod val="60000"/>
              <a:lumOff val="40000"/>
            </a:schemeClr>
          </a:solidFill>
        </p:spPr>
        <p:txBody>
          <a:bodyPr>
            <a:noAutofit/>
          </a:bodyPr>
          <a:p>
            <a:pPr algn="ctr"/>
            <a:r>
              <a:rPr dirty="0" sz="11500" lang="bn-IN" smtClean="0">
                <a:latin typeface="NikoshBAN" panose="02000000000000000000" pitchFamily="2" charset="0"/>
                <a:cs typeface="NikoshBAN" panose="02000000000000000000" pitchFamily="2" charset="0"/>
              </a:rPr>
              <a:t>ঋণ গ্রস্থ</a:t>
            </a:r>
            <a:endParaRPr dirty="0" sz="11500" lang="en-US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Ovr>
    <a:masterClrMapping/>
  </p:clrMapOvr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>
                      <p:stCondLst>
                        <p:cond delay="indefinite"/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3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7"/>
                                        <p:tgtEl>
                                          <p:spTgt spid="1048631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8"/>
                                        <p:tgtEl>
                                          <p:spTgt spid="1048631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9">
                      <p:stCondLst>
                        <p:cond delay="indefinite"/>
                      </p:stCondLst>
                      <p:childTnLst>
                        <p:par>
                          <p:cTn fill="hold" id="10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11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3"/>
                                        <p:tgtEl>
                                          <p:spTgt spid="10486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4"/>
                                        <p:tgtEl>
                                          <p:spTgt spid="10486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631" grpId="0" build="p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14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32" name="Content Placeholder 4"/>
          <p:cNvSpPr>
            <a:spLocks noGrp="1"/>
          </p:cNvSpPr>
          <p:nvPr>
            <p:ph idx="1"/>
          </p:nvPr>
        </p:nvSpPr>
        <p:spPr>
          <a:xfrm>
            <a:off x="0" y="2489200"/>
            <a:ext cx="9144000" cy="2082800"/>
          </a:xfrm>
          <a:solidFill>
            <a:schemeClr val="accent6">
              <a:lumMod val="60000"/>
              <a:lumOff val="40000"/>
            </a:schemeClr>
          </a:solidFill>
        </p:spPr>
        <p:txBody>
          <a:bodyPr>
            <a:normAutofit lnSpcReduction="10000"/>
          </a:bodyPr>
          <a:p>
            <a:pPr algn="ctr"/>
            <a:r>
              <a:rPr dirty="0" sz="7200" lang="bn-IN" smtClean="0">
                <a:latin typeface="NikoshBAN" panose="02000000000000000000" pitchFamily="2" charset="0"/>
                <a:cs typeface="NikoshBAN" panose="02000000000000000000" pitchFamily="2" charset="0"/>
              </a:rPr>
              <a:t>ইসলামের প্রতি আকৃষ্ট করার জন্য (নও মুসলিম)</a:t>
            </a:r>
            <a:endParaRPr dirty="0" sz="7200" lang="en-US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Ovr>
    <a:masterClrMapping/>
  </p:clrMapOvr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>
                      <p:stCondLst>
                        <p:cond delay="indefinite"/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click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3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1000" id="7"/>
                                        <p:tgtEl>
                                          <p:spTgt spid="104863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8"/>
                                        <p:tgtEl>
                                          <p:spTgt spid="1048632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9"/>
                                        <p:tgtEl>
                                          <p:spTgt spid="1048632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0">
                      <p:stCondLst>
                        <p:cond delay="indefinite"/>
                      </p:stCondLst>
                      <p:childTnLst>
                        <p:par>
                          <p:cTn fill="hold" id="11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12" nodeType="click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1000" id="14"/>
                                        <p:tgtEl>
                                          <p:spTgt spid="10486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15"/>
                                        <p:tgtEl>
                                          <p:spTgt spid="10486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6"/>
                                        <p:tgtEl>
                                          <p:spTgt spid="10486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632" grpId="0" build="p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5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roup 1"/>
          <p:cNvGrpSpPr/>
          <p:nvPr/>
        </p:nvGrpSpPr>
        <p:grpSpPr>
          <a:xfrm>
            <a:off x="268945" y="219640"/>
            <a:ext cx="8619562" cy="654419"/>
            <a:chOff x="255497" y="219640"/>
            <a:chExt cx="9197787" cy="702779"/>
          </a:xfrm>
        </p:grpSpPr>
        <p:grpSp>
          <p:nvGrpSpPr>
            <p:cNvPr id="27" name="Group 2"/>
            <p:cNvGrpSpPr/>
            <p:nvPr/>
          </p:nvGrpSpPr>
          <p:grpSpPr>
            <a:xfrm>
              <a:off x="255497" y="219642"/>
              <a:ext cx="3039034" cy="702777"/>
              <a:chOff x="255497" y="219642"/>
              <a:chExt cx="3039034" cy="702777"/>
            </a:xfrm>
          </p:grpSpPr>
          <p:pic>
            <p:nvPicPr>
              <p:cNvPr id="2097152" name="Picture 7"/>
              <p:cNvPicPr>
                <a:picLocks noChangeAspect="1"/>
              </p:cNvPicPr>
              <p:nvPr/>
            </p:nvPicPr>
            <p:blipFill>
              <a:blip xmlns:r="http://schemas.openxmlformats.org/officeDocument/2006/relationships" r:embed="rId1"/>
              <a:stretch>
                <a:fillRect/>
              </a:stretch>
            </p:blipFill>
            <p:spPr>
              <a:xfrm rot="16200000">
                <a:off x="401650" y="73489"/>
                <a:ext cx="702776" cy="995081"/>
              </a:xfrm>
              <a:prstGeom prst="ellipse"/>
              <a:ln>
                <a:noFill/>
              </a:ln>
              <a:effectLst>
                <a:softEdge rad="112500"/>
              </a:effectLst>
            </p:spPr>
          </p:pic>
          <p:pic>
            <p:nvPicPr>
              <p:cNvPr id="2097153" name="Picture 4" descr="http://prothom-aloblog.com/img/uploads/585450e522f8540e2dc1f3b19b220f54.jpg"/>
              <p:cNvPicPr>
                <a:picLocks noChangeAspect="1" noChangeArrowheads="1"/>
              </p:cNvPicPr>
              <p:nvPr/>
            </p:nvPicPr>
            <p:blipFill>
              <a:blip xmlns:r="http://schemas.openxmlformats.org/officeDocument/2006/relationships" r:embed="rId2" cstate="print"/>
              <a:srcRect/>
              <a:stretch>
                <a:fillRect/>
              </a:stretch>
            </p:blipFill>
            <p:spPr bwMode="auto">
              <a:xfrm>
                <a:off x="1331261" y="299657"/>
                <a:ext cx="887506" cy="542744"/>
              </a:xfrm>
              <a:prstGeom prst="rect"/>
              <a:noFill/>
            </p:spPr>
          </p:pic>
          <p:pic>
            <p:nvPicPr>
              <p:cNvPr id="2097154" name="Picture 9"/>
              <p:cNvPicPr>
                <a:picLocks noChangeAspect="1"/>
              </p:cNvPicPr>
              <p:nvPr/>
            </p:nvPicPr>
            <p:blipFill>
              <a:blip xmlns:r="http://schemas.openxmlformats.org/officeDocument/2006/relationships" r:embed="rId1"/>
              <a:stretch>
                <a:fillRect/>
              </a:stretch>
            </p:blipFill>
            <p:spPr>
              <a:xfrm rot="16200000">
                <a:off x="2445603" y="73490"/>
                <a:ext cx="702776" cy="995081"/>
              </a:xfrm>
              <a:prstGeom prst="ellipse"/>
              <a:ln>
                <a:noFill/>
              </a:ln>
              <a:effectLst>
                <a:softEdge rad="112500"/>
              </a:effectLst>
            </p:spPr>
          </p:pic>
        </p:grpSp>
        <p:grpSp>
          <p:nvGrpSpPr>
            <p:cNvPr id="28" name="Group 3"/>
            <p:cNvGrpSpPr/>
            <p:nvPr/>
          </p:nvGrpSpPr>
          <p:grpSpPr>
            <a:xfrm>
              <a:off x="6414250" y="219640"/>
              <a:ext cx="3039034" cy="702777"/>
              <a:chOff x="255497" y="219642"/>
              <a:chExt cx="3039034" cy="702777"/>
            </a:xfrm>
          </p:grpSpPr>
          <p:pic>
            <p:nvPicPr>
              <p:cNvPr id="2097155" name="Picture 4"/>
              <p:cNvPicPr>
                <a:picLocks noChangeAspect="1"/>
              </p:cNvPicPr>
              <p:nvPr/>
            </p:nvPicPr>
            <p:blipFill>
              <a:blip xmlns:r="http://schemas.openxmlformats.org/officeDocument/2006/relationships" r:embed="rId1"/>
              <a:stretch>
                <a:fillRect/>
              </a:stretch>
            </p:blipFill>
            <p:spPr>
              <a:xfrm rot="16200000">
                <a:off x="401650" y="73489"/>
                <a:ext cx="702776" cy="995081"/>
              </a:xfrm>
              <a:prstGeom prst="ellipse"/>
              <a:ln>
                <a:noFill/>
              </a:ln>
              <a:effectLst>
                <a:softEdge rad="112500"/>
              </a:effectLst>
            </p:spPr>
          </p:pic>
          <p:pic>
            <p:nvPicPr>
              <p:cNvPr id="2097156" name="Picture 4" descr="http://prothom-aloblog.com/img/uploads/585450e522f8540e2dc1f3b19b220f54.jpg"/>
              <p:cNvPicPr>
                <a:picLocks noChangeAspect="1" noChangeArrowheads="1"/>
              </p:cNvPicPr>
              <p:nvPr/>
            </p:nvPicPr>
            <p:blipFill>
              <a:blip xmlns:r="http://schemas.openxmlformats.org/officeDocument/2006/relationships" r:embed="rId2" cstate="print"/>
              <a:srcRect/>
              <a:stretch>
                <a:fillRect/>
              </a:stretch>
            </p:blipFill>
            <p:spPr bwMode="auto">
              <a:xfrm>
                <a:off x="1331261" y="299657"/>
                <a:ext cx="887506" cy="542744"/>
              </a:xfrm>
              <a:prstGeom prst="rect"/>
              <a:noFill/>
            </p:spPr>
          </p:pic>
          <p:pic>
            <p:nvPicPr>
              <p:cNvPr id="2097157" name="Picture 6"/>
              <p:cNvPicPr>
                <a:picLocks noChangeAspect="1"/>
              </p:cNvPicPr>
              <p:nvPr/>
            </p:nvPicPr>
            <p:blipFill>
              <a:blip xmlns:r="http://schemas.openxmlformats.org/officeDocument/2006/relationships" r:embed="rId1"/>
              <a:stretch>
                <a:fillRect/>
              </a:stretch>
            </p:blipFill>
            <p:spPr>
              <a:xfrm rot="16200000">
                <a:off x="2445603" y="73490"/>
                <a:ext cx="702776" cy="995081"/>
              </a:xfrm>
              <a:prstGeom prst="ellipse"/>
              <a:ln>
                <a:noFill/>
              </a:ln>
              <a:effectLst>
                <a:softEdge rad="112500"/>
              </a:effectLst>
            </p:spPr>
          </p:pic>
        </p:grpSp>
      </p:grpSp>
      <p:sp>
        <p:nvSpPr>
          <p:cNvPr id="1048584" name="Rectangle 10"/>
          <p:cNvSpPr/>
          <p:nvPr/>
        </p:nvSpPr>
        <p:spPr>
          <a:xfrm>
            <a:off x="3482199" y="192745"/>
            <a:ext cx="2494280" cy="891540"/>
          </a:xfrm>
          <a:prstGeom prst="rect"/>
        </p:spPr>
        <p:txBody>
          <a:bodyPr wrap="none">
            <a:spAutoFit/>
          </a:bodyPr>
          <a:p>
            <a:r>
              <a:rPr b="1" dirty="0" sz="5400" lang="bn-BD" spc="150" smtClean="0">
                <a:ln w="11430"/>
                <a:solidFill>
                  <a:srgbClr val="FF0000"/>
                </a:solidFill>
                <a:effectLst>
                  <a:glow rad="101600">
                    <a:srgbClr val="FFFF00">
                      <a:alpha val="60000"/>
                    </a:srgbClr>
                  </a:glow>
                  <a:outerShdw algn="tl" blurRad="25400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পরিচিতি</a:t>
            </a:r>
            <a:endParaRPr dirty="0" sz="5400" lang="en-US">
              <a:solidFill>
                <a:srgbClr val="FF0000"/>
              </a:solidFill>
            </a:endParaRPr>
          </a:p>
        </p:txBody>
      </p:sp>
      <p:grpSp>
        <p:nvGrpSpPr>
          <p:cNvPr id="29" name="Group 11"/>
          <p:cNvGrpSpPr/>
          <p:nvPr/>
        </p:nvGrpSpPr>
        <p:grpSpPr>
          <a:xfrm>
            <a:off x="306750" y="5979463"/>
            <a:ext cx="8619562" cy="654419"/>
            <a:chOff x="255497" y="219640"/>
            <a:chExt cx="9197787" cy="702779"/>
          </a:xfrm>
        </p:grpSpPr>
        <p:grpSp>
          <p:nvGrpSpPr>
            <p:cNvPr id="30" name="Group 12"/>
            <p:cNvGrpSpPr/>
            <p:nvPr/>
          </p:nvGrpSpPr>
          <p:grpSpPr>
            <a:xfrm>
              <a:off x="255497" y="219642"/>
              <a:ext cx="3039034" cy="702777"/>
              <a:chOff x="255497" y="219642"/>
              <a:chExt cx="3039034" cy="702777"/>
            </a:xfrm>
          </p:grpSpPr>
          <p:pic>
            <p:nvPicPr>
              <p:cNvPr id="2097158" name="Picture 21"/>
              <p:cNvPicPr>
                <a:picLocks noChangeAspect="1"/>
              </p:cNvPicPr>
              <p:nvPr/>
            </p:nvPicPr>
            <p:blipFill>
              <a:blip xmlns:r="http://schemas.openxmlformats.org/officeDocument/2006/relationships" r:embed="rId1"/>
              <a:stretch>
                <a:fillRect/>
              </a:stretch>
            </p:blipFill>
            <p:spPr>
              <a:xfrm rot="16200000">
                <a:off x="401650" y="73489"/>
                <a:ext cx="702776" cy="995081"/>
              </a:xfrm>
              <a:prstGeom prst="ellipse"/>
              <a:ln>
                <a:noFill/>
              </a:ln>
              <a:effectLst>
                <a:softEdge rad="112500"/>
              </a:effectLst>
            </p:spPr>
          </p:pic>
          <p:pic>
            <p:nvPicPr>
              <p:cNvPr id="2097159" name="Picture 4" descr="http://prothom-aloblog.com/img/uploads/585450e522f8540e2dc1f3b19b220f54.jpg"/>
              <p:cNvPicPr>
                <a:picLocks noChangeAspect="1" noChangeArrowheads="1"/>
              </p:cNvPicPr>
              <p:nvPr/>
            </p:nvPicPr>
            <p:blipFill>
              <a:blip xmlns:r="http://schemas.openxmlformats.org/officeDocument/2006/relationships" r:embed="rId2" cstate="print"/>
              <a:srcRect/>
              <a:stretch>
                <a:fillRect/>
              </a:stretch>
            </p:blipFill>
            <p:spPr bwMode="auto">
              <a:xfrm>
                <a:off x="1331261" y="299657"/>
                <a:ext cx="887506" cy="542744"/>
              </a:xfrm>
              <a:prstGeom prst="rect"/>
              <a:noFill/>
            </p:spPr>
          </p:pic>
          <p:pic>
            <p:nvPicPr>
              <p:cNvPr id="2097160" name="Picture 23"/>
              <p:cNvPicPr>
                <a:picLocks noChangeAspect="1"/>
              </p:cNvPicPr>
              <p:nvPr/>
            </p:nvPicPr>
            <p:blipFill>
              <a:blip xmlns:r="http://schemas.openxmlformats.org/officeDocument/2006/relationships" r:embed="rId1"/>
              <a:stretch>
                <a:fillRect/>
              </a:stretch>
            </p:blipFill>
            <p:spPr>
              <a:xfrm rot="16200000">
                <a:off x="2445603" y="73490"/>
                <a:ext cx="702776" cy="995081"/>
              </a:xfrm>
              <a:prstGeom prst="ellipse"/>
              <a:ln>
                <a:noFill/>
              </a:ln>
              <a:effectLst>
                <a:softEdge rad="112500"/>
              </a:effectLst>
            </p:spPr>
          </p:pic>
        </p:grpSp>
        <p:grpSp>
          <p:nvGrpSpPr>
            <p:cNvPr id="31" name="Group 13"/>
            <p:cNvGrpSpPr/>
            <p:nvPr/>
          </p:nvGrpSpPr>
          <p:grpSpPr>
            <a:xfrm>
              <a:off x="3375215" y="219641"/>
              <a:ext cx="3039034" cy="702777"/>
              <a:chOff x="255497" y="219642"/>
              <a:chExt cx="3039034" cy="702777"/>
            </a:xfrm>
          </p:grpSpPr>
          <p:pic>
            <p:nvPicPr>
              <p:cNvPr id="2097161" name="Picture 18"/>
              <p:cNvPicPr>
                <a:picLocks noChangeAspect="1"/>
              </p:cNvPicPr>
              <p:nvPr/>
            </p:nvPicPr>
            <p:blipFill>
              <a:blip xmlns:r="http://schemas.openxmlformats.org/officeDocument/2006/relationships" r:embed="rId1"/>
              <a:stretch>
                <a:fillRect/>
              </a:stretch>
            </p:blipFill>
            <p:spPr>
              <a:xfrm rot="16200000">
                <a:off x="401650" y="73489"/>
                <a:ext cx="702776" cy="995081"/>
              </a:xfrm>
              <a:prstGeom prst="ellipse"/>
              <a:ln>
                <a:noFill/>
              </a:ln>
              <a:effectLst>
                <a:softEdge rad="112500"/>
              </a:effectLst>
            </p:spPr>
          </p:pic>
          <p:pic>
            <p:nvPicPr>
              <p:cNvPr id="2097162" name="Picture 4" descr="http://prothom-aloblog.com/img/uploads/585450e522f8540e2dc1f3b19b220f54.jpg"/>
              <p:cNvPicPr>
                <a:picLocks noChangeAspect="1" noChangeArrowheads="1"/>
              </p:cNvPicPr>
              <p:nvPr/>
            </p:nvPicPr>
            <p:blipFill>
              <a:blip xmlns:r="http://schemas.openxmlformats.org/officeDocument/2006/relationships" r:embed="rId2" cstate="print"/>
              <a:srcRect/>
              <a:stretch>
                <a:fillRect/>
              </a:stretch>
            </p:blipFill>
            <p:spPr bwMode="auto">
              <a:xfrm>
                <a:off x="1331261" y="299657"/>
                <a:ext cx="887506" cy="542744"/>
              </a:xfrm>
              <a:prstGeom prst="rect"/>
              <a:noFill/>
            </p:spPr>
          </p:pic>
          <p:pic>
            <p:nvPicPr>
              <p:cNvPr id="2097163" name="Picture 20"/>
              <p:cNvPicPr>
                <a:picLocks noChangeAspect="1"/>
              </p:cNvPicPr>
              <p:nvPr/>
            </p:nvPicPr>
            <p:blipFill>
              <a:blip xmlns:r="http://schemas.openxmlformats.org/officeDocument/2006/relationships" r:embed="rId1"/>
              <a:stretch>
                <a:fillRect/>
              </a:stretch>
            </p:blipFill>
            <p:spPr>
              <a:xfrm rot="16200000">
                <a:off x="2445603" y="73490"/>
                <a:ext cx="702776" cy="995081"/>
              </a:xfrm>
              <a:prstGeom prst="ellipse"/>
              <a:ln>
                <a:noFill/>
              </a:ln>
              <a:effectLst>
                <a:softEdge rad="112500"/>
              </a:effectLst>
            </p:spPr>
          </p:pic>
        </p:grpSp>
        <p:grpSp>
          <p:nvGrpSpPr>
            <p:cNvPr id="32" name="Group 14"/>
            <p:cNvGrpSpPr/>
            <p:nvPr/>
          </p:nvGrpSpPr>
          <p:grpSpPr>
            <a:xfrm>
              <a:off x="6414250" y="219640"/>
              <a:ext cx="3039034" cy="702777"/>
              <a:chOff x="255497" y="219642"/>
              <a:chExt cx="3039034" cy="702777"/>
            </a:xfrm>
          </p:grpSpPr>
          <p:pic>
            <p:nvPicPr>
              <p:cNvPr id="2097164" name="Picture 15"/>
              <p:cNvPicPr>
                <a:picLocks noChangeAspect="1"/>
              </p:cNvPicPr>
              <p:nvPr/>
            </p:nvPicPr>
            <p:blipFill>
              <a:blip xmlns:r="http://schemas.openxmlformats.org/officeDocument/2006/relationships" r:embed="rId1"/>
              <a:stretch>
                <a:fillRect/>
              </a:stretch>
            </p:blipFill>
            <p:spPr>
              <a:xfrm rot="16200000">
                <a:off x="401650" y="73489"/>
                <a:ext cx="702776" cy="995081"/>
              </a:xfrm>
              <a:prstGeom prst="ellipse"/>
              <a:ln>
                <a:noFill/>
              </a:ln>
              <a:effectLst>
                <a:softEdge rad="112500"/>
              </a:effectLst>
            </p:spPr>
          </p:pic>
          <p:pic>
            <p:nvPicPr>
              <p:cNvPr id="2097165" name="Picture 4" descr="http://prothom-aloblog.com/img/uploads/585450e522f8540e2dc1f3b19b220f54.jpg"/>
              <p:cNvPicPr>
                <a:picLocks noChangeAspect="1" noChangeArrowheads="1"/>
              </p:cNvPicPr>
              <p:nvPr/>
            </p:nvPicPr>
            <p:blipFill>
              <a:blip xmlns:r="http://schemas.openxmlformats.org/officeDocument/2006/relationships" r:embed="rId2" cstate="print"/>
              <a:srcRect/>
              <a:stretch>
                <a:fillRect/>
              </a:stretch>
            </p:blipFill>
            <p:spPr bwMode="auto">
              <a:xfrm>
                <a:off x="1331261" y="299657"/>
                <a:ext cx="887506" cy="542744"/>
              </a:xfrm>
              <a:prstGeom prst="rect"/>
              <a:noFill/>
            </p:spPr>
          </p:pic>
          <p:pic>
            <p:nvPicPr>
              <p:cNvPr id="2097166" name="Picture 17"/>
              <p:cNvPicPr>
                <a:picLocks noChangeAspect="1"/>
              </p:cNvPicPr>
              <p:nvPr/>
            </p:nvPicPr>
            <p:blipFill>
              <a:blip xmlns:r="http://schemas.openxmlformats.org/officeDocument/2006/relationships" r:embed="rId1"/>
              <a:stretch>
                <a:fillRect/>
              </a:stretch>
            </p:blipFill>
            <p:spPr>
              <a:xfrm rot="16200000">
                <a:off x="2445603" y="73490"/>
                <a:ext cx="702776" cy="995081"/>
              </a:xfrm>
              <a:prstGeom prst="ellipse"/>
              <a:ln>
                <a:noFill/>
              </a:ln>
              <a:effectLst>
                <a:softEdge rad="112500"/>
              </a:effectLst>
            </p:spPr>
          </p:pic>
        </p:grpSp>
      </p:grpSp>
      <p:grpSp>
        <p:nvGrpSpPr>
          <p:cNvPr id="33" name="Group 24"/>
          <p:cNvGrpSpPr/>
          <p:nvPr/>
        </p:nvGrpSpPr>
        <p:grpSpPr>
          <a:xfrm>
            <a:off x="186002" y="5767966"/>
            <a:ext cx="8745504" cy="239976"/>
            <a:chOff x="186002" y="5767966"/>
            <a:chExt cx="8745504" cy="239976"/>
          </a:xfrm>
        </p:grpSpPr>
        <p:grpSp>
          <p:nvGrpSpPr>
            <p:cNvPr id="34" name="Group 25"/>
            <p:cNvGrpSpPr/>
            <p:nvPr/>
          </p:nvGrpSpPr>
          <p:grpSpPr>
            <a:xfrm>
              <a:off x="186002" y="5771382"/>
              <a:ext cx="4303600" cy="236560"/>
              <a:chOff x="186002" y="5771382"/>
              <a:chExt cx="4303600" cy="236560"/>
            </a:xfrm>
          </p:grpSpPr>
          <p:sp>
            <p:nvSpPr>
              <p:cNvPr id="1048585" name="Flowchart: Predefined Process 28"/>
              <p:cNvSpPr/>
              <p:nvPr/>
            </p:nvSpPr>
            <p:spPr>
              <a:xfrm>
                <a:off x="186002" y="5771382"/>
                <a:ext cx="2103120" cy="228600"/>
              </a:xfrm>
              <a:prstGeom prst="flowChartPredefinedProcess"/>
              <a:solidFill>
                <a:schemeClr val="accent2">
                  <a:lumMod val="40000"/>
                  <a:lumOff val="60000"/>
                </a:schemeClr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p>
                <a:pPr algn="ctr"/>
                <a:endParaRPr lang="en-US"/>
              </a:p>
            </p:txBody>
          </p:sp>
          <p:sp>
            <p:nvSpPr>
              <p:cNvPr id="1048586" name="Flowchart: Predefined Process 29"/>
              <p:cNvSpPr/>
              <p:nvPr/>
            </p:nvSpPr>
            <p:spPr>
              <a:xfrm>
                <a:off x="2386482" y="5779342"/>
                <a:ext cx="2103120" cy="228600"/>
              </a:xfrm>
              <a:prstGeom prst="flowChartPredefinedProcess"/>
              <a:solidFill>
                <a:schemeClr val="accent3">
                  <a:lumMod val="60000"/>
                  <a:lumOff val="40000"/>
                </a:schemeClr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p>
                <a:pPr algn="ctr"/>
                <a:endParaRPr lang="en-US"/>
              </a:p>
            </p:txBody>
          </p:sp>
        </p:grpSp>
        <p:sp>
          <p:nvSpPr>
            <p:cNvPr id="1048587" name="Flowchart: Predefined Process 26"/>
            <p:cNvSpPr/>
            <p:nvPr/>
          </p:nvSpPr>
          <p:spPr>
            <a:xfrm>
              <a:off x="4600610" y="5773654"/>
              <a:ext cx="2103120" cy="228600"/>
            </a:xfrm>
            <a:prstGeom prst="flowChartPredefinedProcess"/>
            <a:solidFill>
              <a:schemeClr val="accent5">
                <a:lumMod val="40000"/>
                <a:lumOff val="6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p>
              <a:pPr algn="ctr"/>
              <a:endParaRPr lang="en-US"/>
            </a:p>
          </p:txBody>
        </p:sp>
        <p:sp>
          <p:nvSpPr>
            <p:cNvPr id="1048588" name="Flowchart: Predefined Process 27"/>
            <p:cNvSpPr/>
            <p:nvPr/>
          </p:nvSpPr>
          <p:spPr>
            <a:xfrm>
              <a:off x="6828386" y="5767966"/>
              <a:ext cx="2103120" cy="228600"/>
            </a:xfrm>
            <a:prstGeom prst="flowChartPredefinedProcess"/>
            <a:solidFill>
              <a:schemeClr val="accent6">
                <a:lumMod val="40000"/>
                <a:lumOff val="6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p>
              <a:pPr algn="ctr"/>
              <a:endParaRPr lang="en-US"/>
            </a:p>
          </p:txBody>
        </p:sp>
      </p:grpSp>
      <p:grpSp>
        <p:nvGrpSpPr>
          <p:cNvPr id="35" name="Group 30"/>
          <p:cNvGrpSpPr/>
          <p:nvPr/>
        </p:nvGrpSpPr>
        <p:grpSpPr>
          <a:xfrm rot="5400000">
            <a:off x="2413562" y="3323741"/>
            <a:ext cx="4303600" cy="236560"/>
            <a:chOff x="186002" y="5771382"/>
            <a:chExt cx="4303600" cy="236560"/>
          </a:xfrm>
        </p:grpSpPr>
        <p:sp>
          <p:nvSpPr>
            <p:cNvPr id="1048589" name="Flowchart: Predefined Process 31"/>
            <p:cNvSpPr/>
            <p:nvPr/>
          </p:nvSpPr>
          <p:spPr>
            <a:xfrm>
              <a:off x="186002" y="5771382"/>
              <a:ext cx="2103120" cy="228600"/>
            </a:xfrm>
            <a:prstGeom prst="flowChartPredefinedProcess"/>
            <a:solidFill>
              <a:schemeClr val="accent2">
                <a:lumMod val="40000"/>
                <a:lumOff val="6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p>
              <a:pPr algn="ctr"/>
              <a:endParaRPr lang="en-US"/>
            </a:p>
          </p:txBody>
        </p:sp>
        <p:sp>
          <p:nvSpPr>
            <p:cNvPr id="1048590" name="Flowchart: Predefined Process 32"/>
            <p:cNvSpPr/>
            <p:nvPr/>
          </p:nvSpPr>
          <p:spPr>
            <a:xfrm>
              <a:off x="2386482" y="5779342"/>
              <a:ext cx="2103120" cy="228600"/>
            </a:xfrm>
            <a:prstGeom prst="flowChartPredefinedProcess"/>
            <a:solidFill>
              <a:schemeClr val="accent3">
                <a:lumMod val="60000"/>
                <a:lumOff val="4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p>
              <a:pPr algn="ctr"/>
              <a:endParaRPr lang="en-US"/>
            </a:p>
          </p:txBody>
        </p:sp>
      </p:grpSp>
      <p:sp>
        <p:nvSpPr>
          <p:cNvPr id="1048591" name="Content Placeholder 10"/>
          <p:cNvSpPr txBox="1"/>
          <p:nvPr/>
        </p:nvSpPr>
        <p:spPr>
          <a:xfrm>
            <a:off x="712109" y="799545"/>
            <a:ext cx="3227882" cy="4645899"/>
          </a:xfrm>
          <a:prstGeom prst="rect"/>
          <a:ln w="66675">
            <a:noFill/>
          </a:ln>
        </p:spPr>
        <p:txBody>
          <a:bodyPr/>
          <a:lstStyle>
            <a:lvl1pPr algn="l" defTabSz="914400" eaLnBrk="1" hangingPunct="1" indent="-342900" latinLnBrk="0" marL="342900" rtl="0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defTabSz="914400" eaLnBrk="1" hangingPunct="1" indent="-285750" latinLnBrk="0" marL="742950" rtl="0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defTabSz="914400" eaLnBrk="1" hangingPunct="1" indent="-228600" latinLnBrk="0" marL="1143000" rtl="0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defTabSz="914400" eaLnBrk="1" hangingPunct="1" indent="-228600" latinLnBrk="0" marL="1600200" rtl="0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defTabSz="914400" eaLnBrk="1" hangingPunct="1" indent="-228600" latinLnBrk="0" marL="2057400" rtl="0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defTabSz="914400" eaLnBrk="1" hangingPunct="1" indent="-228600" latinLnBrk="0" marL="2514600" rtl="0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defTabSz="914400" eaLnBrk="1" hangingPunct="1" indent="-228600" latinLnBrk="0" marL="2971800" rtl="0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defTabSz="914400" eaLnBrk="1" hangingPunct="1" indent="-228600" latinLnBrk="0" marL="3429000" rtl="0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defTabSz="914400" eaLnBrk="1" hangingPunct="1" indent="-228600" latinLnBrk="0" marL="3886200" rtl="0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Font typeface="Arial" pitchFamily="34" charset="0"/>
              <a:buNone/>
            </a:pPr>
            <a:r>
              <a:rPr dirty="0" lang="bn-BD" u="sng" smtClean="0">
                <a:solidFill>
                  <a:srgbClr val="005200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typeface="SolaimanLipi" pitchFamily="65" charset="0"/>
                <a:cs typeface="SolaimanLipi" pitchFamily="65" charset="0"/>
              </a:rPr>
              <a:t>শিক্ষক পরিচিতি</a:t>
            </a:r>
            <a:endParaRPr dirty="0" lang="en-US" u="sng">
              <a:solidFill>
                <a:srgbClr val="005200"/>
              </a:solidFill>
              <a:effectLst>
                <a:outerShdw algn="tl" blurRad="38100" dir="2700000" dist="38100">
                  <a:srgbClr val="000000">
                    <a:alpha val="43137"/>
                  </a:srgbClr>
                </a:outerShdw>
              </a:effectLst>
              <a:latin typeface="SolaimanLipi" pitchFamily="65" charset="0"/>
              <a:cs typeface="SolaimanLipi" pitchFamily="65" charset="0"/>
            </a:endParaRPr>
          </a:p>
        </p:txBody>
      </p:sp>
      <p:sp>
        <p:nvSpPr>
          <p:cNvPr id="1048592" name="TextBox 34"/>
          <p:cNvSpPr txBox="1"/>
          <p:nvPr/>
        </p:nvSpPr>
        <p:spPr>
          <a:xfrm>
            <a:off x="186002" y="3451374"/>
            <a:ext cx="4269040" cy="1043939"/>
          </a:xfrm>
          <a:prstGeom prst="rect"/>
          <a:noFill/>
        </p:spPr>
        <p:txBody>
          <a:bodyPr rtlCol="0" wrap="square">
            <a:spAutoFit/>
          </a:bodyPr>
          <a:p>
            <a:pPr algn="ctr"/>
            <a:r>
              <a:rPr altLang="en-US" b="1" dirty="0" sz="2800" lang="en-IN" smtClean="0">
                <a:ln w="1905"/>
                <a:solidFill>
                  <a:schemeClr val="accent5">
                    <a:lumMod val="75000"/>
                  </a:schemeClr>
                </a:solidFill>
                <a:effectLst>
                  <a:innerShdw blurRad="69850" dir="5400000" dist="4318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মোঃমনছ</a:t>
            </a:r>
            <a:r>
              <a:rPr altLang="en-US" b="1" dirty="0" sz="2800" lang="en-IN" smtClean="0">
                <a:ln w="1905"/>
                <a:solidFill>
                  <a:schemeClr val="accent5">
                    <a:lumMod val="75000"/>
                  </a:schemeClr>
                </a:solidFill>
                <a:effectLst>
                  <a:innerShdw blurRad="69850" dir="5400000" dist="4318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ু</a:t>
            </a:r>
            <a:r>
              <a:rPr altLang="en-US" b="1" dirty="0" sz="2800" lang="en-IN" smtClean="0">
                <a:ln w="1905"/>
                <a:solidFill>
                  <a:schemeClr val="accent5">
                    <a:lumMod val="75000"/>
                  </a:schemeClr>
                </a:solidFill>
                <a:effectLst>
                  <a:innerShdw blurRad="69850" dir="5400000" dist="4318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র</a:t>
            </a:r>
            <a:r>
              <a:rPr altLang="en-US" b="1" dirty="0" sz="2800" lang="en-US" smtClean="0">
                <a:ln w="1905"/>
                <a:solidFill>
                  <a:schemeClr val="accent5">
                    <a:lumMod val="75000"/>
                  </a:schemeClr>
                </a:solidFill>
                <a:effectLst>
                  <a:innerShdw blurRad="69850" dir="5400000" dist="4318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altLang="en-US" b="1" dirty="0" sz="2800" lang="en-IN" smtClean="0">
                <a:ln w="1905"/>
                <a:solidFill>
                  <a:schemeClr val="accent5">
                    <a:lumMod val="75000"/>
                  </a:schemeClr>
                </a:solidFill>
                <a:effectLst>
                  <a:innerShdw blurRad="69850" dir="5400000" dist="4318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র</a:t>
            </a:r>
            <a:r>
              <a:rPr altLang="en-US" b="1" dirty="0" sz="2800" lang="en-IN" smtClean="0">
                <a:ln w="1905"/>
                <a:solidFill>
                  <a:schemeClr val="accent5">
                    <a:lumMod val="75000"/>
                  </a:schemeClr>
                </a:solidFill>
                <a:effectLst>
                  <a:innerShdw blurRad="69850" dir="5400000" dist="4318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হ</a:t>
            </a:r>
            <a:r>
              <a:rPr altLang="en-US" b="1" dirty="0" sz="2800" lang="en-IN" smtClean="0">
                <a:ln w="1905"/>
                <a:solidFill>
                  <a:schemeClr val="accent5">
                    <a:lumMod val="75000"/>
                  </a:schemeClr>
                </a:solidFill>
                <a:effectLst>
                  <a:innerShdw blurRad="69850" dir="5400000" dist="4318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ম</a:t>
            </a:r>
            <a:r>
              <a:rPr altLang="en-US" b="1" dirty="0" sz="2800" lang="en-IN" smtClean="0">
                <a:ln w="1905"/>
                <a:solidFill>
                  <a:schemeClr val="accent5">
                    <a:lumMod val="75000"/>
                  </a:schemeClr>
                </a:solidFill>
                <a:effectLst>
                  <a:innerShdw blurRad="69850" dir="5400000" dist="4318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া</a:t>
            </a:r>
            <a:r>
              <a:rPr altLang="en-US" b="1" dirty="0" sz="2800" lang="en-IN" smtClean="0">
                <a:ln w="1905"/>
                <a:solidFill>
                  <a:schemeClr val="accent5">
                    <a:lumMod val="75000"/>
                  </a:schemeClr>
                </a:solidFill>
                <a:effectLst>
                  <a:innerShdw blurRad="69850" dir="5400000" dist="4318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ন</a:t>
            </a:r>
            <a:r>
              <a:rPr altLang="en-US" b="1" dirty="0" sz="2800" lang="en-IN" smtClean="0">
                <a:ln w="1905"/>
                <a:solidFill>
                  <a:schemeClr val="accent5">
                    <a:lumMod val="75000"/>
                  </a:schemeClr>
                </a:solidFill>
                <a:effectLst>
                  <a:innerShdw blurRad="69850" dir="5400000" dist="4318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altLang="en-US" lang="zh-CN"/>
          </a:p>
          <a:p>
            <a:pPr algn="ctr"/>
            <a:r>
              <a:rPr altLang="en-US" lang="en-IN"/>
              <a:t>স</a:t>
            </a:r>
            <a:r>
              <a:rPr altLang="en-US" lang="en-IN"/>
              <a:t>া</a:t>
            </a:r>
            <a:r>
              <a:rPr altLang="en-US" lang="en-IN"/>
              <a:t>ন</a:t>
            </a:r>
            <a:r>
              <a:rPr altLang="en-US" lang="en-IN"/>
              <a:t>্ত</a:t>
            </a:r>
            <a:r>
              <a:rPr altLang="en-US" lang="en-IN"/>
              <a:t>াহার</a:t>
            </a:r>
            <a:r>
              <a:rPr altLang="en-US" lang="en-IN"/>
              <a:t>ইসলামিয়া</a:t>
            </a:r>
            <a:r>
              <a:rPr altLang="en-US" lang="en-IN"/>
              <a:t>দাখিল</a:t>
            </a:r>
            <a:r>
              <a:rPr altLang="en-US" lang="en-IN"/>
              <a:t>মাদ্রাস</a:t>
            </a:r>
            <a:r>
              <a:rPr altLang="en-US" lang="en-IN"/>
              <a:t>। </a:t>
            </a:r>
            <a:endParaRPr altLang="en-US" lang="zh-CN"/>
          </a:p>
          <a:p>
            <a:pPr algn="ctr"/>
            <a:r>
              <a:rPr altLang="en-US" lang="en-IN"/>
              <a:t>আদমদিঘ</a:t>
            </a:r>
            <a:r>
              <a:rPr altLang="en-US" lang="en-US"/>
              <a:t>, </a:t>
            </a:r>
            <a:r>
              <a:rPr altLang="en-US" lang="en-IN"/>
              <a:t>ব</a:t>
            </a:r>
            <a:r>
              <a:rPr altLang="en-US" lang="en-IN"/>
              <a:t>গ</a:t>
            </a:r>
            <a:r>
              <a:rPr altLang="en-US" lang="en-IN"/>
              <a:t>ু</a:t>
            </a:r>
            <a:r>
              <a:rPr altLang="en-US" lang="en-IN"/>
              <a:t>ড়</a:t>
            </a:r>
            <a:r>
              <a:rPr altLang="en-US" lang="en-IN"/>
              <a:t>া</a:t>
            </a:r>
            <a:r>
              <a:rPr altLang="en-US" lang="en-IN"/>
              <a:t>।</a:t>
            </a:r>
            <a:r>
              <a:rPr altLang="en-US" lang="en-US"/>
              <a:t> </a:t>
            </a:r>
            <a:r>
              <a:rPr altLang="en-US" lang="en-US"/>
              <a:t> </a:t>
            </a:r>
            <a:r>
              <a:rPr altLang="en-US" lang="en-US"/>
              <a:t> </a:t>
            </a:r>
            <a:r>
              <a:rPr altLang="en-US" lang="en-US"/>
              <a:t> </a:t>
            </a:r>
            <a:r>
              <a:rPr altLang="en-US" lang="en-US"/>
              <a:t> </a:t>
            </a:r>
            <a:r>
              <a:rPr altLang="en-US" lang="en-US"/>
              <a:t> </a:t>
            </a:r>
            <a:r>
              <a:rPr altLang="en-US" lang="en-US"/>
              <a:t> </a:t>
            </a:r>
            <a:r>
              <a:rPr altLang="en-US" lang="en-US"/>
              <a:t> </a:t>
            </a:r>
            <a:r>
              <a:rPr altLang="en-US" lang="en-US"/>
              <a:t> </a:t>
            </a:r>
            <a:r>
              <a:rPr altLang="en-US" lang="en-US"/>
              <a:t> </a:t>
            </a:r>
            <a:r>
              <a:rPr altLang="en-US" lang="en-US"/>
              <a:t> </a:t>
            </a:r>
            <a:endParaRPr altLang="en-US" lang="zh-CN"/>
          </a:p>
        </p:txBody>
      </p:sp>
      <p:sp>
        <p:nvSpPr>
          <p:cNvPr id="1048593" name="Content Placeholder 12"/>
          <p:cNvSpPr txBox="1"/>
          <p:nvPr/>
        </p:nvSpPr>
        <p:spPr>
          <a:xfrm>
            <a:off x="5351692" y="931463"/>
            <a:ext cx="3536815" cy="4502454"/>
          </a:xfrm>
          <a:prstGeom prst="rect"/>
          <a:ln w="66675">
            <a:noFill/>
          </a:ln>
        </p:spPr>
        <p:txBody>
          <a:bodyPr/>
          <a:p>
            <a:pPr algn="ctr" defTabSz="914400" eaLnBrk="1" fontAlgn="auto" hangingPunct="1" indent="-342900" latinLnBrk="0" lvl="0" marL="342900" marR="0" rtl="0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</a:pPr>
            <a:r>
              <a:rPr baseline="0" b="0" cap="none" dirty="0" sz="3600" i="0" kern="1200" kumimoji="0" lang="bn-BD" noProof="0" normalizeH="0" spc="0" strike="noStrike" u="sng" smtClean="0">
                <a:ln>
                  <a:noFill/>
                </a:ln>
                <a:solidFill>
                  <a:srgbClr val="005200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পাঠ পরিচিতি</a:t>
            </a:r>
            <a:r>
              <a:rPr dirty="0" sz="2800" lang="bn-IN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algn="ctr" indent="-342900" lvl="0" marL="342900">
              <a:spcBef>
                <a:spcPct val="20000"/>
              </a:spcBef>
            </a:pPr>
            <a:endParaRPr dirty="0" sz="3600" lang="bn-IN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 indent="-342900" lvl="0" marL="342900">
              <a:spcBef>
                <a:spcPct val="20000"/>
              </a:spcBef>
            </a:pPr>
            <a:r>
              <a:rPr dirty="0" sz="3600" lang="bn-IN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আকায়েদ উয়াল ফিকহ</a:t>
            </a:r>
          </a:p>
          <a:p>
            <a:pPr algn="ctr" indent="-342900" lvl="0" marL="342900">
              <a:spcBef>
                <a:spcPct val="20000"/>
              </a:spcBef>
            </a:pPr>
            <a:r>
              <a:rPr dirty="0" sz="2800" lang="bn-IN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শ্রেণিঃ </a:t>
            </a:r>
            <a:r>
              <a:rPr altLang="en-US" dirty="0" sz="2800" lang="en-IN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r>
              <a:rPr altLang="en-US" dirty="0" sz="2800" lang="en-IN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০</a:t>
            </a:r>
            <a:r>
              <a:rPr altLang="en-US" dirty="0" sz="2800" lang="en-IN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br>
              <a:rPr dirty="0" sz="2800" lang="bn-IN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dirty="0" sz="2800" lang="bn-IN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পঞ্চম অধ্যায়</a:t>
            </a:r>
            <a:br>
              <a:rPr dirty="0" sz="2800" lang="bn-IN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dirty="0" sz="2800" lang="bn-IN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প্রথম পরিচ্ছেদ।</a:t>
            </a:r>
            <a:endParaRPr b="1" dirty="0" sz="1000" lang="en-US" u="sng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36" name="Group 77"/>
          <p:cNvGrpSpPr/>
          <p:nvPr/>
        </p:nvGrpSpPr>
        <p:grpSpPr>
          <a:xfrm rot="16200000">
            <a:off x="-4205817" y="3989028"/>
            <a:ext cx="8619562" cy="654419"/>
            <a:chOff x="255497" y="219640"/>
            <a:chExt cx="9197787" cy="702779"/>
          </a:xfrm>
        </p:grpSpPr>
        <p:grpSp>
          <p:nvGrpSpPr>
            <p:cNvPr id="37" name="Group 78"/>
            <p:cNvGrpSpPr/>
            <p:nvPr/>
          </p:nvGrpSpPr>
          <p:grpSpPr>
            <a:xfrm>
              <a:off x="255497" y="219642"/>
              <a:ext cx="3039034" cy="702777"/>
              <a:chOff x="255497" y="219642"/>
              <a:chExt cx="3039034" cy="702777"/>
            </a:xfrm>
          </p:grpSpPr>
          <p:pic>
            <p:nvPicPr>
              <p:cNvPr id="2097167" name="Picture 87"/>
              <p:cNvPicPr>
                <a:picLocks noChangeAspect="1"/>
              </p:cNvPicPr>
              <p:nvPr/>
            </p:nvPicPr>
            <p:blipFill>
              <a:blip xmlns:r="http://schemas.openxmlformats.org/officeDocument/2006/relationships" r:embed="rId1"/>
              <a:stretch>
                <a:fillRect/>
              </a:stretch>
            </p:blipFill>
            <p:spPr>
              <a:xfrm rot="16200000">
                <a:off x="401650" y="73489"/>
                <a:ext cx="702776" cy="995081"/>
              </a:xfrm>
              <a:prstGeom prst="ellipse"/>
              <a:ln>
                <a:noFill/>
              </a:ln>
              <a:effectLst>
                <a:softEdge rad="112500"/>
              </a:effectLst>
            </p:spPr>
          </p:pic>
          <p:pic>
            <p:nvPicPr>
              <p:cNvPr id="2097168" name="Picture 89"/>
              <p:cNvPicPr>
                <a:picLocks noChangeAspect="1"/>
              </p:cNvPicPr>
              <p:nvPr/>
            </p:nvPicPr>
            <p:blipFill>
              <a:blip xmlns:r="http://schemas.openxmlformats.org/officeDocument/2006/relationships" r:embed="rId1"/>
              <a:stretch>
                <a:fillRect/>
              </a:stretch>
            </p:blipFill>
            <p:spPr>
              <a:xfrm rot="16200000">
                <a:off x="2445603" y="73490"/>
                <a:ext cx="702776" cy="995081"/>
              </a:xfrm>
              <a:prstGeom prst="ellipse"/>
              <a:ln>
                <a:noFill/>
              </a:ln>
              <a:effectLst>
                <a:softEdge rad="112500"/>
              </a:effectLst>
            </p:spPr>
          </p:pic>
        </p:grpSp>
        <p:grpSp>
          <p:nvGrpSpPr>
            <p:cNvPr id="38" name="Group 79"/>
            <p:cNvGrpSpPr/>
            <p:nvPr/>
          </p:nvGrpSpPr>
          <p:grpSpPr>
            <a:xfrm>
              <a:off x="3375215" y="219641"/>
              <a:ext cx="3039034" cy="702777"/>
              <a:chOff x="255497" y="219642"/>
              <a:chExt cx="3039034" cy="702777"/>
            </a:xfrm>
          </p:grpSpPr>
          <p:pic>
            <p:nvPicPr>
              <p:cNvPr id="2097169" name="Picture 84"/>
              <p:cNvPicPr>
                <a:picLocks noChangeAspect="1"/>
              </p:cNvPicPr>
              <p:nvPr/>
            </p:nvPicPr>
            <p:blipFill>
              <a:blip xmlns:r="http://schemas.openxmlformats.org/officeDocument/2006/relationships" r:embed="rId1"/>
              <a:stretch>
                <a:fillRect/>
              </a:stretch>
            </p:blipFill>
            <p:spPr>
              <a:xfrm rot="16200000">
                <a:off x="401650" y="73489"/>
                <a:ext cx="702776" cy="995081"/>
              </a:xfrm>
              <a:prstGeom prst="ellipse"/>
              <a:ln>
                <a:noFill/>
              </a:ln>
              <a:effectLst>
                <a:softEdge rad="112500"/>
              </a:effectLst>
            </p:spPr>
          </p:pic>
          <p:pic>
            <p:nvPicPr>
              <p:cNvPr id="2097170" name="Picture 4" descr="http://prothom-aloblog.com/img/uploads/585450e522f8540e2dc1f3b19b220f54.jpg"/>
              <p:cNvPicPr>
                <a:picLocks noChangeAspect="1" noChangeArrowheads="1"/>
              </p:cNvPicPr>
              <p:nvPr/>
            </p:nvPicPr>
            <p:blipFill>
              <a:blip xmlns:r="http://schemas.openxmlformats.org/officeDocument/2006/relationships" r:embed="rId2" cstate="print"/>
              <a:srcRect/>
              <a:stretch>
                <a:fillRect/>
              </a:stretch>
            </p:blipFill>
            <p:spPr bwMode="auto">
              <a:xfrm>
                <a:off x="1331261" y="299657"/>
                <a:ext cx="887506" cy="542744"/>
              </a:xfrm>
              <a:prstGeom prst="rect"/>
              <a:noFill/>
            </p:spPr>
          </p:pic>
          <p:pic>
            <p:nvPicPr>
              <p:cNvPr id="2097171" name="Picture 86"/>
              <p:cNvPicPr>
                <a:picLocks noChangeAspect="1"/>
              </p:cNvPicPr>
              <p:nvPr/>
            </p:nvPicPr>
            <p:blipFill>
              <a:blip xmlns:r="http://schemas.openxmlformats.org/officeDocument/2006/relationships" r:embed="rId1"/>
              <a:stretch>
                <a:fillRect/>
              </a:stretch>
            </p:blipFill>
            <p:spPr>
              <a:xfrm rot="16200000">
                <a:off x="2445603" y="73490"/>
                <a:ext cx="702776" cy="995081"/>
              </a:xfrm>
              <a:prstGeom prst="ellipse"/>
              <a:ln>
                <a:noFill/>
              </a:ln>
              <a:effectLst>
                <a:softEdge rad="112500"/>
              </a:effectLst>
            </p:spPr>
          </p:pic>
        </p:grpSp>
        <p:grpSp>
          <p:nvGrpSpPr>
            <p:cNvPr id="39" name="Group 80"/>
            <p:cNvGrpSpPr/>
            <p:nvPr/>
          </p:nvGrpSpPr>
          <p:grpSpPr>
            <a:xfrm>
              <a:off x="6414250" y="219640"/>
              <a:ext cx="3039034" cy="702777"/>
              <a:chOff x="255497" y="219642"/>
              <a:chExt cx="3039034" cy="702777"/>
            </a:xfrm>
          </p:grpSpPr>
          <p:pic>
            <p:nvPicPr>
              <p:cNvPr id="2097172" name="Picture 81"/>
              <p:cNvPicPr>
                <a:picLocks noChangeAspect="1"/>
              </p:cNvPicPr>
              <p:nvPr/>
            </p:nvPicPr>
            <p:blipFill>
              <a:blip xmlns:r="http://schemas.openxmlformats.org/officeDocument/2006/relationships" r:embed="rId1"/>
              <a:stretch>
                <a:fillRect/>
              </a:stretch>
            </p:blipFill>
            <p:spPr>
              <a:xfrm rot="16200000">
                <a:off x="401650" y="73489"/>
                <a:ext cx="702776" cy="995081"/>
              </a:xfrm>
              <a:prstGeom prst="ellipse"/>
              <a:ln>
                <a:noFill/>
              </a:ln>
              <a:effectLst>
                <a:softEdge rad="112500"/>
              </a:effectLst>
            </p:spPr>
          </p:pic>
          <p:pic>
            <p:nvPicPr>
              <p:cNvPr id="2097173" name="Picture 4" descr="http://prothom-aloblog.com/img/uploads/585450e522f8540e2dc1f3b19b220f54.jpg"/>
              <p:cNvPicPr>
                <a:picLocks noChangeAspect="1" noChangeArrowheads="1"/>
              </p:cNvPicPr>
              <p:nvPr/>
            </p:nvPicPr>
            <p:blipFill>
              <a:blip xmlns:r="http://schemas.openxmlformats.org/officeDocument/2006/relationships" r:embed="rId2" cstate="print"/>
              <a:srcRect/>
              <a:stretch>
                <a:fillRect/>
              </a:stretch>
            </p:blipFill>
            <p:spPr bwMode="auto">
              <a:xfrm>
                <a:off x="1331261" y="299657"/>
                <a:ext cx="887506" cy="542744"/>
              </a:xfrm>
              <a:prstGeom prst="rect"/>
              <a:noFill/>
            </p:spPr>
          </p:pic>
          <p:pic>
            <p:nvPicPr>
              <p:cNvPr id="2097174" name="Picture 83"/>
              <p:cNvPicPr>
                <a:picLocks noChangeAspect="1"/>
              </p:cNvPicPr>
              <p:nvPr/>
            </p:nvPicPr>
            <p:blipFill>
              <a:blip xmlns:r="http://schemas.openxmlformats.org/officeDocument/2006/relationships" r:embed="rId1"/>
              <a:stretch>
                <a:fillRect/>
              </a:stretch>
            </p:blipFill>
            <p:spPr>
              <a:xfrm rot="16200000">
                <a:off x="2445603" y="73490"/>
                <a:ext cx="702776" cy="995081"/>
              </a:xfrm>
              <a:prstGeom prst="ellipse"/>
              <a:ln>
                <a:noFill/>
              </a:ln>
              <a:effectLst>
                <a:softEdge rad="112500"/>
              </a:effectLst>
            </p:spPr>
          </p:pic>
        </p:grpSp>
      </p:grpSp>
      <p:grpSp>
        <p:nvGrpSpPr>
          <p:cNvPr id="40" name="Group 90"/>
          <p:cNvGrpSpPr/>
          <p:nvPr/>
        </p:nvGrpSpPr>
        <p:grpSpPr>
          <a:xfrm rot="5400000">
            <a:off x="5140684" y="3963823"/>
            <a:ext cx="7611427" cy="654419"/>
            <a:chOff x="1331261" y="219640"/>
            <a:chExt cx="8122023" cy="702779"/>
          </a:xfrm>
        </p:grpSpPr>
        <p:grpSp>
          <p:nvGrpSpPr>
            <p:cNvPr id="41" name="Group 91"/>
            <p:cNvGrpSpPr/>
            <p:nvPr/>
          </p:nvGrpSpPr>
          <p:grpSpPr>
            <a:xfrm>
              <a:off x="1331261" y="219643"/>
              <a:ext cx="1963270" cy="702776"/>
              <a:chOff x="1331261" y="219643"/>
              <a:chExt cx="1963270" cy="702776"/>
            </a:xfrm>
          </p:grpSpPr>
          <p:pic>
            <p:nvPicPr>
              <p:cNvPr id="2097175" name="Picture 4" descr="http://prothom-aloblog.com/img/uploads/585450e522f8540e2dc1f3b19b220f54.jpg"/>
              <p:cNvPicPr>
                <a:picLocks noChangeAspect="1" noChangeArrowheads="1"/>
              </p:cNvPicPr>
              <p:nvPr/>
            </p:nvPicPr>
            <p:blipFill>
              <a:blip xmlns:r="http://schemas.openxmlformats.org/officeDocument/2006/relationships" r:embed="rId2" cstate="print"/>
              <a:srcRect/>
              <a:stretch>
                <a:fillRect/>
              </a:stretch>
            </p:blipFill>
            <p:spPr bwMode="auto">
              <a:xfrm>
                <a:off x="1331261" y="299657"/>
                <a:ext cx="887506" cy="542744"/>
              </a:xfrm>
              <a:prstGeom prst="rect"/>
              <a:noFill/>
            </p:spPr>
          </p:pic>
          <p:pic>
            <p:nvPicPr>
              <p:cNvPr id="2097176" name="Picture 102"/>
              <p:cNvPicPr>
                <a:picLocks noChangeAspect="1"/>
              </p:cNvPicPr>
              <p:nvPr/>
            </p:nvPicPr>
            <p:blipFill>
              <a:blip xmlns:r="http://schemas.openxmlformats.org/officeDocument/2006/relationships" r:embed="rId1"/>
              <a:stretch>
                <a:fillRect/>
              </a:stretch>
            </p:blipFill>
            <p:spPr>
              <a:xfrm rot="16200000">
                <a:off x="2445603" y="73490"/>
                <a:ext cx="702776" cy="995081"/>
              </a:xfrm>
              <a:prstGeom prst="ellipse"/>
              <a:ln>
                <a:noFill/>
              </a:ln>
              <a:effectLst>
                <a:softEdge rad="112500"/>
              </a:effectLst>
            </p:spPr>
          </p:pic>
        </p:grpSp>
        <p:grpSp>
          <p:nvGrpSpPr>
            <p:cNvPr id="42" name="Group 92"/>
            <p:cNvGrpSpPr/>
            <p:nvPr/>
          </p:nvGrpSpPr>
          <p:grpSpPr>
            <a:xfrm>
              <a:off x="3375215" y="219641"/>
              <a:ext cx="3039034" cy="702777"/>
              <a:chOff x="255497" y="219642"/>
              <a:chExt cx="3039034" cy="702777"/>
            </a:xfrm>
          </p:grpSpPr>
          <p:pic>
            <p:nvPicPr>
              <p:cNvPr id="2097177" name="Picture 97"/>
              <p:cNvPicPr>
                <a:picLocks noChangeAspect="1"/>
              </p:cNvPicPr>
              <p:nvPr/>
            </p:nvPicPr>
            <p:blipFill>
              <a:blip xmlns:r="http://schemas.openxmlformats.org/officeDocument/2006/relationships" r:embed="rId1"/>
              <a:stretch>
                <a:fillRect/>
              </a:stretch>
            </p:blipFill>
            <p:spPr>
              <a:xfrm rot="16200000">
                <a:off x="401650" y="73489"/>
                <a:ext cx="702776" cy="995081"/>
              </a:xfrm>
              <a:prstGeom prst="ellipse"/>
              <a:ln>
                <a:noFill/>
              </a:ln>
              <a:effectLst>
                <a:softEdge rad="112500"/>
              </a:effectLst>
            </p:spPr>
          </p:pic>
          <p:pic>
            <p:nvPicPr>
              <p:cNvPr id="2097178" name="Picture 4" descr="http://prothom-aloblog.com/img/uploads/585450e522f8540e2dc1f3b19b220f54.jpg"/>
              <p:cNvPicPr>
                <a:picLocks noChangeAspect="1" noChangeArrowheads="1"/>
              </p:cNvPicPr>
              <p:nvPr/>
            </p:nvPicPr>
            <p:blipFill>
              <a:blip xmlns:r="http://schemas.openxmlformats.org/officeDocument/2006/relationships" r:embed="rId2" cstate="print"/>
              <a:srcRect/>
              <a:stretch>
                <a:fillRect/>
              </a:stretch>
            </p:blipFill>
            <p:spPr bwMode="auto">
              <a:xfrm>
                <a:off x="1331261" y="299657"/>
                <a:ext cx="887506" cy="542744"/>
              </a:xfrm>
              <a:prstGeom prst="rect"/>
              <a:noFill/>
            </p:spPr>
          </p:pic>
          <p:pic>
            <p:nvPicPr>
              <p:cNvPr id="2097179" name="Picture 99"/>
              <p:cNvPicPr>
                <a:picLocks noChangeAspect="1"/>
              </p:cNvPicPr>
              <p:nvPr/>
            </p:nvPicPr>
            <p:blipFill>
              <a:blip xmlns:r="http://schemas.openxmlformats.org/officeDocument/2006/relationships" r:embed="rId1"/>
              <a:stretch>
                <a:fillRect/>
              </a:stretch>
            </p:blipFill>
            <p:spPr>
              <a:xfrm rot="16200000">
                <a:off x="2445603" y="73490"/>
                <a:ext cx="702776" cy="995081"/>
              </a:xfrm>
              <a:prstGeom prst="ellipse"/>
              <a:ln>
                <a:noFill/>
              </a:ln>
              <a:effectLst>
                <a:softEdge rad="112500"/>
              </a:effectLst>
            </p:spPr>
          </p:pic>
        </p:grpSp>
        <p:grpSp>
          <p:nvGrpSpPr>
            <p:cNvPr id="43" name="Group 93"/>
            <p:cNvGrpSpPr/>
            <p:nvPr/>
          </p:nvGrpSpPr>
          <p:grpSpPr>
            <a:xfrm>
              <a:off x="6414250" y="219640"/>
              <a:ext cx="3039034" cy="702777"/>
              <a:chOff x="255497" y="219642"/>
              <a:chExt cx="3039034" cy="702777"/>
            </a:xfrm>
          </p:grpSpPr>
          <p:pic>
            <p:nvPicPr>
              <p:cNvPr id="2097180" name="Picture 94"/>
              <p:cNvPicPr>
                <a:picLocks noChangeAspect="1"/>
              </p:cNvPicPr>
              <p:nvPr/>
            </p:nvPicPr>
            <p:blipFill>
              <a:blip xmlns:r="http://schemas.openxmlformats.org/officeDocument/2006/relationships" r:embed="rId1"/>
              <a:stretch>
                <a:fillRect/>
              </a:stretch>
            </p:blipFill>
            <p:spPr>
              <a:xfrm rot="16200000">
                <a:off x="401650" y="73489"/>
                <a:ext cx="702776" cy="995081"/>
              </a:xfrm>
              <a:prstGeom prst="ellipse"/>
              <a:ln>
                <a:noFill/>
              </a:ln>
              <a:effectLst>
                <a:softEdge rad="112500"/>
              </a:effectLst>
            </p:spPr>
          </p:pic>
          <p:pic>
            <p:nvPicPr>
              <p:cNvPr id="2097181" name="Picture 96"/>
              <p:cNvPicPr>
                <a:picLocks noChangeAspect="1"/>
              </p:cNvPicPr>
              <p:nvPr/>
            </p:nvPicPr>
            <p:blipFill>
              <a:blip xmlns:r="http://schemas.openxmlformats.org/officeDocument/2006/relationships" r:embed="rId1"/>
              <a:stretch>
                <a:fillRect/>
              </a:stretch>
            </p:blipFill>
            <p:spPr>
              <a:xfrm rot="16200000">
                <a:off x="2445603" y="73490"/>
                <a:ext cx="702776" cy="995081"/>
              </a:xfrm>
              <a:prstGeom prst="ellipse"/>
              <a:ln>
                <a:noFill/>
              </a:ln>
              <a:effectLst>
                <a:softEdge rad="112500"/>
              </a:effectLst>
            </p:spPr>
          </p:pic>
        </p:grpSp>
      </p:grpSp>
      <p:pic>
        <p:nvPicPr>
          <p:cNvPr id="2097275" name=""/>
          <p:cNvPicPr>
            <a:picLocks/>
          </p:cNvPicPr>
          <p:nvPr/>
        </p:nvPicPr>
        <p:blipFill>
          <a:blip xmlns:r="http://schemas.openxmlformats.org/officeDocument/2006/relationships" r:embed="rId3"/>
          <a:stretch>
            <a:fillRect/>
          </a:stretch>
        </p:blipFill>
        <p:spPr>
          <a:xfrm rot="0">
            <a:off x="2290973" y="1325403"/>
            <a:ext cx="1178019" cy="1648987"/>
          </a:xfrm>
          <a:prstGeom prst="rect"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15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33" name="Content Placeholder 4"/>
          <p:cNvSpPr>
            <a:spLocks noGrp="1"/>
          </p:cNvSpPr>
          <p:nvPr>
            <p:ph idx="1"/>
          </p:nvPr>
        </p:nvSpPr>
        <p:spPr>
          <a:xfrm>
            <a:off x="0" y="2489200"/>
            <a:ext cx="9144000" cy="1625600"/>
          </a:xfrm>
          <a:solidFill>
            <a:schemeClr val="accent6">
              <a:lumMod val="60000"/>
              <a:lumOff val="40000"/>
            </a:schemeClr>
          </a:solidFill>
        </p:spPr>
        <p:txBody>
          <a:bodyPr>
            <a:normAutofit fontScale="96667" lnSpcReduction="10000"/>
          </a:bodyPr>
          <a:p>
            <a:pPr algn="ctr"/>
            <a:r>
              <a:rPr dirty="0" sz="6000" lang="bn-IN" smtClean="0">
                <a:latin typeface="NikoshBAN" panose="02000000000000000000" pitchFamily="2" charset="0"/>
                <a:cs typeface="NikoshBAN" panose="02000000000000000000" pitchFamily="2" charset="0"/>
              </a:rPr>
              <a:t>যাকাত আদায়ের কাজে নিউজিত ব্যক্তি।</a:t>
            </a:r>
            <a:endParaRPr dirty="0" sz="6000" lang="en-US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16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34" name="Content Placeholder 6"/>
          <p:cNvSpPr>
            <a:spLocks noGrp="1"/>
          </p:cNvSpPr>
          <p:nvPr>
            <p:ph idx="1"/>
          </p:nvPr>
        </p:nvSpPr>
        <p:spPr>
          <a:xfrm>
            <a:off x="0" y="2489200"/>
            <a:ext cx="9144000" cy="1092200"/>
          </a:xfrm>
          <a:solidFill>
            <a:schemeClr val="accent6">
              <a:lumMod val="60000"/>
              <a:lumOff val="40000"/>
            </a:schemeClr>
          </a:solidFill>
        </p:spPr>
        <p:txBody>
          <a:bodyPr>
            <a:normAutofit fontScale="86111" lnSpcReduction="10000"/>
          </a:bodyPr>
          <a:p>
            <a:pPr algn="ctr"/>
            <a:r>
              <a:rPr dirty="0" sz="7200" lang="bn-IN" smtClean="0">
                <a:latin typeface="NikoshBAN" panose="02000000000000000000" pitchFamily="2" charset="0"/>
                <a:cs typeface="NikoshBAN" panose="02000000000000000000" pitchFamily="2" charset="0"/>
              </a:rPr>
              <a:t>আল্লাহর রাস্তায় জিহাদকারী</a:t>
            </a:r>
            <a:endParaRPr dirty="0" sz="7200" lang="en-US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17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35" name="Content Placeholder 2"/>
          <p:cNvSpPr>
            <a:spLocks noGrp="1"/>
          </p:cNvSpPr>
          <p:nvPr>
            <p:ph idx="1"/>
          </p:nvPr>
        </p:nvSpPr>
        <p:spPr>
          <a:xfrm>
            <a:off x="0" y="2819400"/>
            <a:ext cx="9143999" cy="1600200"/>
          </a:xfrm>
          <a:solidFill>
            <a:schemeClr val="accent6">
              <a:lumMod val="60000"/>
              <a:lumOff val="40000"/>
            </a:schemeClr>
          </a:solidFill>
        </p:spPr>
        <p:txBody>
          <a:bodyPr>
            <a:normAutofit/>
          </a:bodyPr>
          <a:p>
            <a:pPr algn="ctr"/>
            <a:r>
              <a:rPr dirty="0" sz="7200" lang="bn-IN" smtClean="0">
                <a:latin typeface="NikoshBAN" panose="02000000000000000000" pitchFamily="2" charset="0"/>
                <a:cs typeface="NikoshBAN" panose="02000000000000000000" pitchFamily="2" charset="0"/>
              </a:rPr>
              <a:t>দাস মুক্তির জন্য</a:t>
            </a:r>
            <a:endParaRPr dirty="0" sz="7200" lang="en-US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18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36" name="Oval 1"/>
          <p:cNvSpPr/>
          <p:nvPr/>
        </p:nvSpPr>
        <p:spPr>
          <a:xfrm>
            <a:off x="2819400" y="228600"/>
            <a:ext cx="3429000" cy="609600"/>
          </a:xfrm>
          <a:prstGeom prst="ellipse"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 rtlCol="0"/>
          <a:p>
            <a:pPr algn="ctr"/>
            <a:r>
              <a:rPr dirty="0" sz="3600" lang="bn-IN" smtClean="0">
                <a:latin typeface="NikoshBAN" pitchFamily="2" charset="0"/>
                <a:cs typeface="NikoshBAN" pitchFamily="2" charset="0"/>
              </a:rPr>
              <a:t>জোড়ায় কাজ</a:t>
            </a:r>
            <a:endParaRPr dirty="0" sz="3600" lang="en-US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48637" name="Rounded Rectangle 2"/>
          <p:cNvSpPr/>
          <p:nvPr/>
        </p:nvSpPr>
        <p:spPr>
          <a:xfrm>
            <a:off x="685800" y="1143000"/>
            <a:ext cx="7086600" cy="4876800"/>
          </a:xfrm>
          <a:prstGeom prst="roundRect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pPr algn="ctr"/>
            <a:r>
              <a:rPr dirty="0" sz="6000" lang="bn-IN" smtClean="0">
                <a:latin typeface="NikoshBAN" panose="02000000000000000000" pitchFamily="2" charset="0"/>
                <a:cs typeface="NikoshBAN" panose="02000000000000000000" pitchFamily="2" charset="0"/>
              </a:rPr>
              <a:t>যাকাত ব্যয়ের খাত সমূহ লেখ।</a:t>
            </a:r>
            <a:endParaRPr dirty="0" sz="6000" lang="en-US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Ovr>
    <a:masterClrMapping/>
  </p:clrMapOvr>
  <p:transition>
    <p:wedge/>
  </p:transition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>
                      <p:stCondLst>
                        <p:cond delay="indefinite"/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clickEffect" presetClass="entr" presetID="5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ecel="100000" dur="770" id="7"/>
                                        <p:tgtEl>
                                          <p:spTgt spid="104863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decel="100000" dur="770" id="8"/>
                                        <p:tgtEl>
                                          <p:spTgt spid="1048636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accel="100000" dur="1230" fill="hold" id="9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48636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dur="770" fill="hold" id="10"/>
                                        <p:tgtEl>
                                          <p:spTgt spid="10486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calcmode="lin" from="(0.5)" to="(#ppt_x)" valueType="num">
                                      <p:cBhvr>
                                        <p:cTn accel="100000" dur="1230" fill="hold" id="11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486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dur="770" fill="hold" id="12"/>
                                        <p:tgtEl>
                                          <p:spTgt spid="10486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calcmode="lin" from="(#ppt_y+0.4)" to="(#ppt_y)" valueType="num">
                                      <p:cBhvr>
                                        <p:cTn accel="100000" dur="1230" fill="hold" id="13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486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636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19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194304" name="Diagram 19"/>
          <p:cNvGraphicFramePr>
            <a:graphicFrameLocks/>
          </p:cNvGraphicFramePr>
          <p:nvPr/>
        </p:nvGraphicFramePr>
        <p:xfrm>
          <a:off x="0" y="0"/>
          <a:ext cx="8991600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1" r:qs="rId5" r:cs="rId4"/>
          </a:graphicData>
        </a:graphic>
      </p:graphicFrame>
    </p:spTree>
  </p:cSld>
  <p:clrMapOvr>
    <a:masterClrMapping/>
  </p:clrMapOvr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>
                      <p:stCondLst>
                        <p:cond delay="indefinite"/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decel="100000" fill="hold" grpId="0" id="5" nodeType="clickEffect" presetClass="entr" presetID="49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4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7"/>
                                        <p:tgtEl>
                                          <p:spTgt spid="41943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8"/>
                                        <p:tgtEl>
                                          <p:spTgt spid="41943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9"/>
                                        <p:tgtEl>
                                          <p:spTgt spid="419430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.0"/>
                                          </p:val>
                                        </p:tav>
                                        <p:tav tm="100000">
                                          <p:val>
                                            <p:fltVal val="0.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dur="500" id="10"/>
                                        <p:tgtEl>
                                          <p:spTgt spid="41943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194304" grpId="0">
        <p:bldAsOne/>
      </p:bldGraphic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2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38" name="Oval 1"/>
          <p:cNvSpPr/>
          <p:nvPr/>
        </p:nvSpPr>
        <p:spPr>
          <a:xfrm>
            <a:off x="1905000" y="609600"/>
            <a:ext cx="5486400" cy="762000"/>
          </a:xfrm>
          <a:prstGeom prst="ellipse"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 rtlCol="0"/>
          <a:p>
            <a:pPr algn="ctr"/>
            <a:r>
              <a:rPr dirty="0" sz="3600" lang="bn-BD" smtClean="0">
                <a:latin typeface="NikoshBAN" pitchFamily="2" charset="0"/>
                <a:cs typeface="NikoshBAN" pitchFamily="2" charset="0"/>
              </a:rPr>
              <a:t>দলীয় কাজ</a:t>
            </a:r>
            <a:endParaRPr dirty="0" sz="3600" lang="en-US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48639" name="Oval 2"/>
          <p:cNvSpPr/>
          <p:nvPr/>
        </p:nvSpPr>
        <p:spPr>
          <a:xfrm>
            <a:off x="-152400" y="1390403"/>
            <a:ext cx="9525000" cy="5029200"/>
          </a:xfrm>
          <a:prstGeom prst="ellipse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pPr algn="ctr"/>
            <a:r>
              <a:rPr dirty="0" sz="6000" lang="bn-IN" smtClean="0">
                <a:latin typeface="NikoshBAN" panose="02000000000000000000" pitchFamily="2" charset="0"/>
                <a:cs typeface="NikoshBAN" panose="02000000000000000000" pitchFamily="2" charset="0"/>
              </a:rPr>
              <a:t>যাকাতের সামাজিক ও অর্থনৈতিক গুরুত্ব বর্ণনা কর।</a:t>
            </a:r>
          </a:p>
          <a:p>
            <a:pPr algn="ctr"/>
            <a:endParaRPr dirty="0" sz="6000" lang="bn-IN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dirty="0" sz="3200" lang="bn-IN" smtClean="0">
                <a:latin typeface="NikoshBAN" panose="02000000000000000000" pitchFamily="2" charset="0"/>
                <a:cs typeface="NikoshBAN" panose="02000000000000000000" pitchFamily="2" charset="0"/>
              </a:rPr>
              <a:t>৭ মিনিট</a:t>
            </a:r>
            <a:endParaRPr dirty="0" sz="3200" lang="en-US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Ovr>
    <a:masterClrMapping/>
  </p:clrMapOvr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>
                      <p:stCondLst>
                        <p:cond delay="indefinite"/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clickEffect" presetClass="entr" presetID="45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2000" id="7"/>
                                        <p:tgtEl>
                                          <p:spTgt spid="10486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2000" fill="hold" id="8"/>
                                        <p:tgtEl>
                                          <p:spTgt spid="10486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#ppt_w*sin(2.5*pi*$)"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fltVal val="1.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000" fill="hold" id="9"/>
                                        <p:tgtEl>
                                          <p:spTgt spid="10486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10" nodeType="withEffect" presetClass="entr" presetID="45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2000" id="12"/>
                                        <p:tgtEl>
                                          <p:spTgt spid="10486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2000" fill="hold" id="13"/>
                                        <p:tgtEl>
                                          <p:spTgt spid="10486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#ppt_w*sin(2.5*pi*$)"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fltVal val="1.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000" fill="hold" id="14"/>
                                        <p:tgtEl>
                                          <p:spTgt spid="10486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638" grpId="0" animBg="1"/>
      <p:bldP spid="1048639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2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40" name="Oval 2"/>
          <p:cNvSpPr/>
          <p:nvPr/>
        </p:nvSpPr>
        <p:spPr>
          <a:xfrm>
            <a:off x="1981200" y="1219200"/>
            <a:ext cx="3733800" cy="914400"/>
          </a:xfrm>
          <a:prstGeom prst="ellipse"/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pPr algn="ctr"/>
            <a:r>
              <a:rPr dirty="0" sz="6600" lang="bn-IN" smtClean="0"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endParaRPr dirty="0" sz="6600" lang="en-US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48641" name="Rectangle 3"/>
          <p:cNvSpPr/>
          <p:nvPr/>
        </p:nvSpPr>
        <p:spPr>
          <a:xfrm>
            <a:off x="914400" y="2438400"/>
            <a:ext cx="5867400" cy="609600"/>
          </a:xfrm>
          <a:prstGeom prst="rect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pPr algn="ctr"/>
            <a:r>
              <a:rPr dirty="0" sz="2800" lang="bn-IN" smtClean="0"/>
              <a:t>১।যাকাত শব্দের অর্থ বল </a:t>
            </a:r>
            <a:r>
              <a:rPr dirty="0" sz="4000" lang="bn-IN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dirty="0" sz="4000" lang="en-US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48642" name="Rectangle 5"/>
          <p:cNvSpPr/>
          <p:nvPr/>
        </p:nvSpPr>
        <p:spPr>
          <a:xfrm>
            <a:off x="914400" y="3293542"/>
            <a:ext cx="5867400" cy="609600"/>
          </a:xfrm>
          <a:prstGeom prst="rect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pPr algn="ctr"/>
            <a:r>
              <a:rPr b="1" dirty="0" sz="3600" lang="bn-IN" smtClean="0">
                <a:solidFill>
                  <a:schemeClr val="bg2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২। স্বর্ণের যাকাতের নেসাব কত ? </a:t>
            </a:r>
            <a:endParaRPr b="1" dirty="0" sz="3600" lang="en-US">
              <a:solidFill>
                <a:schemeClr val="bg2">
                  <a:lumMod val="1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48643" name="Rectangle 6"/>
          <p:cNvSpPr/>
          <p:nvPr/>
        </p:nvSpPr>
        <p:spPr>
          <a:xfrm>
            <a:off x="914400" y="3932830"/>
            <a:ext cx="5867400" cy="609600"/>
          </a:xfrm>
          <a:prstGeom prst="rect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r>
              <a:rPr dirty="0" sz="2800" lang="bn-IN" smtClean="0"/>
              <a:t>৩। গরুর যাকাতের নেসাব কত ?</a:t>
            </a:r>
            <a:endParaRPr dirty="0" sz="3600" lang="en-US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Ovr>
    <a:masterClrMapping/>
  </p:clrMapOvr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>
                      <p:stCondLst>
                        <p:cond delay="indefinite"/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clickEffect" presetClass="entr" presetID="6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dur="2000" id="7"/>
                                        <p:tgtEl>
                                          <p:spTgt spid="10486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8" nodeType="withEffect" presetClass="entr" presetID="6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dur="2000" id="10"/>
                                        <p:tgtEl>
                                          <p:spTgt spid="10486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1" nodeType="withEffect" presetClass="entr" presetID="6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dur="2000" id="13"/>
                                        <p:tgtEl>
                                          <p:spTgt spid="10486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4" nodeType="withEffect" presetClass="entr" presetID="6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dur="2000" id="16"/>
                                        <p:tgtEl>
                                          <p:spTgt spid="10486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640" grpId="0" animBg="1"/>
      <p:bldP spid="1048641" grpId="0" animBg="1"/>
      <p:bldP spid="1048642" grpId="0" animBg="1"/>
      <p:bldP spid="1048643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2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44" name="Oval 1"/>
          <p:cNvSpPr/>
          <p:nvPr/>
        </p:nvSpPr>
        <p:spPr>
          <a:xfrm>
            <a:off x="2895600" y="609600"/>
            <a:ext cx="3886200" cy="1295400"/>
          </a:xfrm>
          <a:prstGeom prst="ellipse"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 rtlCol="0"/>
          <a:p>
            <a:pPr algn="ctr"/>
            <a:r>
              <a:rPr b="1" dirty="0" sz="4400" lang="bn-BD" smtClean="0">
                <a:latin typeface="NikoshBAN" pitchFamily="2" charset="0"/>
                <a:cs typeface="NikoshBAN" pitchFamily="2" charset="0"/>
              </a:rPr>
              <a:t>বাড়ির কাজ</a:t>
            </a:r>
            <a:endParaRPr b="1" dirty="0" sz="4400" lang="en-US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48645" name="Rounded Rectangle 2"/>
          <p:cNvSpPr/>
          <p:nvPr/>
        </p:nvSpPr>
        <p:spPr>
          <a:xfrm>
            <a:off x="-38100" y="2971800"/>
            <a:ext cx="9144000" cy="1524000"/>
          </a:xfrm>
          <a:prstGeom prst="roundRect"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 rtlCol="0"/>
          <a:p>
            <a:pPr algn="just"/>
            <a:r>
              <a:rPr dirty="0" sz="5400" lang="bn-BD" smtClean="0">
                <a:latin typeface="NikoshBAN" pitchFamily="2" charset="0"/>
                <a:cs typeface="NikoshBAN" pitchFamily="2" charset="0"/>
              </a:rPr>
              <a:t>১।</a:t>
            </a:r>
            <a:r>
              <a:rPr dirty="0" sz="5400" lang="bn-IN">
                <a:latin typeface="NikoshBAN" pitchFamily="2" charset="0"/>
                <a:cs typeface="NikoshBAN" pitchFamily="2" charset="0"/>
              </a:rPr>
              <a:t> </a:t>
            </a:r>
            <a:r>
              <a:rPr dirty="0" sz="4000" lang="bn-IN" smtClean="0">
                <a:latin typeface="NikoshBAN" pitchFamily="2" charset="0"/>
                <a:cs typeface="NikoshBAN" pitchFamily="2" charset="0"/>
              </a:rPr>
              <a:t>যাকাতের মাধ্যমে সমাজের কি কি পরিবর্তন আসে</a:t>
            </a:r>
            <a:endParaRPr dirty="0" sz="4000" lang="en-US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>
                      <p:stCondLst>
                        <p:cond delay="indefinite"/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grpId="1" id="5" nodeType="clickEffect" presetClass="entr" presetID="21" presetSubtype="4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dur="2000" id="7"/>
                                        <p:tgtEl>
                                          <p:spTgt spid="10486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8">
                      <p:stCondLst>
                        <p:cond delay="indefinite"/>
                      </p:stCondLst>
                      <p:childTnLst>
                        <p:par>
                          <p:cTn fill="hold" id="9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10" nodeType="clickEffect" presetClass="entr" presetID="40" presetSubtype="0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1000" id="12"/>
                                        <p:tgtEl>
                                          <p:spTgt spid="10486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13"/>
                                        <p:tgtEl>
                                          <p:spTgt spid="10486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4"/>
                                        <p:tgtEl>
                                          <p:spTgt spid="10486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644" grpId="1" animBg="1"/>
      <p:bldP spid="1048645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23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274" name="Picture 6" descr="lotus-flowers-wallpaper-hd-25.jpg"/>
          <p:cNvPicPr>
            <a:picLocks noChangeAspect="1"/>
          </p:cNvPicPr>
          <p:nvPr/>
        </p:nvPicPr>
        <p:blipFill>
          <a:blip xmlns:r="http://schemas.openxmlformats.org/officeDocument/2006/relationships" r:embed="rId1" cstate="print"/>
          <a:stretch>
            <a:fillRect/>
          </a:stretch>
        </p:blipFill>
        <p:spPr>
          <a:xfrm>
            <a:off x="0" y="0"/>
            <a:ext cx="9144000" cy="7010400"/>
          </a:xfrm>
          <a:prstGeom prst="rect"/>
        </p:spPr>
      </p:pic>
      <p:sp>
        <p:nvSpPr>
          <p:cNvPr id="1048646" name="TextBox 9"/>
          <p:cNvSpPr txBox="1"/>
          <p:nvPr/>
        </p:nvSpPr>
        <p:spPr>
          <a:xfrm>
            <a:off x="5791200" y="-228600"/>
            <a:ext cx="2672591" cy="7086600"/>
          </a:xfrm>
          <a:prstGeom prst="rect"/>
          <a:noFill/>
        </p:spPr>
        <p:txBody>
          <a:bodyPr bIns="0" lIns="0" rIns="0" rtlCol="0" tIns="0" vert="wordArtVert" wrap="square">
            <a:spAutoFit/>
          </a:bodyPr>
          <a:p>
            <a:r>
              <a:rPr dirty="0" sz="13800" lang="en-US" err="1" smtClean="0">
                <a:solidFill>
                  <a:srgbClr val="FF0000"/>
                </a:solidFill>
              </a:rPr>
              <a:t>ধন্যবাদ</a:t>
            </a:r>
            <a:endParaRPr dirty="0" sz="13800" lang="en-US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>
                      <p:stCondLst>
                        <p:cond delay="indefinite"/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click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1000" id="7"/>
                                        <p:tgtEl>
                                          <p:spTgt spid="10486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8"/>
                                        <p:tgtEl>
                                          <p:spTgt spid="10486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9"/>
                                        <p:tgtEl>
                                          <p:spTgt spid="10486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64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63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82" name="Picture 1"/>
          <p:cNvPicPr>
            <a:picLocks noChangeAspect="1"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>
            <a:off x="13648" y="0"/>
            <a:ext cx="5504447" cy="3429000"/>
          </a:xfrm>
          <a:prstGeom prst="rect"/>
        </p:spPr>
      </p:pic>
      <p:pic>
        <p:nvPicPr>
          <p:cNvPr id="2097183" name="Picture 2"/>
          <p:cNvPicPr>
            <a:picLocks noChangeAspect="1"/>
          </p:cNvPicPr>
          <p:nvPr/>
        </p:nvPicPr>
        <p:blipFill>
          <a:blip xmlns:r="http://schemas.openxmlformats.org/officeDocument/2006/relationships" r:embed="rId2"/>
          <a:stretch>
            <a:fillRect/>
          </a:stretch>
        </p:blipFill>
        <p:spPr>
          <a:xfrm>
            <a:off x="152400" y="3276600"/>
            <a:ext cx="4800600" cy="3761100"/>
          </a:xfrm>
          <a:prstGeom prst="rect"/>
        </p:spPr>
      </p:pic>
      <p:pic>
        <p:nvPicPr>
          <p:cNvPr id="2097184" name="Picture 3"/>
          <p:cNvPicPr>
            <a:picLocks noChangeAspect="1"/>
          </p:cNvPicPr>
          <p:nvPr/>
        </p:nvPicPr>
        <p:blipFill>
          <a:blip xmlns:r="http://schemas.openxmlformats.org/officeDocument/2006/relationships" r:embed="rId3"/>
          <a:stretch>
            <a:fillRect/>
          </a:stretch>
        </p:blipFill>
        <p:spPr>
          <a:xfrm>
            <a:off x="5638800" y="0"/>
            <a:ext cx="3810000" cy="3429000"/>
          </a:xfrm>
          <a:prstGeom prst="rect"/>
        </p:spPr>
      </p:pic>
      <p:pic>
        <p:nvPicPr>
          <p:cNvPr id="2097185" name="Picture 4"/>
          <p:cNvPicPr>
            <a:picLocks noChangeAspect="1"/>
          </p:cNvPicPr>
          <p:nvPr/>
        </p:nvPicPr>
        <p:blipFill>
          <a:blip xmlns:r="http://schemas.openxmlformats.org/officeDocument/2006/relationships" r:embed="rId4"/>
          <a:stretch>
            <a:fillRect/>
          </a:stretch>
        </p:blipFill>
        <p:spPr>
          <a:xfrm>
            <a:off x="4837030" y="3310720"/>
            <a:ext cx="4536557" cy="3852080"/>
          </a:xfrm>
          <a:prstGeom prst="rect"/>
        </p:spPr>
      </p:pic>
    </p:spTree>
  </p:cSld>
  <p:clrMapOvr>
    <a:masterClrMapping/>
  </p:clrMapOvr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>
                      <p:stCondLst>
                        <p:cond delay="indefinite"/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click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dur="500" id="7"/>
                                        <p:tgtEl>
                                          <p:spTgt spid="2097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8">
                      <p:stCondLst>
                        <p:cond delay="indefinite"/>
                      </p:stCondLst>
                      <p:childTnLst>
                        <p:par>
                          <p:cTn fill="hold" id="9">
                            <p:stCondLst>
                              <p:cond delay="0"/>
                            </p:stCondLst>
                            <p:childTnLst>
                              <p:par>
                                <p:cTn fill="hold" id="10" nodeType="clickEffect" presetClass="entr" presetID="16" presetSubtype="2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dur="500" id="12"/>
                                        <p:tgtEl>
                                          <p:spTgt spid="2097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3">
                      <p:stCondLst>
                        <p:cond delay="indefinite"/>
                      </p:stCondLst>
                      <p:childTnLst>
                        <p:par>
                          <p:cTn fill="hold" id="14">
                            <p:stCondLst>
                              <p:cond delay="0"/>
                            </p:stCondLst>
                            <p:childTnLst>
                              <p:par>
                                <p:cTn fill="hold" id="15" nodeType="click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dur="500" id="17"/>
                                        <p:tgtEl>
                                          <p:spTgt spid="2097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8">
                      <p:stCondLst>
                        <p:cond delay="indefinite"/>
                      </p:stCondLst>
                      <p:childTnLst>
                        <p:par>
                          <p:cTn fill="hold" id="19">
                            <p:stCondLst>
                              <p:cond delay="0"/>
                            </p:stCondLst>
                            <p:childTnLst>
                              <p:par>
                                <p:cTn fill="hold" id="20" nodeType="clickEffect" presetClass="entr" presetID="6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dur="2000" id="22"/>
                                        <p:tgtEl>
                                          <p:spTgt spid="2097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66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7" name="Group 2"/>
          <p:cNvGrpSpPr/>
          <p:nvPr/>
        </p:nvGrpSpPr>
        <p:grpSpPr>
          <a:xfrm>
            <a:off x="306750" y="5979463"/>
            <a:ext cx="8619562" cy="654419"/>
            <a:chOff x="255497" y="219640"/>
            <a:chExt cx="9197787" cy="702779"/>
          </a:xfrm>
        </p:grpSpPr>
        <p:grpSp>
          <p:nvGrpSpPr>
            <p:cNvPr id="68" name="Group 4"/>
            <p:cNvGrpSpPr/>
            <p:nvPr/>
          </p:nvGrpSpPr>
          <p:grpSpPr>
            <a:xfrm>
              <a:off x="255497" y="219642"/>
              <a:ext cx="3039034" cy="702777"/>
              <a:chOff x="255497" y="219642"/>
              <a:chExt cx="3039034" cy="702777"/>
            </a:xfrm>
          </p:grpSpPr>
          <p:pic>
            <p:nvPicPr>
              <p:cNvPr id="2097187" name="Picture 13"/>
              <p:cNvPicPr>
                <a:picLocks noChangeAspect="1"/>
              </p:cNvPicPr>
              <p:nvPr/>
            </p:nvPicPr>
            <p:blipFill>
              <a:blip xmlns:r="http://schemas.openxmlformats.org/officeDocument/2006/relationships" r:embed="rId1"/>
              <a:stretch>
                <a:fillRect/>
              </a:stretch>
            </p:blipFill>
            <p:spPr>
              <a:xfrm rot="16200000">
                <a:off x="401650" y="73489"/>
                <a:ext cx="702776" cy="995081"/>
              </a:xfrm>
              <a:prstGeom prst="ellipse"/>
              <a:ln>
                <a:noFill/>
              </a:ln>
              <a:effectLst>
                <a:softEdge rad="112500"/>
              </a:effectLst>
            </p:spPr>
          </p:pic>
          <p:pic>
            <p:nvPicPr>
              <p:cNvPr id="2097188" name="Picture 4" descr="http://prothom-aloblog.com/img/uploads/585450e522f8540e2dc1f3b19b220f54.jpg"/>
              <p:cNvPicPr>
                <a:picLocks noChangeAspect="1" noChangeArrowheads="1"/>
              </p:cNvPicPr>
              <p:nvPr/>
            </p:nvPicPr>
            <p:blipFill>
              <a:blip xmlns:r="http://schemas.openxmlformats.org/officeDocument/2006/relationships" r:embed="rId2" cstate="print"/>
              <a:srcRect/>
              <a:stretch>
                <a:fillRect/>
              </a:stretch>
            </p:blipFill>
            <p:spPr bwMode="auto">
              <a:xfrm>
                <a:off x="1331261" y="299657"/>
                <a:ext cx="887506" cy="542744"/>
              </a:xfrm>
              <a:prstGeom prst="rect"/>
              <a:noFill/>
            </p:spPr>
          </p:pic>
          <p:pic>
            <p:nvPicPr>
              <p:cNvPr id="2097189" name="Picture 15"/>
              <p:cNvPicPr>
                <a:picLocks noChangeAspect="1"/>
              </p:cNvPicPr>
              <p:nvPr/>
            </p:nvPicPr>
            <p:blipFill>
              <a:blip xmlns:r="http://schemas.openxmlformats.org/officeDocument/2006/relationships" r:embed="rId1"/>
              <a:stretch>
                <a:fillRect/>
              </a:stretch>
            </p:blipFill>
            <p:spPr>
              <a:xfrm rot="16200000">
                <a:off x="2445603" y="73490"/>
                <a:ext cx="702776" cy="995081"/>
              </a:xfrm>
              <a:prstGeom prst="ellipse"/>
              <a:ln>
                <a:noFill/>
              </a:ln>
              <a:effectLst>
                <a:softEdge rad="112500"/>
              </a:effectLst>
            </p:spPr>
          </p:pic>
        </p:grpSp>
        <p:grpSp>
          <p:nvGrpSpPr>
            <p:cNvPr id="69" name="Group 5"/>
            <p:cNvGrpSpPr/>
            <p:nvPr/>
          </p:nvGrpSpPr>
          <p:grpSpPr>
            <a:xfrm>
              <a:off x="3375215" y="219641"/>
              <a:ext cx="3039034" cy="702777"/>
              <a:chOff x="255497" y="219642"/>
              <a:chExt cx="3039034" cy="702777"/>
            </a:xfrm>
          </p:grpSpPr>
          <p:pic>
            <p:nvPicPr>
              <p:cNvPr id="2097190" name="Picture 10"/>
              <p:cNvPicPr>
                <a:picLocks noChangeAspect="1"/>
              </p:cNvPicPr>
              <p:nvPr/>
            </p:nvPicPr>
            <p:blipFill>
              <a:blip xmlns:r="http://schemas.openxmlformats.org/officeDocument/2006/relationships" r:embed="rId1"/>
              <a:stretch>
                <a:fillRect/>
              </a:stretch>
            </p:blipFill>
            <p:spPr>
              <a:xfrm rot="16200000">
                <a:off x="401650" y="73489"/>
                <a:ext cx="702776" cy="995081"/>
              </a:xfrm>
              <a:prstGeom prst="ellipse"/>
              <a:ln>
                <a:noFill/>
              </a:ln>
              <a:effectLst>
                <a:softEdge rad="112500"/>
              </a:effectLst>
            </p:spPr>
          </p:pic>
          <p:pic>
            <p:nvPicPr>
              <p:cNvPr id="2097191" name="Picture 4" descr="http://prothom-aloblog.com/img/uploads/585450e522f8540e2dc1f3b19b220f54.jpg"/>
              <p:cNvPicPr>
                <a:picLocks noChangeAspect="1" noChangeArrowheads="1"/>
              </p:cNvPicPr>
              <p:nvPr/>
            </p:nvPicPr>
            <p:blipFill>
              <a:blip xmlns:r="http://schemas.openxmlformats.org/officeDocument/2006/relationships" r:embed="rId2" cstate="print"/>
              <a:srcRect/>
              <a:stretch>
                <a:fillRect/>
              </a:stretch>
            </p:blipFill>
            <p:spPr bwMode="auto">
              <a:xfrm>
                <a:off x="1331261" y="299657"/>
                <a:ext cx="887506" cy="542744"/>
              </a:xfrm>
              <a:prstGeom prst="rect"/>
              <a:noFill/>
            </p:spPr>
          </p:pic>
          <p:pic>
            <p:nvPicPr>
              <p:cNvPr id="2097192" name="Picture 12"/>
              <p:cNvPicPr>
                <a:picLocks noChangeAspect="1"/>
              </p:cNvPicPr>
              <p:nvPr/>
            </p:nvPicPr>
            <p:blipFill>
              <a:blip xmlns:r="http://schemas.openxmlformats.org/officeDocument/2006/relationships" r:embed="rId1"/>
              <a:stretch>
                <a:fillRect/>
              </a:stretch>
            </p:blipFill>
            <p:spPr>
              <a:xfrm rot="16200000">
                <a:off x="2445603" y="73490"/>
                <a:ext cx="702776" cy="995081"/>
              </a:xfrm>
              <a:prstGeom prst="ellipse"/>
              <a:ln>
                <a:noFill/>
              </a:ln>
              <a:effectLst>
                <a:softEdge rad="112500"/>
              </a:effectLst>
            </p:spPr>
          </p:pic>
        </p:grpSp>
        <p:grpSp>
          <p:nvGrpSpPr>
            <p:cNvPr id="70" name="Group 6"/>
            <p:cNvGrpSpPr/>
            <p:nvPr/>
          </p:nvGrpSpPr>
          <p:grpSpPr>
            <a:xfrm>
              <a:off x="6414250" y="219640"/>
              <a:ext cx="3039034" cy="702777"/>
              <a:chOff x="255497" y="219642"/>
              <a:chExt cx="3039034" cy="702777"/>
            </a:xfrm>
          </p:grpSpPr>
          <p:pic>
            <p:nvPicPr>
              <p:cNvPr id="2097193" name="Picture 7"/>
              <p:cNvPicPr>
                <a:picLocks noChangeAspect="1"/>
              </p:cNvPicPr>
              <p:nvPr/>
            </p:nvPicPr>
            <p:blipFill>
              <a:blip xmlns:r="http://schemas.openxmlformats.org/officeDocument/2006/relationships" r:embed="rId1"/>
              <a:stretch>
                <a:fillRect/>
              </a:stretch>
            </p:blipFill>
            <p:spPr>
              <a:xfrm rot="16200000">
                <a:off x="401650" y="73489"/>
                <a:ext cx="702776" cy="995081"/>
              </a:xfrm>
              <a:prstGeom prst="ellipse"/>
              <a:ln>
                <a:noFill/>
              </a:ln>
              <a:effectLst>
                <a:softEdge rad="112500"/>
              </a:effectLst>
            </p:spPr>
          </p:pic>
          <p:pic>
            <p:nvPicPr>
              <p:cNvPr id="2097194" name="Picture 4" descr="http://prothom-aloblog.com/img/uploads/585450e522f8540e2dc1f3b19b220f54.jpg"/>
              <p:cNvPicPr>
                <a:picLocks noChangeAspect="1" noChangeArrowheads="1"/>
              </p:cNvPicPr>
              <p:nvPr/>
            </p:nvPicPr>
            <p:blipFill>
              <a:blip xmlns:r="http://schemas.openxmlformats.org/officeDocument/2006/relationships" r:embed="rId2" cstate="print"/>
              <a:srcRect/>
              <a:stretch>
                <a:fillRect/>
              </a:stretch>
            </p:blipFill>
            <p:spPr bwMode="auto">
              <a:xfrm>
                <a:off x="1331261" y="299657"/>
                <a:ext cx="887506" cy="542744"/>
              </a:xfrm>
              <a:prstGeom prst="rect"/>
              <a:noFill/>
            </p:spPr>
          </p:pic>
          <p:pic>
            <p:nvPicPr>
              <p:cNvPr id="2097195" name="Picture 9"/>
              <p:cNvPicPr>
                <a:picLocks noChangeAspect="1"/>
              </p:cNvPicPr>
              <p:nvPr/>
            </p:nvPicPr>
            <p:blipFill>
              <a:blip xmlns:r="http://schemas.openxmlformats.org/officeDocument/2006/relationships" r:embed="rId1"/>
              <a:stretch>
                <a:fillRect/>
              </a:stretch>
            </p:blipFill>
            <p:spPr>
              <a:xfrm rot="16200000">
                <a:off x="2445603" y="73490"/>
                <a:ext cx="702776" cy="995081"/>
              </a:xfrm>
              <a:prstGeom prst="ellipse"/>
              <a:ln>
                <a:noFill/>
              </a:ln>
              <a:effectLst>
                <a:softEdge rad="112500"/>
              </a:effectLst>
            </p:spPr>
          </p:pic>
        </p:grpSp>
      </p:grpSp>
      <p:grpSp>
        <p:nvGrpSpPr>
          <p:cNvPr id="71" name="Group 16"/>
          <p:cNvGrpSpPr/>
          <p:nvPr/>
        </p:nvGrpSpPr>
        <p:grpSpPr>
          <a:xfrm>
            <a:off x="271879" y="32288"/>
            <a:ext cx="8619562" cy="654419"/>
            <a:chOff x="255497" y="219640"/>
            <a:chExt cx="9197787" cy="702779"/>
          </a:xfrm>
        </p:grpSpPr>
        <p:grpSp>
          <p:nvGrpSpPr>
            <p:cNvPr id="72" name="Group 17"/>
            <p:cNvGrpSpPr/>
            <p:nvPr/>
          </p:nvGrpSpPr>
          <p:grpSpPr>
            <a:xfrm>
              <a:off x="255497" y="219642"/>
              <a:ext cx="3039034" cy="702777"/>
              <a:chOff x="255497" y="219642"/>
              <a:chExt cx="3039034" cy="702777"/>
            </a:xfrm>
          </p:grpSpPr>
          <p:pic>
            <p:nvPicPr>
              <p:cNvPr id="2097196" name="Picture 26"/>
              <p:cNvPicPr>
                <a:picLocks noChangeAspect="1"/>
              </p:cNvPicPr>
              <p:nvPr/>
            </p:nvPicPr>
            <p:blipFill>
              <a:blip xmlns:r="http://schemas.openxmlformats.org/officeDocument/2006/relationships" r:embed="rId1"/>
              <a:stretch>
                <a:fillRect/>
              </a:stretch>
            </p:blipFill>
            <p:spPr>
              <a:xfrm rot="16200000">
                <a:off x="401650" y="73489"/>
                <a:ext cx="702776" cy="995081"/>
              </a:xfrm>
              <a:prstGeom prst="ellipse"/>
              <a:ln>
                <a:noFill/>
              </a:ln>
              <a:effectLst>
                <a:softEdge rad="112500"/>
              </a:effectLst>
            </p:spPr>
          </p:pic>
          <p:pic>
            <p:nvPicPr>
              <p:cNvPr id="2097197" name="Picture 4" descr="http://prothom-aloblog.com/img/uploads/585450e522f8540e2dc1f3b19b220f54.jpg"/>
              <p:cNvPicPr>
                <a:picLocks noChangeAspect="1" noChangeArrowheads="1"/>
              </p:cNvPicPr>
              <p:nvPr/>
            </p:nvPicPr>
            <p:blipFill>
              <a:blip xmlns:r="http://schemas.openxmlformats.org/officeDocument/2006/relationships" r:embed="rId2" cstate="print"/>
              <a:srcRect/>
              <a:stretch>
                <a:fillRect/>
              </a:stretch>
            </p:blipFill>
            <p:spPr bwMode="auto">
              <a:xfrm>
                <a:off x="1331261" y="299657"/>
                <a:ext cx="887506" cy="542744"/>
              </a:xfrm>
              <a:prstGeom prst="rect"/>
              <a:noFill/>
            </p:spPr>
          </p:pic>
          <p:pic>
            <p:nvPicPr>
              <p:cNvPr id="2097198" name="Picture 28"/>
              <p:cNvPicPr>
                <a:picLocks noChangeAspect="1"/>
              </p:cNvPicPr>
              <p:nvPr/>
            </p:nvPicPr>
            <p:blipFill>
              <a:blip xmlns:r="http://schemas.openxmlformats.org/officeDocument/2006/relationships" r:embed="rId1"/>
              <a:stretch>
                <a:fillRect/>
              </a:stretch>
            </p:blipFill>
            <p:spPr>
              <a:xfrm rot="16200000">
                <a:off x="2445603" y="73490"/>
                <a:ext cx="702776" cy="995081"/>
              </a:xfrm>
              <a:prstGeom prst="ellipse"/>
              <a:ln>
                <a:noFill/>
              </a:ln>
              <a:effectLst>
                <a:softEdge rad="112500"/>
              </a:effectLst>
            </p:spPr>
          </p:pic>
        </p:grpSp>
        <p:grpSp>
          <p:nvGrpSpPr>
            <p:cNvPr id="73" name="Group 18"/>
            <p:cNvGrpSpPr/>
            <p:nvPr/>
          </p:nvGrpSpPr>
          <p:grpSpPr>
            <a:xfrm>
              <a:off x="3375215" y="219641"/>
              <a:ext cx="3039034" cy="702777"/>
              <a:chOff x="255497" y="219642"/>
              <a:chExt cx="3039034" cy="702777"/>
            </a:xfrm>
          </p:grpSpPr>
          <p:pic>
            <p:nvPicPr>
              <p:cNvPr id="2097199" name="Picture 23"/>
              <p:cNvPicPr>
                <a:picLocks noChangeAspect="1"/>
              </p:cNvPicPr>
              <p:nvPr/>
            </p:nvPicPr>
            <p:blipFill>
              <a:blip xmlns:r="http://schemas.openxmlformats.org/officeDocument/2006/relationships" r:embed="rId1"/>
              <a:stretch>
                <a:fillRect/>
              </a:stretch>
            </p:blipFill>
            <p:spPr>
              <a:xfrm rot="16200000">
                <a:off x="401650" y="73489"/>
                <a:ext cx="702776" cy="995081"/>
              </a:xfrm>
              <a:prstGeom prst="ellipse"/>
              <a:ln>
                <a:noFill/>
              </a:ln>
              <a:effectLst>
                <a:softEdge rad="112500"/>
              </a:effectLst>
            </p:spPr>
          </p:pic>
          <p:pic>
            <p:nvPicPr>
              <p:cNvPr id="2097200" name="Picture 4" descr="http://prothom-aloblog.com/img/uploads/585450e522f8540e2dc1f3b19b220f54.jpg"/>
              <p:cNvPicPr>
                <a:picLocks noChangeAspect="1" noChangeArrowheads="1"/>
              </p:cNvPicPr>
              <p:nvPr/>
            </p:nvPicPr>
            <p:blipFill>
              <a:blip xmlns:r="http://schemas.openxmlformats.org/officeDocument/2006/relationships" r:embed="rId2" cstate="print"/>
              <a:srcRect/>
              <a:stretch>
                <a:fillRect/>
              </a:stretch>
            </p:blipFill>
            <p:spPr bwMode="auto">
              <a:xfrm>
                <a:off x="1331261" y="299657"/>
                <a:ext cx="887506" cy="542744"/>
              </a:xfrm>
              <a:prstGeom prst="rect"/>
              <a:noFill/>
            </p:spPr>
          </p:pic>
          <p:pic>
            <p:nvPicPr>
              <p:cNvPr id="2097201" name="Picture 25"/>
              <p:cNvPicPr>
                <a:picLocks noChangeAspect="1"/>
              </p:cNvPicPr>
              <p:nvPr/>
            </p:nvPicPr>
            <p:blipFill>
              <a:blip xmlns:r="http://schemas.openxmlformats.org/officeDocument/2006/relationships" r:embed="rId1"/>
              <a:stretch>
                <a:fillRect/>
              </a:stretch>
            </p:blipFill>
            <p:spPr>
              <a:xfrm rot="16200000">
                <a:off x="2445603" y="73490"/>
                <a:ext cx="702776" cy="995081"/>
              </a:xfrm>
              <a:prstGeom prst="ellipse"/>
              <a:ln>
                <a:noFill/>
              </a:ln>
              <a:effectLst>
                <a:softEdge rad="112500"/>
              </a:effectLst>
            </p:spPr>
          </p:pic>
        </p:grpSp>
        <p:grpSp>
          <p:nvGrpSpPr>
            <p:cNvPr id="74" name="Group 19"/>
            <p:cNvGrpSpPr/>
            <p:nvPr/>
          </p:nvGrpSpPr>
          <p:grpSpPr>
            <a:xfrm>
              <a:off x="6414250" y="219640"/>
              <a:ext cx="3039034" cy="702777"/>
              <a:chOff x="255497" y="219642"/>
              <a:chExt cx="3039034" cy="702777"/>
            </a:xfrm>
          </p:grpSpPr>
          <p:pic>
            <p:nvPicPr>
              <p:cNvPr id="2097202" name="Picture 20"/>
              <p:cNvPicPr>
                <a:picLocks noChangeAspect="1"/>
              </p:cNvPicPr>
              <p:nvPr/>
            </p:nvPicPr>
            <p:blipFill>
              <a:blip xmlns:r="http://schemas.openxmlformats.org/officeDocument/2006/relationships" r:embed="rId1"/>
              <a:stretch>
                <a:fillRect/>
              </a:stretch>
            </p:blipFill>
            <p:spPr>
              <a:xfrm rot="16200000">
                <a:off x="401650" y="73489"/>
                <a:ext cx="702776" cy="995081"/>
              </a:xfrm>
              <a:prstGeom prst="ellipse"/>
              <a:ln>
                <a:noFill/>
              </a:ln>
              <a:effectLst>
                <a:softEdge rad="112500"/>
              </a:effectLst>
            </p:spPr>
          </p:pic>
          <p:pic>
            <p:nvPicPr>
              <p:cNvPr id="2097203" name="Picture 4" descr="http://prothom-aloblog.com/img/uploads/585450e522f8540e2dc1f3b19b220f54.jpg"/>
              <p:cNvPicPr>
                <a:picLocks noChangeAspect="1" noChangeArrowheads="1"/>
              </p:cNvPicPr>
              <p:nvPr/>
            </p:nvPicPr>
            <p:blipFill>
              <a:blip xmlns:r="http://schemas.openxmlformats.org/officeDocument/2006/relationships" r:embed="rId2" cstate="print"/>
              <a:srcRect/>
              <a:stretch>
                <a:fillRect/>
              </a:stretch>
            </p:blipFill>
            <p:spPr bwMode="auto">
              <a:xfrm>
                <a:off x="1331261" y="299657"/>
                <a:ext cx="887506" cy="542744"/>
              </a:xfrm>
              <a:prstGeom prst="rect"/>
              <a:noFill/>
            </p:spPr>
          </p:pic>
          <p:pic>
            <p:nvPicPr>
              <p:cNvPr id="2097204" name="Picture 22"/>
              <p:cNvPicPr>
                <a:picLocks noChangeAspect="1"/>
              </p:cNvPicPr>
              <p:nvPr/>
            </p:nvPicPr>
            <p:blipFill>
              <a:blip xmlns:r="http://schemas.openxmlformats.org/officeDocument/2006/relationships" r:embed="rId1"/>
              <a:stretch>
                <a:fillRect/>
              </a:stretch>
            </p:blipFill>
            <p:spPr>
              <a:xfrm rot="16200000">
                <a:off x="2445603" y="73490"/>
                <a:ext cx="702776" cy="995081"/>
              </a:xfrm>
              <a:prstGeom prst="ellipse"/>
              <a:ln>
                <a:noFill/>
              </a:ln>
              <a:effectLst>
                <a:softEdge rad="112500"/>
              </a:effectLst>
            </p:spPr>
          </p:pic>
        </p:grpSp>
      </p:grpSp>
      <p:grpSp>
        <p:nvGrpSpPr>
          <p:cNvPr id="75" name="Group 29"/>
          <p:cNvGrpSpPr/>
          <p:nvPr/>
        </p:nvGrpSpPr>
        <p:grpSpPr>
          <a:xfrm rot="16200000">
            <a:off x="-3772398" y="3525372"/>
            <a:ext cx="8619562" cy="654419"/>
            <a:chOff x="255497" y="219640"/>
            <a:chExt cx="9197787" cy="702779"/>
          </a:xfrm>
        </p:grpSpPr>
        <p:grpSp>
          <p:nvGrpSpPr>
            <p:cNvPr id="76" name="Group 30"/>
            <p:cNvGrpSpPr/>
            <p:nvPr/>
          </p:nvGrpSpPr>
          <p:grpSpPr>
            <a:xfrm>
              <a:off x="255497" y="219642"/>
              <a:ext cx="3039034" cy="702777"/>
              <a:chOff x="255497" y="219642"/>
              <a:chExt cx="3039034" cy="702777"/>
            </a:xfrm>
          </p:grpSpPr>
          <p:pic>
            <p:nvPicPr>
              <p:cNvPr id="2097205" name="Picture 39"/>
              <p:cNvPicPr>
                <a:picLocks noChangeAspect="1"/>
              </p:cNvPicPr>
              <p:nvPr/>
            </p:nvPicPr>
            <p:blipFill>
              <a:blip xmlns:r="http://schemas.openxmlformats.org/officeDocument/2006/relationships" r:embed="rId1"/>
              <a:stretch>
                <a:fillRect/>
              </a:stretch>
            </p:blipFill>
            <p:spPr>
              <a:xfrm rot="16200000">
                <a:off x="401650" y="73489"/>
                <a:ext cx="702776" cy="995081"/>
              </a:xfrm>
              <a:prstGeom prst="ellipse"/>
              <a:ln>
                <a:noFill/>
              </a:ln>
              <a:effectLst>
                <a:softEdge rad="112500"/>
              </a:effectLst>
            </p:spPr>
          </p:pic>
          <p:pic>
            <p:nvPicPr>
              <p:cNvPr id="2097206" name="Picture 4" descr="http://prothom-aloblog.com/img/uploads/585450e522f8540e2dc1f3b19b220f54.jpg"/>
              <p:cNvPicPr>
                <a:picLocks noChangeAspect="1" noChangeArrowheads="1"/>
              </p:cNvPicPr>
              <p:nvPr/>
            </p:nvPicPr>
            <p:blipFill>
              <a:blip xmlns:r="http://schemas.openxmlformats.org/officeDocument/2006/relationships" r:embed="rId2" cstate="print"/>
              <a:srcRect/>
              <a:stretch>
                <a:fillRect/>
              </a:stretch>
            </p:blipFill>
            <p:spPr bwMode="auto">
              <a:xfrm>
                <a:off x="1331261" y="299657"/>
                <a:ext cx="887506" cy="542744"/>
              </a:xfrm>
              <a:prstGeom prst="rect"/>
              <a:noFill/>
            </p:spPr>
          </p:pic>
          <p:pic>
            <p:nvPicPr>
              <p:cNvPr id="2097207" name="Picture 41"/>
              <p:cNvPicPr>
                <a:picLocks noChangeAspect="1"/>
              </p:cNvPicPr>
              <p:nvPr/>
            </p:nvPicPr>
            <p:blipFill>
              <a:blip xmlns:r="http://schemas.openxmlformats.org/officeDocument/2006/relationships" r:embed="rId1"/>
              <a:stretch>
                <a:fillRect/>
              </a:stretch>
            </p:blipFill>
            <p:spPr>
              <a:xfrm rot="16200000">
                <a:off x="2445603" y="73490"/>
                <a:ext cx="702776" cy="995081"/>
              </a:xfrm>
              <a:prstGeom prst="ellipse"/>
              <a:ln>
                <a:noFill/>
              </a:ln>
              <a:effectLst>
                <a:softEdge rad="112500"/>
              </a:effectLst>
            </p:spPr>
          </p:pic>
        </p:grpSp>
        <p:grpSp>
          <p:nvGrpSpPr>
            <p:cNvPr id="77" name="Group 31"/>
            <p:cNvGrpSpPr/>
            <p:nvPr/>
          </p:nvGrpSpPr>
          <p:grpSpPr>
            <a:xfrm>
              <a:off x="3375215" y="219641"/>
              <a:ext cx="3039034" cy="702777"/>
              <a:chOff x="255497" y="219642"/>
              <a:chExt cx="3039034" cy="702777"/>
            </a:xfrm>
          </p:grpSpPr>
          <p:pic>
            <p:nvPicPr>
              <p:cNvPr id="2097208" name="Picture 36"/>
              <p:cNvPicPr>
                <a:picLocks noChangeAspect="1"/>
              </p:cNvPicPr>
              <p:nvPr/>
            </p:nvPicPr>
            <p:blipFill>
              <a:blip xmlns:r="http://schemas.openxmlformats.org/officeDocument/2006/relationships" r:embed="rId1"/>
              <a:stretch>
                <a:fillRect/>
              </a:stretch>
            </p:blipFill>
            <p:spPr>
              <a:xfrm rot="16200000">
                <a:off x="401650" y="73489"/>
                <a:ext cx="702776" cy="995081"/>
              </a:xfrm>
              <a:prstGeom prst="ellipse"/>
              <a:ln>
                <a:noFill/>
              </a:ln>
              <a:effectLst>
                <a:softEdge rad="112500"/>
              </a:effectLst>
            </p:spPr>
          </p:pic>
          <p:pic>
            <p:nvPicPr>
              <p:cNvPr id="2097209" name="Picture 4" descr="http://prothom-aloblog.com/img/uploads/585450e522f8540e2dc1f3b19b220f54.jpg"/>
              <p:cNvPicPr>
                <a:picLocks noChangeAspect="1" noChangeArrowheads="1"/>
              </p:cNvPicPr>
              <p:nvPr/>
            </p:nvPicPr>
            <p:blipFill>
              <a:blip xmlns:r="http://schemas.openxmlformats.org/officeDocument/2006/relationships" r:embed="rId2" cstate="print"/>
              <a:srcRect/>
              <a:stretch>
                <a:fillRect/>
              </a:stretch>
            </p:blipFill>
            <p:spPr bwMode="auto">
              <a:xfrm>
                <a:off x="1331261" y="299657"/>
                <a:ext cx="887506" cy="542744"/>
              </a:xfrm>
              <a:prstGeom prst="rect"/>
              <a:noFill/>
            </p:spPr>
          </p:pic>
          <p:pic>
            <p:nvPicPr>
              <p:cNvPr id="2097210" name="Picture 38"/>
              <p:cNvPicPr>
                <a:picLocks noChangeAspect="1"/>
              </p:cNvPicPr>
              <p:nvPr/>
            </p:nvPicPr>
            <p:blipFill>
              <a:blip xmlns:r="http://schemas.openxmlformats.org/officeDocument/2006/relationships" r:embed="rId1"/>
              <a:stretch>
                <a:fillRect/>
              </a:stretch>
            </p:blipFill>
            <p:spPr>
              <a:xfrm rot="16200000">
                <a:off x="2445603" y="73490"/>
                <a:ext cx="702776" cy="995081"/>
              </a:xfrm>
              <a:prstGeom prst="ellipse"/>
              <a:ln>
                <a:noFill/>
              </a:ln>
              <a:effectLst>
                <a:softEdge rad="112500"/>
              </a:effectLst>
            </p:spPr>
          </p:pic>
        </p:grpSp>
        <p:grpSp>
          <p:nvGrpSpPr>
            <p:cNvPr id="78" name="Group 32"/>
            <p:cNvGrpSpPr/>
            <p:nvPr/>
          </p:nvGrpSpPr>
          <p:grpSpPr>
            <a:xfrm>
              <a:off x="6414250" y="219640"/>
              <a:ext cx="3039034" cy="702777"/>
              <a:chOff x="255497" y="219642"/>
              <a:chExt cx="3039034" cy="702777"/>
            </a:xfrm>
          </p:grpSpPr>
          <p:pic>
            <p:nvPicPr>
              <p:cNvPr id="2097211" name="Picture 33"/>
              <p:cNvPicPr>
                <a:picLocks noChangeAspect="1"/>
              </p:cNvPicPr>
              <p:nvPr/>
            </p:nvPicPr>
            <p:blipFill>
              <a:blip xmlns:r="http://schemas.openxmlformats.org/officeDocument/2006/relationships" r:embed="rId1"/>
              <a:stretch>
                <a:fillRect/>
              </a:stretch>
            </p:blipFill>
            <p:spPr>
              <a:xfrm rot="16200000">
                <a:off x="401650" y="73489"/>
                <a:ext cx="702776" cy="995081"/>
              </a:xfrm>
              <a:prstGeom prst="ellipse"/>
              <a:ln>
                <a:noFill/>
              </a:ln>
              <a:effectLst>
                <a:softEdge rad="112500"/>
              </a:effectLst>
            </p:spPr>
          </p:pic>
          <p:pic>
            <p:nvPicPr>
              <p:cNvPr id="2097212" name="Picture 4" descr="http://prothom-aloblog.com/img/uploads/585450e522f8540e2dc1f3b19b220f54.jpg"/>
              <p:cNvPicPr>
                <a:picLocks noChangeAspect="1" noChangeArrowheads="1"/>
              </p:cNvPicPr>
              <p:nvPr/>
            </p:nvPicPr>
            <p:blipFill>
              <a:blip xmlns:r="http://schemas.openxmlformats.org/officeDocument/2006/relationships" r:embed="rId2" cstate="print"/>
              <a:srcRect/>
              <a:stretch>
                <a:fillRect/>
              </a:stretch>
            </p:blipFill>
            <p:spPr bwMode="auto">
              <a:xfrm>
                <a:off x="1331261" y="299657"/>
                <a:ext cx="887506" cy="542744"/>
              </a:xfrm>
              <a:prstGeom prst="rect"/>
              <a:noFill/>
            </p:spPr>
          </p:pic>
          <p:pic>
            <p:nvPicPr>
              <p:cNvPr id="2097213" name="Picture 35"/>
              <p:cNvPicPr>
                <a:picLocks noChangeAspect="1"/>
              </p:cNvPicPr>
              <p:nvPr/>
            </p:nvPicPr>
            <p:blipFill>
              <a:blip xmlns:r="http://schemas.openxmlformats.org/officeDocument/2006/relationships" r:embed="rId1"/>
              <a:stretch>
                <a:fillRect/>
              </a:stretch>
            </p:blipFill>
            <p:spPr>
              <a:xfrm rot="16200000">
                <a:off x="2445603" y="73490"/>
                <a:ext cx="702776" cy="995081"/>
              </a:xfrm>
              <a:prstGeom prst="ellipse"/>
              <a:ln>
                <a:noFill/>
              </a:ln>
              <a:effectLst>
                <a:softEdge rad="112500"/>
              </a:effectLst>
            </p:spPr>
          </p:pic>
        </p:grpSp>
      </p:grpSp>
      <p:grpSp>
        <p:nvGrpSpPr>
          <p:cNvPr id="79" name="Group 42"/>
          <p:cNvGrpSpPr/>
          <p:nvPr/>
        </p:nvGrpSpPr>
        <p:grpSpPr>
          <a:xfrm rot="5400000">
            <a:off x="4227867" y="2306172"/>
            <a:ext cx="8619562" cy="654419"/>
            <a:chOff x="255497" y="219640"/>
            <a:chExt cx="9197787" cy="702779"/>
          </a:xfrm>
        </p:grpSpPr>
        <p:grpSp>
          <p:nvGrpSpPr>
            <p:cNvPr id="80" name="Group 43"/>
            <p:cNvGrpSpPr/>
            <p:nvPr/>
          </p:nvGrpSpPr>
          <p:grpSpPr>
            <a:xfrm>
              <a:off x="255497" y="219642"/>
              <a:ext cx="3039034" cy="702777"/>
              <a:chOff x="255497" y="219642"/>
              <a:chExt cx="3039034" cy="702777"/>
            </a:xfrm>
          </p:grpSpPr>
          <p:pic>
            <p:nvPicPr>
              <p:cNvPr id="2097214" name="Picture 52"/>
              <p:cNvPicPr>
                <a:picLocks noChangeAspect="1"/>
              </p:cNvPicPr>
              <p:nvPr/>
            </p:nvPicPr>
            <p:blipFill>
              <a:blip xmlns:r="http://schemas.openxmlformats.org/officeDocument/2006/relationships" r:embed="rId1"/>
              <a:stretch>
                <a:fillRect/>
              </a:stretch>
            </p:blipFill>
            <p:spPr>
              <a:xfrm rot="16200000">
                <a:off x="401650" y="73489"/>
                <a:ext cx="702776" cy="995081"/>
              </a:xfrm>
              <a:prstGeom prst="ellipse"/>
              <a:ln>
                <a:noFill/>
              </a:ln>
              <a:effectLst>
                <a:softEdge rad="112500"/>
              </a:effectLst>
            </p:spPr>
          </p:pic>
          <p:pic>
            <p:nvPicPr>
              <p:cNvPr id="2097215" name="Picture 4" descr="http://prothom-aloblog.com/img/uploads/585450e522f8540e2dc1f3b19b220f54.jpg"/>
              <p:cNvPicPr>
                <a:picLocks noChangeAspect="1" noChangeArrowheads="1"/>
              </p:cNvPicPr>
              <p:nvPr/>
            </p:nvPicPr>
            <p:blipFill>
              <a:blip xmlns:r="http://schemas.openxmlformats.org/officeDocument/2006/relationships" r:embed="rId2" cstate="print"/>
              <a:srcRect/>
              <a:stretch>
                <a:fillRect/>
              </a:stretch>
            </p:blipFill>
            <p:spPr bwMode="auto">
              <a:xfrm>
                <a:off x="1331261" y="299657"/>
                <a:ext cx="887506" cy="542744"/>
              </a:xfrm>
              <a:prstGeom prst="rect"/>
              <a:noFill/>
            </p:spPr>
          </p:pic>
          <p:pic>
            <p:nvPicPr>
              <p:cNvPr id="2097216" name="Picture 54"/>
              <p:cNvPicPr>
                <a:picLocks noChangeAspect="1"/>
              </p:cNvPicPr>
              <p:nvPr/>
            </p:nvPicPr>
            <p:blipFill>
              <a:blip xmlns:r="http://schemas.openxmlformats.org/officeDocument/2006/relationships" r:embed="rId1"/>
              <a:stretch>
                <a:fillRect/>
              </a:stretch>
            </p:blipFill>
            <p:spPr>
              <a:xfrm rot="16200000">
                <a:off x="2445603" y="73490"/>
                <a:ext cx="702776" cy="995081"/>
              </a:xfrm>
              <a:prstGeom prst="ellipse"/>
              <a:ln>
                <a:noFill/>
              </a:ln>
              <a:effectLst>
                <a:softEdge rad="112500"/>
              </a:effectLst>
            </p:spPr>
          </p:pic>
        </p:grpSp>
        <p:grpSp>
          <p:nvGrpSpPr>
            <p:cNvPr id="81" name="Group 44"/>
            <p:cNvGrpSpPr/>
            <p:nvPr/>
          </p:nvGrpSpPr>
          <p:grpSpPr>
            <a:xfrm>
              <a:off x="3375215" y="219641"/>
              <a:ext cx="3039034" cy="702777"/>
              <a:chOff x="255497" y="219642"/>
              <a:chExt cx="3039034" cy="702777"/>
            </a:xfrm>
          </p:grpSpPr>
          <p:pic>
            <p:nvPicPr>
              <p:cNvPr id="2097217" name="Picture 49"/>
              <p:cNvPicPr>
                <a:picLocks noChangeAspect="1"/>
              </p:cNvPicPr>
              <p:nvPr/>
            </p:nvPicPr>
            <p:blipFill>
              <a:blip xmlns:r="http://schemas.openxmlformats.org/officeDocument/2006/relationships" r:embed="rId1"/>
              <a:stretch>
                <a:fillRect/>
              </a:stretch>
            </p:blipFill>
            <p:spPr>
              <a:xfrm rot="16200000">
                <a:off x="401650" y="73489"/>
                <a:ext cx="702776" cy="995081"/>
              </a:xfrm>
              <a:prstGeom prst="ellipse"/>
              <a:ln>
                <a:noFill/>
              </a:ln>
              <a:effectLst>
                <a:softEdge rad="112500"/>
              </a:effectLst>
            </p:spPr>
          </p:pic>
          <p:pic>
            <p:nvPicPr>
              <p:cNvPr id="2097218" name="Picture 4" descr="http://prothom-aloblog.com/img/uploads/585450e522f8540e2dc1f3b19b220f54.jpg"/>
              <p:cNvPicPr>
                <a:picLocks noChangeAspect="1" noChangeArrowheads="1"/>
              </p:cNvPicPr>
              <p:nvPr/>
            </p:nvPicPr>
            <p:blipFill>
              <a:blip xmlns:r="http://schemas.openxmlformats.org/officeDocument/2006/relationships" r:embed="rId2" cstate="print"/>
              <a:srcRect/>
              <a:stretch>
                <a:fillRect/>
              </a:stretch>
            </p:blipFill>
            <p:spPr bwMode="auto">
              <a:xfrm>
                <a:off x="1331261" y="299657"/>
                <a:ext cx="887506" cy="542744"/>
              </a:xfrm>
              <a:prstGeom prst="rect"/>
              <a:noFill/>
            </p:spPr>
          </p:pic>
          <p:pic>
            <p:nvPicPr>
              <p:cNvPr id="2097219" name="Picture 51"/>
              <p:cNvPicPr>
                <a:picLocks noChangeAspect="1"/>
              </p:cNvPicPr>
              <p:nvPr/>
            </p:nvPicPr>
            <p:blipFill>
              <a:blip xmlns:r="http://schemas.openxmlformats.org/officeDocument/2006/relationships" r:embed="rId1"/>
              <a:stretch>
                <a:fillRect/>
              </a:stretch>
            </p:blipFill>
            <p:spPr>
              <a:xfrm rot="16200000">
                <a:off x="2445603" y="73490"/>
                <a:ext cx="702776" cy="995081"/>
              </a:xfrm>
              <a:prstGeom prst="ellipse"/>
              <a:ln>
                <a:noFill/>
              </a:ln>
              <a:effectLst>
                <a:softEdge rad="112500"/>
              </a:effectLst>
            </p:spPr>
          </p:pic>
        </p:grpSp>
        <p:grpSp>
          <p:nvGrpSpPr>
            <p:cNvPr id="82" name="Group 45"/>
            <p:cNvGrpSpPr/>
            <p:nvPr/>
          </p:nvGrpSpPr>
          <p:grpSpPr>
            <a:xfrm>
              <a:off x="6414250" y="219640"/>
              <a:ext cx="3039034" cy="702777"/>
              <a:chOff x="255497" y="219642"/>
              <a:chExt cx="3039034" cy="702777"/>
            </a:xfrm>
          </p:grpSpPr>
          <p:pic>
            <p:nvPicPr>
              <p:cNvPr id="2097220" name="Picture 46"/>
              <p:cNvPicPr>
                <a:picLocks noChangeAspect="1"/>
              </p:cNvPicPr>
              <p:nvPr/>
            </p:nvPicPr>
            <p:blipFill>
              <a:blip xmlns:r="http://schemas.openxmlformats.org/officeDocument/2006/relationships" r:embed="rId1"/>
              <a:stretch>
                <a:fillRect/>
              </a:stretch>
            </p:blipFill>
            <p:spPr>
              <a:xfrm rot="16200000">
                <a:off x="401650" y="73489"/>
                <a:ext cx="702776" cy="995081"/>
              </a:xfrm>
              <a:prstGeom prst="ellipse"/>
              <a:ln>
                <a:noFill/>
              </a:ln>
              <a:effectLst>
                <a:softEdge rad="112500"/>
              </a:effectLst>
            </p:spPr>
          </p:pic>
          <p:pic>
            <p:nvPicPr>
              <p:cNvPr id="2097221" name="Picture 4" descr="http://prothom-aloblog.com/img/uploads/585450e522f8540e2dc1f3b19b220f54.jpg"/>
              <p:cNvPicPr>
                <a:picLocks noChangeAspect="1" noChangeArrowheads="1"/>
              </p:cNvPicPr>
              <p:nvPr/>
            </p:nvPicPr>
            <p:blipFill>
              <a:blip xmlns:r="http://schemas.openxmlformats.org/officeDocument/2006/relationships" r:embed="rId2" cstate="print"/>
              <a:srcRect/>
              <a:stretch>
                <a:fillRect/>
              </a:stretch>
            </p:blipFill>
            <p:spPr bwMode="auto">
              <a:xfrm>
                <a:off x="1331261" y="299657"/>
                <a:ext cx="887506" cy="542744"/>
              </a:xfrm>
              <a:prstGeom prst="rect"/>
              <a:noFill/>
            </p:spPr>
          </p:pic>
          <p:pic>
            <p:nvPicPr>
              <p:cNvPr id="2097222" name="Picture 48"/>
              <p:cNvPicPr>
                <a:picLocks noChangeAspect="1"/>
              </p:cNvPicPr>
              <p:nvPr/>
            </p:nvPicPr>
            <p:blipFill>
              <a:blip xmlns:r="http://schemas.openxmlformats.org/officeDocument/2006/relationships" r:embed="rId1"/>
              <a:stretch>
                <a:fillRect/>
              </a:stretch>
            </p:blipFill>
            <p:spPr>
              <a:xfrm rot="16200000">
                <a:off x="2445603" y="73490"/>
                <a:ext cx="702776" cy="995081"/>
              </a:xfrm>
              <a:prstGeom prst="ellipse"/>
              <a:ln>
                <a:noFill/>
              </a:ln>
              <a:effectLst>
                <a:softEdge rad="112500"/>
              </a:effectLst>
            </p:spPr>
          </p:pic>
        </p:grpSp>
      </p:grpSp>
      <p:sp>
        <p:nvSpPr>
          <p:cNvPr id="1048605" name="4-Point Star 1"/>
          <p:cNvSpPr/>
          <p:nvPr/>
        </p:nvSpPr>
        <p:spPr>
          <a:xfrm>
            <a:off x="484547" y="-94132"/>
            <a:ext cx="8305800" cy="6400802"/>
          </a:xfrm>
          <a:prstGeom prst="star4">
            <a:avLst>
              <a:gd name="adj" fmla="val 2533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pPr algn="ctr"/>
            <a:r>
              <a:rPr dirty="0" sz="9600" lang="bn-IN">
                <a:latin typeface="NikoshBAN" panose="02000000000000000000" pitchFamily="2" charset="0"/>
                <a:cs typeface="NikoshBAN" panose="02000000000000000000" pitchFamily="2" charset="0"/>
              </a:rPr>
              <a:t>যাকাত</a:t>
            </a:r>
            <a:endParaRPr dirty="0" sz="9600" lang="en-US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dirty="0"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p14="http://schemas.microsoft.com/office/powerpoint/2010/main" spd="slow" p14:dur="1400">
        <p14:ripple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>
                      <p:stCondLst>
                        <p:cond delay="indefinite"/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clickEffect" presetClass="entr" presetID="6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dur="2000" id="7"/>
                                        <p:tgtEl>
                                          <p:spTgt spid="10486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60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83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223" name="Picture 1"/>
          <p:cNvPicPr>
            <a:picLocks noChangeAspect="1"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>
            <a:off x="501692" y="822861"/>
            <a:ext cx="8153400" cy="5461377"/>
          </a:xfrm>
          <a:prstGeom prst="rect"/>
        </p:spPr>
      </p:pic>
      <p:grpSp>
        <p:nvGrpSpPr>
          <p:cNvPr id="84" name="Group 2"/>
          <p:cNvGrpSpPr/>
          <p:nvPr/>
        </p:nvGrpSpPr>
        <p:grpSpPr>
          <a:xfrm>
            <a:off x="306750" y="5979463"/>
            <a:ext cx="8619562" cy="654419"/>
            <a:chOff x="255497" y="219640"/>
            <a:chExt cx="9197787" cy="702779"/>
          </a:xfrm>
        </p:grpSpPr>
        <p:grpSp>
          <p:nvGrpSpPr>
            <p:cNvPr id="85" name="Group 3"/>
            <p:cNvGrpSpPr/>
            <p:nvPr/>
          </p:nvGrpSpPr>
          <p:grpSpPr>
            <a:xfrm>
              <a:off x="255497" y="219642"/>
              <a:ext cx="3039034" cy="702777"/>
              <a:chOff x="255497" y="219642"/>
              <a:chExt cx="3039034" cy="702777"/>
            </a:xfrm>
          </p:grpSpPr>
          <p:pic>
            <p:nvPicPr>
              <p:cNvPr id="2097224" name="Picture 12"/>
              <p:cNvPicPr>
                <a:picLocks noChangeAspect="1"/>
              </p:cNvPicPr>
              <p:nvPr/>
            </p:nvPicPr>
            <p:blipFill>
              <a:blip xmlns:r="http://schemas.openxmlformats.org/officeDocument/2006/relationships" r:embed="rId2"/>
              <a:stretch>
                <a:fillRect/>
              </a:stretch>
            </p:blipFill>
            <p:spPr>
              <a:xfrm rot="16200000">
                <a:off x="401650" y="73489"/>
                <a:ext cx="702776" cy="995081"/>
              </a:xfrm>
              <a:prstGeom prst="ellipse"/>
              <a:ln>
                <a:noFill/>
              </a:ln>
              <a:effectLst>
                <a:softEdge rad="112500"/>
              </a:effectLst>
            </p:spPr>
          </p:pic>
          <p:pic>
            <p:nvPicPr>
              <p:cNvPr id="2097225" name="Picture 4" descr="http://prothom-aloblog.com/img/uploads/585450e522f8540e2dc1f3b19b220f54.jpg"/>
              <p:cNvPicPr>
                <a:picLocks noChangeAspect="1" noChangeArrowheads="1"/>
              </p:cNvPicPr>
              <p:nvPr/>
            </p:nvPicPr>
            <p:blipFill>
              <a:blip xmlns:r="http://schemas.openxmlformats.org/officeDocument/2006/relationships" r:embed="rId3" cstate="print"/>
              <a:srcRect/>
              <a:stretch>
                <a:fillRect/>
              </a:stretch>
            </p:blipFill>
            <p:spPr bwMode="auto">
              <a:xfrm>
                <a:off x="1331261" y="299657"/>
                <a:ext cx="887506" cy="542744"/>
              </a:xfrm>
              <a:prstGeom prst="rect"/>
              <a:noFill/>
            </p:spPr>
          </p:pic>
          <p:pic>
            <p:nvPicPr>
              <p:cNvPr id="2097226" name="Picture 14"/>
              <p:cNvPicPr>
                <a:picLocks noChangeAspect="1"/>
              </p:cNvPicPr>
              <p:nvPr/>
            </p:nvPicPr>
            <p:blipFill>
              <a:blip xmlns:r="http://schemas.openxmlformats.org/officeDocument/2006/relationships" r:embed="rId2"/>
              <a:stretch>
                <a:fillRect/>
              </a:stretch>
            </p:blipFill>
            <p:spPr>
              <a:xfrm rot="16200000">
                <a:off x="2445603" y="73490"/>
                <a:ext cx="702776" cy="995081"/>
              </a:xfrm>
              <a:prstGeom prst="ellipse"/>
              <a:ln>
                <a:noFill/>
              </a:ln>
              <a:effectLst>
                <a:softEdge rad="112500"/>
              </a:effectLst>
            </p:spPr>
          </p:pic>
        </p:grpSp>
        <p:grpSp>
          <p:nvGrpSpPr>
            <p:cNvPr id="86" name="Group 4"/>
            <p:cNvGrpSpPr/>
            <p:nvPr/>
          </p:nvGrpSpPr>
          <p:grpSpPr>
            <a:xfrm>
              <a:off x="3375215" y="219641"/>
              <a:ext cx="3039034" cy="702777"/>
              <a:chOff x="255497" y="219642"/>
              <a:chExt cx="3039034" cy="702777"/>
            </a:xfrm>
          </p:grpSpPr>
          <p:pic>
            <p:nvPicPr>
              <p:cNvPr id="2097227" name="Picture 9"/>
              <p:cNvPicPr>
                <a:picLocks noChangeAspect="1"/>
              </p:cNvPicPr>
              <p:nvPr/>
            </p:nvPicPr>
            <p:blipFill>
              <a:blip xmlns:r="http://schemas.openxmlformats.org/officeDocument/2006/relationships" r:embed="rId2"/>
              <a:stretch>
                <a:fillRect/>
              </a:stretch>
            </p:blipFill>
            <p:spPr>
              <a:xfrm rot="16200000">
                <a:off x="401650" y="73489"/>
                <a:ext cx="702776" cy="995081"/>
              </a:xfrm>
              <a:prstGeom prst="ellipse"/>
              <a:ln>
                <a:noFill/>
              </a:ln>
              <a:effectLst>
                <a:softEdge rad="112500"/>
              </a:effectLst>
            </p:spPr>
          </p:pic>
          <p:pic>
            <p:nvPicPr>
              <p:cNvPr id="2097228" name="Picture 4" descr="http://prothom-aloblog.com/img/uploads/585450e522f8540e2dc1f3b19b220f54.jpg"/>
              <p:cNvPicPr>
                <a:picLocks noChangeAspect="1" noChangeArrowheads="1"/>
              </p:cNvPicPr>
              <p:nvPr/>
            </p:nvPicPr>
            <p:blipFill>
              <a:blip xmlns:r="http://schemas.openxmlformats.org/officeDocument/2006/relationships" r:embed="rId3" cstate="print"/>
              <a:srcRect/>
              <a:stretch>
                <a:fillRect/>
              </a:stretch>
            </p:blipFill>
            <p:spPr bwMode="auto">
              <a:xfrm>
                <a:off x="1331261" y="299657"/>
                <a:ext cx="887506" cy="542744"/>
              </a:xfrm>
              <a:prstGeom prst="rect"/>
              <a:noFill/>
            </p:spPr>
          </p:pic>
          <p:pic>
            <p:nvPicPr>
              <p:cNvPr id="2097229" name="Picture 11"/>
              <p:cNvPicPr>
                <a:picLocks noChangeAspect="1"/>
              </p:cNvPicPr>
              <p:nvPr/>
            </p:nvPicPr>
            <p:blipFill>
              <a:blip xmlns:r="http://schemas.openxmlformats.org/officeDocument/2006/relationships" r:embed="rId2"/>
              <a:stretch>
                <a:fillRect/>
              </a:stretch>
            </p:blipFill>
            <p:spPr>
              <a:xfrm rot="16200000">
                <a:off x="2445603" y="73490"/>
                <a:ext cx="702776" cy="995081"/>
              </a:xfrm>
              <a:prstGeom prst="ellipse"/>
              <a:ln>
                <a:noFill/>
              </a:ln>
              <a:effectLst>
                <a:softEdge rad="112500"/>
              </a:effectLst>
            </p:spPr>
          </p:pic>
        </p:grpSp>
        <p:grpSp>
          <p:nvGrpSpPr>
            <p:cNvPr id="87" name="Group 5"/>
            <p:cNvGrpSpPr/>
            <p:nvPr/>
          </p:nvGrpSpPr>
          <p:grpSpPr>
            <a:xfrm>
              <a:off x="6414250" y="219640"/>
              <a:ext cx="3039034" cy="702777"/>
              <a:chOff x="255497" y="219642"/>
              <a:chExt cx="3039034" cy="702777"/>
            </a:xfrm>
          </p:grpSpPr>
          <p:pic>
            <p:nvPicPr>
              <p:cNvPr id="2097230" name="Picture 6"/>
              <p:cNvPicPr>
                <a:picLocks noChangeAspect="1"/>
              </p:cNvPicPr>
              <p:nvPr/>
            </p:nvPicPr>
            <p:blipFill>
              <a:blip xmlns:r="http://schemas.openxmlformats.org/officeDocument/2006/relationships" r:embed="rId2"/>
              <a:stretch>
                <a:fillRect/>
              </a:stretch>
            </p:blipFill>
            <p:spPr>
              <a:xfrm rot="16200000">
                <a:off x="401650" y="73489"/>
                <a:ext cx="702776" cy="995081"/>
              </a:xfrm>
              <a:prstGeom prst="ellipse"/>
              <a:ln>
                <a:noFill/>
              </a:ln>
              <a:effectLst>
                <a:softEdge rad="112500"/>
              </a:effectLst>
            </p:spPr>
          </p:pic>
          <p:pic>
            <p:nvPicPr>
              <p:cNvPr id="2097231" name="Picture 4" descr="http://prothom-aloblog.com/img/uploads/585450e522f8540e2dc1f3b19b220f54.jpg"/>
              <p:cNvPicPr>
                <a:picLocks noChangeAspect="1" noChangeArrowheads="1"/>
              </p:cNvPicPr>
              <p:nvPr/>
            </p:nvPicPr>
            <p:blipFill>
              <a:blip xmlns:r="http://schemas.openxmlformats.org/officeDocument/2006/relationships" r:embed="rId3" cstate="print"/>
              <a:srcRect/>
              <a:stretch>
                <a:fillRect/>
              </a:stretch>
            </p:blipFill>
            <p:spPr bwMode="auto">
              <a:xfrm>
                <a:off x="1331261" y="299657"/>
                <a:ext cx="887506" cy="542744"/>
              </a:xfrm>
              <a:prstGeom prst="rect"/>
              <a:noFill/>
            </p:spPr>
          </p:pic>
          <p:pic>
            <p:nvPicPr>
              <p:cNvPr id="2097232" name="Picture 8"/>
              <p:cNvPicPr>
                <a:picLocks noChangeAspect="1"/>
              </p:cNvPicPr>
              <p:nvPr/>
            </p:nvPicPr>
            <p:blipFill>
              <a:blip xmlns:r="http://schemas.openxmlformats.org/officeDocument/2006/relationships" r:embed="rId2"/>
              <a:stretch>
                <a:fillRect/>
              </a:stretch>
            </p:blipFill>
            <p:spPr>
              <a:xfrm rot="16200000">
                <a:off x="2445603" y="73490"/>
                <a:ext cx="702776" cy="995081"/>
              </a:xfrm>
              <a:prstGeom prst="ellipse"/>
              <a:ln>
                <a:noFill/>
              </a:ln>
              <a:effectLst>
                <a:softEdge rad="112500"/>
              </a:effectLst>
            </p:spPr>
          </p:pic>
        </p:grpSp>
      </p:grpSp>
      <p:grpSp>
        <p:nvGrpSpPr>
          <p:cNvPr id="88" name="Group 15"/>
          <p:cNvGrpSpPr/>
          <p:nvPr/>
        </p:nvGrpSpPr>
        <p:grpSpPr>
          <a:xfrm>
            <a:off x="254188" y="-22410"/>
            <a:ext cx="8619562" cy="654419"/>
            <a:chOff x="255497" y="219640"/>
            <a:chExt cx="9197787" cy="702779"/>
          </a:xfrm>
        </p:grpSpPr>
        <p:grpSp>
          <p:nvGrpSpPr>
            <p:cNvPr id="89" name="Group 16"/>
            <p:cNvGrpSpPr/>
            <p:nvPr/>
          </p:nvGrpSpPr>
          <p:grpSpPr>
            <a:xfrm>
              <a:off x="255497" y="219642"/>
              <a:ext cx="3039034" cy="702777"/>
              <a:chOff x="255497" y="219642"/>
              <a:chExt cx="3039034" cy="702777"/>
            </a:xfrm>
          </p:grpSpPr>
          <p:pic>
            <p:nvPicPr>
              <p:cNvPr id="2097233" name="Picture 25"/>
              <p:cNvPicPr>
                <a:picLocks noChangeAspect="1"/>
              </p:cNvPicPr>
              <p:nvPr/>
            </p:nvPicPr>
            <p:blipFill>
              <a:blip xmlns:r="http://schemas.openxmlformats.org/officeDocument/2006/relationships" r:embed="rId2"/>
              <a:stretch>
                <a:fillRect/>
              </a:stretch>
            </p:blipFill>
            <p:spPr>
              <a:xfrm rot="16200000">
                <a:off x="401650" y="73489"/>
                <a:ext cx="702776" cy="995081"/>
              </a:xfrm>
              <a:prstGeom prst="ellipse"/>
              <a:ln>
                <a:noFill/>
              </a:ln>
              <a:effectLst>
                <a:softEdge rad="112500"/>
              </a:effectLst>
            </p:spPr>
          </p:pic>
          <p:pic>
            <p:nvPicPr>
              <p:cNvPr id="2097234" name="Picture 4" descr="http://prothom-aloblog.com/img/uploads/585450e522f8540e2dc1f3b19b220f54.jpg"/>
              <p:cNvPicPr>
                <a:picLocks noChangeAspect="1" noChangeArrowheads="1"/>
              </p:cNvPicPr>
              <p:nvPr/>
            </p:nvPicPr>
            <p:blipFill>
              <a:blip xmlns:r="http://schemas.openxmlformats.org/officeDocument/2006/relationships" r:embed="rId3" cstate="print"/>
              <a:srcRect/>
              <a:stretch>
                <a:fillRect/>
              </a:stretch>
            </p:blipFill>
            <p:spPr bwMode="auto">
              <a:xfrm>
                <a:off x="1331261" y="299657"/>
                <a:ext cx="887506" cy="542744"/>
              </a:xfrm>
              <a:prstGeom prst="rect"/>
              <a:noFill/>
            </p:spPr>
          </p:pic>
          <p:pic>
            <p:nvPicPr>
              <p:cNvPr id="2097235" name="Picture 27"/>
              <p:cNvPicPr>
                <a:picLocks noChangeAspect="1"/>
              </p:cNvPicPr>
              <p:nvPr/>
            </p:nvPicPr>
            <p:blipFill>
              <a:blip xmlns:r="http://schemas.openxmlformats.org/officeDocument/2006/relationships" r:embed="rId2"/>
              <a:stretch>
                <a:fillRect/>
              </a:stretch>
            </p:blipFill>
            <p:spPr>
              <a:xfrm rot="16200000">
                <a:off x="2445603" y="73490"/>
                <a:ext cx="702776" cy="995081"/>
              </a:xfrm>
              <a:prstGeom prst="ellipse"/>
              <a:ln>
                <a:noFill/>
              </a:ln>
              <a:effectLst>
                <a:softEdge rad="112500"/>
              </a:effectLst>
            </p:spPr>
          </p:pic>
        </p:grpSp>
        <p:grpSp>
          <p:nvGrpSpPr>
            <p:cNvPr id="90" name="Group 17"/>
            <p:cNvGrpSpPr/>
            <p:nvPr/>
          </p:nvGrpSpPr>
          <p:grpSpPr>
            <a:xfrm>
              <a:off x="3375215" y="219641"/>
              <a:ext cx="3039034" cy="702777"/>
              <a:chOff x="255497" y="219642"/>
              <a:chExt cx="3039034" cy="702777"/>
            </a:xfrm>
          </p:grpSpPr>
          <p:pic>
            <p:nvPicPr>
              <p:cNvPr id="2097236" name="Picture 22"/>
              <p:cNvPicPr>
                <a:picLocks noChangeAspect="1"/>
              </p:cNvPicPr>
              <p:nvPr/>
            </p:nvPicPr>
            <p:blipFill>
              <a:blip xmlns:r="http://schemas.openxmlformats.org/officeDocument/2006/relationships" r:embed="rId2"/>
              <a:stretch>
                <a:fillRect/>
              </a:stretch>
            </p:blipFill>
            <p:spPr>
              <a:xfrm rot="16200000">
                <a:off x="401650" y="73489"/>
                <a:ext cx="702776" cy="995081"/>
              </a:xfrm>
              <a:prstGeom prst="ellipse"/>
              <a:ln>
                <a:noFill/>
              </a:ln>
              <a:effectLst>
                <a:softEdge rad="112500"/>
              </a:effectLst>
            </p:spPr>
          </p:pic>
          <p:pic>
            <p:nvPicPr>
              <p:cNvPr id="2097237" name="Picture 4" descr="http://prothom-aloblog.com/img/uploads/585450e522f8540e2dc1f3b19b220f54.jpg"/>
              <p:cNvPicPr>
                <a:picLocks noChangeAspect="1" noChangeArrowheads="1"/>
              </p:cNvPicPr>
              <p:nvPr/>
            </p:nvPicPr>
            <p:blipFill>
              <a:blip xmlns:r="http://schemas.openxmlformats.org/officeDocument/2006/relationships" r:embed="rId3" cstate="print"/>
              <a:srcRect/>
              <a:stretch>
                <a:fillRect/>
              </a:stretch>
            </p:blipFill>
            <p:spPr bwMode="auto">
              <a:xfrm>
                <a:off x="1331261" y="299657"/>
                <a:ext cx="887506" cy="542744"/>
              </a:xfrm>
              <a:prstGeom prst="rect"/>
              <a:noFill/>
            </p:spPr>
          </p:pic>
          <p:pic>
            <p:nvPicPr>
              <p:cNvPr id="2097238" name="Picture 24"/>
              <p:cNvPicPr>
                <a:picLocks noChangeAspect="1"/>
              </p:cNvPicPr>
              <p:nvPr/>
            </p:nvPicPr>
            <p:blipFill>
              <a:blip xmlns:r="http://schemas.openxmlformats.org/officeDocument/2006/relationships" r:embed="rId2"/>
              <a:stretch>
                <a:fillRect/>
              </a:stretch>
            </p:blipFill>
            <p:spPr>
              <a:xfrm rot="16200000">
                <a:off x="2445603" y="73490"/>
                <a:ext cx="702776" cy="995081"/>
              </a:xfrm>
              <a:prstGeom prst="ellipse"/>
              <a:ln>
                <a:noFill/>
              </a:ln>
              <a:effectLst>
                <a:softEdge rad="112500"/>
              </a:effectLst>
            </p:spPr>
          </p:pic>
        </p:grpSp>
        <p:grpSp>
          <p:nvGrpSpPr>
            <p:cNvPr id="91" name="Group 18"/>
            <p:cNvGrpSpPr/>
            <p:nvPr/>
          </p:nvGrpSpPr>
          <p:grpSpPr>
            <a:xfrm>
              <a:off x="6414250" y="219640"/>
              <a:ext cx="3039034" cy="702777"/>
              <a:chOff x="255497" y="219642"/>
              <a:chExt cx="3039034" cy="702777"/>
            </a:xfrm>
          </p:grpSpPr>
          <p:pic>
            <p:nvPicPr>
              <p:cNvPr id="2097239" name="Picture 19"/>
              <p:cNvPicPr>
                <a:picLocks noChangeAspect="1"/>
              </p:cNvPicPr>
              <p:nvPr/>
            </p:nvPicPr>
            <p:blipFill>
              <a:blip xmlns:r="http://schemas.openxmlformats.org/officeDocument/2006/relationships" r:embed="rId2"/>
              <a:stretch>
                <a:fillRect/>
              </a:stretch>
            </p:blipFill>
            <p:spPr>
              <a:xfrm rot="16200000">
                <a:off x="401650" y="73489"/>
                <a:ext cx="702776" cy="995081"/>
              </a:xfrm>
              <a:prstGeom prst="ellipse"/>
              <a:ln>
                <a:noFill/>
              </a:ln>
              <a:effectLst>
                <a:softEdge rad="112500"/>
              </a:effectLst>
            </p:spPr>
          </p:pic>
          <p:pic>
            <p:nvPicPr>
              <p:cNvPr id="2097240" name="Picture 4" descr="http://prothom-aloblog.com/img/uploads/585450e522f8540e2dc1f3b19b220f54.jpg"/>
              <p:cNvPicPr>
                <a:picLocks noChangeAspect="1" noChangeArrowheads="1"/>
              </p:cNvPicPr>
              <p:nvPr/>
            </p:nvPicPr>
            <p:blipFill>
              <a:blip xmlns:r="http://schemas.openxmlformats.org/officeDocument/2006/relationships" r:embed="rId3" cstate="print"/>
              <a:srcRect/>
              <a:stretch>
                <a:fillRect/>
              </a:stretch>
            </p:blipFill>
            <p:spPr bwMode="auto">
              <a:xfrm>
                <a:off x="1331261" y="299657"/>
                <a:ext cx="887506" cy="542744"/>
              </a:xfrm>
              <a:prstGeom prst="rect"/>
              <a:noFill/>
            </p:spPr>
          </p:pic>
          <p:pic>
            <p:nvPicPr>
              <p:cNvPr id="2097241" name="Picture 21"/>
              <p:cNvPicPr>
                <a:picLocks noChangeAspect="1"/>
              </p:cNvPicPr>
              <p:nvPr/>
            </p:nvPicPr>
            <p:blipFill>
              <a:blip xmlns:r="http://schemas.openxmlformats.org/officeDocument/2006/relationships" r:embed="rId2"/>
              <a:stretch>
                <a:fillRect/>
              </a:stretch>
            </p:blipFill>
            <p:spPr>
              <a:xfrm rot="16200000">
                <a:off x="2445603" y="73490"/>
                <a:ext cx="702776" cy="995081"/>
              </a:xfrm>
              <a:prstGeom prst="ellipse"/>
              <a:ln>
                <a:noFill/>
              </a:ln>
              <a:effectLst>
                <a:softEdge rad="112500"/>
              </a:effectLst>
            </p:spPr>
          </p:pic>
        </p:grpSp>
      </p:grpSp>
      <p:grpSp>
        <p:nvGrpSpPr>
          <p:cNvPr id="92" name="Group 28"/>
          <p:cNvGrpSpPr/>
          <p:nvPr/>
        </p:nvGrpSpPr>
        <p:grpSpPr>
          <a:xfrm rot="16200000">
            <a:off x="4591326" y="3342009"/>
            <a:ext cx="8619562" cy="654419"/>
            <a:chOff x="255497" y="219640"/>
            <a:chExt cx="9197787" cy="702779"/>
          </a:xfrm>
        </p:grpSpPr>
        <p:grpSp>
          <p:nvGrpSpPr>
            <p:cNvPr id="93" name="Group 29"/>
            <p:cNvGrpSpPr/>
            <p:nvPr/>
          </p:nvGrpSpPr>
          <p:grpSpPr>
            <a:xfrm>
              <a:off x="255497" y="219642"/>
              <a:ext cx="3039034" cy="702777"/>
              <a:chOff x="255497" y="219642"/>
              <a:chExt cx="3039034" cy="702777"/>
            </a:xfrm>
          </p:grpSpPr>
          <p:pic>
            <p:nvPicPr>
              <p:cNvPr id="2097242" name="Picture 38"/>
              <p:cNvPicPr>
                <a:picLocks noChangeAspect="1"/>
              </p:cNvPicPr>
              <p:nvPr/>
            </p:nvPicPr>
            <p:blipFill>
              <a:blip xmlns:r="http://schemas.openxmlformats.org/officeDocument/2006/relationships" r:embed="rId2"/>
              <a:stretch>
                <a:fillRect/>
              </a:stretch>
            </p:blipFill>
            <p:spPr>
              <a:xfrm rot="16200000">
                <a:off x="401650" y="73489"/>
                <a:ext cx="702776" cy="995081"/>
              </a:xfrm>
              <a:prstGeom prst="ellipse"/>
              <a:ln>
                <a:noFill/>
              </a:ln>
              <a:effectLst>
                <a:softEdge rad="112500"/>
              </a:effectLst>
            </p:spPr>
          </p:pic>
          <p:pic>
            <p:nvPicPr>
              <p:cNvPr id="2097243" name="Picture 4" descr="http://prothom-aloblog.com/img/uploads/585450e522f8540e2dc1f3b19b220f54.jpg"/>
              <p:cNvPicPr>
                <a:picLocks noChangeAspect="1" noChangeArrowheads="1"/>
              </p:cNvPicPr>
              <p:nvPr/>
            </p:nvPicPr>
            <p:blipFill>
              <a:blip xmlns:r="http://schemas.openxmlformats.org/officeDocument/2006/relationships" r:embed="rId3" cstate="print"/>
              <a:srcRect/>
              <a:stretch>
                <a:fillRect/>
              </a:stretch>
            </p:blipFill>
            <p:spPr bwMode="auto">
              <a:xfrm>
                <a:off x="1331261" y="299657"/>
                <a:ext cx="887506" cy="542744"/>
              </a:xfrm>
              <a:prstGeom prst="rect"/>
              <a:noFill/>
            </p:spPr>
          </p:pic>
          <p:pic>
            <p:nvPicPr>
              <p:cNvPr id="2097244" name="Picture 40"/>
              <p:cNvPicPr>
                <a:picLocks noChangeAspect="1"/>
              </p:cNvPicPr>
              <p:nvPr/>
            </p:nvPicPr>
            <p:blipFill>
              <a:blip xmlns:r="http://schemas.openxmlformats.org/officeDocument/2006/relationships" r:embed="rId2"/>
              <a:stretch>
                <a:fillRect/>
              </a:stretch>
            </p:blipFill>
            <p:spPr>
              <a:xfrm rot="16200000">
                <a:off x="2445603" y="73490"/>
                <a:ext cx="702776" cy="995081"/>
              </a:xfrm>
              <a:prstGeom prst="ellipse"/>
              <a:ln>
                <a:noFill/>
              </a:ln>
              <a:effectLst>
                <a:softEdge rad="112500"/>
              </a:effectLst>
            </p:spPr>
          </p:pic>
        </p:grpSp>
        <p:grpSp>
          <p:nvGrpSpPr>
            <p:cNvPr id="94" name="Group 30"/>
            <p:cNvGrpSpPr/>
            <p:nvPr/>
          </p:nvGrpSpPr>
          <p:grpSpPr>
            <a:xfrm>
              <a:off x="3375215" y="219641"/>
              <a:ext cx="3039034" cy="702777"/>
              <a:chOff x="255497" y="219642"/>
              <a:chExt cx="3039034" cy="702777"/>
            </a:xfrm>
          </p:grpSpPr>
          <p:pic>
            <p:nvPicPr>
              <p:cNvPr id="2097245" name="Picture 35"/>
              <p:cNvPicPr>
                <a:picLocks noChangeAspect="1"/>
              </p:cNvPicPr>
              <p:nvPr/>
            </p:nvPicPr>
            <p:blipFill>
              <a:blip xmlns:r="http://schemas.openxmlformats.org/officeDocument/2006/relationships" r:embed="rId2"/>
              <a:stretch>
                <a:fillRect/>
              </a:stretch>
            </p:blipFill>
            <p:spPr>
              <a:xfrm rot="16200000">
                <a:off x="401650" y="73489"/>
                <a:ext cx="702776" cy="995081"/>
              </a:xfrm>
              <a:prstGeom prst="ellipse"/>
              <a:ln>
                <a:noFill/>
              </a:ln>
              <a:effectLst>
                <a:softEdge rad="112500"/>
              </a:effectLst>
            </p:spPr>
          </p:pic>
          <p:pic>
            <p:nvPicPr>
              <p:cNvPr id="2097246" name="Picture 4" descr="http://prothom-aloblog.com/img/uploads/585450e522f8540e2dc1f3b19b220f54.jpg"/>
              <p:cNvPicPr>
                <a:picLocks noChangeAspect="1" noChangeArrowheads="1"/>
              </p:cNvPicPr>
              <p:nvPr/>
            </p:nvPicPr>
            <p:blipFill>
              <a:blip xmlns:r="http://schemas.openxmlformats.org/officeDocument/2006/relationships" r:embed="rId3" cstate="print"/>
              <a:srcRect/>
              <a:stretch>
                <a:fillRect/>
              </a:stretch>
            </p:blipFill>
            <p:spPr bwMode="auto">
              <a:xfrm>
                <a:off x="1331261" y="299657"/>
                <a:ext cx="887506" cy="542744"/>
              </a:xfrm>
              <a:prstGeom prst="rect"/>
              <a:noFill/>
            </p:spPr>
          </p:pic>
          <p:pic>
            <p:nvPicPr>
              <p:cNvPr id="2097247" name="Picture 37"/>
              <p:cNvPicPr>
                <a:picLocks noChangeAspect="1"/>
              </p:cNvPicPr>
              <p:nvPr/>
            </p:nvPicPr>
            <p:blipFill>
              <a:blip xmlns:r="http://schemas.openxmlformats.org/officeDocument/2006/relationships" r:embed="rId2"/>
              <a:stretch>
                <a:fillRect/>
              </a:stretch>
            </p:blipFill>
            <p:spPr>
              <a:xfrm rot="16200000">
                <a:off x="2445603" y="73490"/>
                <a:ext cx="702776" cy="995081"/>
              </a:xfrm>
              <a:prstGeom prst="ellipse"/>
              <a:ln>
                <a:noFill/>
              </a:ln>
              <a:effectLst>
                <a:softEdge rad="112500"/>
              </a:effectLst>
            </p:spPr>
          </p:pic>
        </p:grpSp>
        <p:grpSp>
          <p:nvGrpSpPr>
            <p:cNvPr id="95" name="Group 31"/>
            <p:cNvGrpSpPr/>
            <p:nvPr/>
          </p:nvGrpSpPr>
          <p:grpSpPr>
            <a:xfrm>
              <a:off x="6414250" y="219640"/>
              <a:ext cx="3039034" cy="702777"/>
              <a:chOff x="255497" y="219642"/>
              <a:chExt cx="3039034" cy="702777"/>
            </a:xfrm>
          </p:grpSpPr>
          <p:pic>
            <p:nvPicPr>
              <p:cNvPr id="2097248" name="Picture 32"/>
              <p:cNvPicPr>
                <a:picLocks noChangeAspect="1"/>
              </p:cNvPicPr>
              <p:nvPr/>
            </p:nvPicPr>
            <p:blipFill>
              <a:blip xmlns:r="http://schemas.openxmlformats.org/officeDocument/2006/relationships" r:embed="rId2"/>
              <a:stretch>
                <a:fillRect/>
              </a:stretch>
            </p:blipFill>
            <p:spPr>
              <a:xfrm rot="16200000">
                <a:off x="401650" y="73489"/>
                <a:ext cx="702776" cy="995081"/>
              </a:xfrm>
              <a:prstGeom prst="ellipse"/>
              <a:ln>
                <a:noFill/>
              </a:ln>
              <a:effectLst>
                <a:softEdge rad="112500"/>
              </a:effectLst>
            </p:spPr>
          </p:pic>
          <p:pic>
            <p:nvPicPr>
              <p:cNvPr id="2097249" name="Picture 4" descr="http://prothom-aloblog.com/img/uploads/585450e522f8540e2dc1f3b19b220f54.jpg"/>
              <p:cNvPicPr>
                <a:picLocks noChangeAspect="1" noChangeArrowheads="1"/>
              </p:cNvPicPr>
              <p:nvPr/>
            </p:nvPicPr>
            <p:blipFill>
              <a:blip xmlns:r="http://schemas.openxmlformats.org/officeDocument/2006/relationships" r:embed="rId3" cstate="print"/>
              <a:srcRect/>
              <a:stretch>
                <a:fillRect/>
              </a:stretch>
            </p:blipFill>
            <p:spPr bwMode="auto">
              <a:xfrm>
                <a:off x="1331261" y="299657"/>
                <a:ext cx="887506" cy="542744"/>
              </a:xfrm>
              <a:prstGeom prst="rect"/>
              <a:noFill/>
            </p:spPr>
          </p:pic>
          <p:pic>
            <p:nvPicPr>
              <p:cNvPr id="2097250" name="Picture 34"/>
              <p:cNvPicPr>
                <a:picLocks noChangeAspect="1"/>
              </p:cNvPicPr>
              <p:nvPr/>
            </p:nvPicPr>
            <p:blipFill>
              <a:blip xmlns:r="http://schemas.openxmlformats.org/officeDocument/2006/relationships" r:embed="rId2"/>
              <a:stretch>
                <a:fillRect/>
              </a:stretch>
            </p:blipFill>
            <p:spPr>
              <a:xfrm rot="16200000">
                <a:off x="2445603" y="73490"/>
                <a:ext cx="702776" cy="995081"/>
              </a:xfrm>
              <a:prstGeom prst="ellipse"/>
              <a:ln>
                <a:noFill/>
              </a:ln>
              <a:effectLst>
                <a:softEdge rad="112500"/>
              </a:effectLst>
            </p:spPr>
          </p:pic>
        </p:grpSp>
      </p:grpSp>
      <p:grpSp>
        <p:nvGrpSpPr>
          <p:cNvPr id="96" name="Group 41"/>
          <p:cNvGrpSpPr/>
          <p:nvPr/>
        </p:nvGrpSpPr>
        <p:grpSpPr>
          <a:xfrm rot="16200000">
            <a:off x="-4065823" y="3304203"/>
            <a:ext cx="8619562" cy="654419"/>
            <a:chOff x="255497" y="219640"/>
            <a:chExt cx="9197787" cy="702779"/>
          </a:xfrm>
        </p:grpSpPr>
        <p:grpSp>
          <p:nvGrpSpPr>
            <p:cNvPr id="97" name="Group 42"/>
            <p:cNvGrpSpPr/>
            <p:nvPr/>
          </p:nvGrpSpPr>
          <p:grpSpPr>
            <a:xfrm>
              <a:off x="255497" y="219642"/>
              <a:ext cx="3039034" cy="702777"/>
              <a:chOff x="255497" y="219642"/>
              <a:chExt cx="3039034" cy="702777"/>
            </a:xfrm>
          </p:grpSpPr>
          <p:pic>
            <p:nvPicPr>
              <p:cNvPr id="2097251" name="Picture 51"/>
              <p:cNvPicPr>
                <a:picLocks noChangeAspect="1"/>
              </p:cNvPicPr>
              <p:nvPr/>
            </p:nvPicPr>
            <p:blipFill>
              <a:blip xmlns:r="http://schemas.openxmlformats.org/officeDocument/2006/relationships" r:embed="rId2"/>
              <a:stretch>
                <a:fillRect/>
              </a:stretch>
            </p:blipFill>
            <p:spPr>
              <a:xfrm rot="16200000">
                <a:off x="401650" y="73489"/>
                <a:ext cx="702776" cy="995081"/>
              </a:xfrm>
              <a:prstGeom prst="ellipse"/>
              <a:ln>
                <a:noFill/>
              </a:ln>
              <a:effectLst>
                <a:softEdge rad="112500"/>
              </a:effectLst>
            </p:spPr>
          </p:pic>
          <p:pic>
            <p:nvPicPr>
              <p:cNvPr id="2097252" name="Picture 4" descr="http://prothom-aloblog.com/img/uploads/585450e522f8540e2dc1f3b19b220f54.jpg"/>
              <p:cNvPicPr>
                <a:picLocks noChangeAspect="1" noChangeArrowheads="1"/>
              </p:cNvPicPr>
              <p:nvPr/>
            </p:nvPicPr>
            <p:blipFill>
              <a:blip xmlns:r="http://schemas.openxmlformats.org/officeDocument/2006/relationships" r:embed="rId3" cstate="print"/>
              <a:srcRect/>
              <a:stretch>
                <a:fillRect/>
              </a:stretch>
            </p:blipFill>
            <p:spPr bwMode="auto">
              <a:xfrm>
                <a:off x="1331261" y="299657"/>
                <a:ext cx="887506" cy="542744"/>
              </a:xfrm>
              <a:prstGeom prst="rect"/>
              <a:noFill/>
            </p:spPr>
          </p:pic>
          <p:pic>
            <p:nvPicPr>
              <p:cNvPr id="2097253" name="Picture 53"/>
              <p:cNvPicPr>
                <a:picLocks noChangeAspect="1"/>
              </p:cNvPicPr>
              <p:nvPr/>
            </p:nvPicPr>
            <p:blipFill>
              <a:blip xmlns:r="http://schemas.openxmlformats.org/officeDocument/2006/relationships" r:embed="rId2"/>
              <a:stretch>
                <a:fillRect/>
              </a:stretch>
            </p:blipFill>
            <p:spPr>
              <a:xfrm rot="16200000">
                <a:off x="2445603" y="73490"/>
                <a:ext cx="702776" cy="995081"/>
              </a:xfrm>
              <a:prstGeom prst="ellipse"/>
              <a:ln>
                <a:noFill/>
              </a:ln>
              <a:effectLst>
                <a:softEdge rad="112500"/>
              </a:effectLst>
            </p:spPr>
          </p:pic>
        </p:grpSp>
        <p:grpSp>
          <p:nvGrpSpPr>
            <p:cNvPr id="98" name="Group 43"/>
            <p:cNvGrpSpPr/>
            <p:nvPr/>
          </p:nvGrpSpPr>
          <p:grpSpPr>
            <a:xfrm>
              <a:off x="3375215" y="219641"/>
              <a:ext cx="3039034" cy="702777"/>
              <a:chOff x="255497" y="219642"/>
              <a:chExt cx="3039034" cy="702777"/>
            </a:xfrm>
          </p:grpSpPr>
          <p:pic>
            <p:nvPicPr>
              <p:cNvPr id="2097254" name="Picture 48"/>
              <p:cNvPicPr>
                <a:picLocks noChangeAspect="1"/>
              </p:cNvPicPr>
              <p:nvPr/>
            </p:nvPicPr>
            <p:blipFill>
              <a:blip xmlns:r="http://schemas.openxmlformats.org/officeDocument/2006/relationships" r:embed="rId2"/>
              <a:stretch>
                <a:fillRect/>
              </a:stretch>
            </p:blipFill>
            <p:spPr>
              <a:xfrm rot="16200000">
                <a:off x="401650" y="73489"/>
                <a:ext cx="702776" cy="995081"/>
              </a:xfrm>
              <a:prstGeom prst="ellipse"/>
              <a:ln>
                <a:noFill/>
              </a:ln>
              <a:effectLst>
                <a:softEdge rad="112500"/>
              </a:effectLst>
            </p:spPr>
          </p:pic>
          <p:pic>
            <p:nvPicPr>
              <p:cNvPr id="2097255" name="Picture 4" descr="http://prothom-aloblog.com/img/uploads/585450e522f8540e2dc1f3b19b220f54.jpg"/>
              <p:cNvPicPr>
                <a:picLocks noChangeAspect="1" noChangeArrowheads="1"/>
              </p:cNvPicPr>
              <p:nvPr/>
            </p:nvPicPr>
            <p:blipFill>
              <a:blip xmlns:r="http://schemas.openxmlformats.org/officeDocument/2006/relationships" r:embed="rId3" cstate="print"/>
              <a:srcRect/>
              <a:stretch>
                <a:fillRect/>
              </a:stretch>
            </p:blipFill>
            <p:spPr bwMode="auto">
              <a:xfrm>
                <a:off x="1331261" y="299657"/>
                <a:ext cx="887506" cy="542744"/>
              </a:xfrm>
              <a:prstGeom prst="rect"/>
              <a:noFill/>
            </p:spPr>
          </p:pic>
          <p:pic>
            <p:nvPicPr>
              <p:cNvPr id="2097256" name="Picture 50"/>
              <p:cNvPicPr>
                <a:picLocks noChangeAspect="1"/>
              </p:cNvPicPr>
              <p:nvPr/>
            </p:nvPicPr>
            <p:blipFill>
              <a:blip xmlns:r="http://schemas.openxmlformats.org/officeDocument/2006/relationships" r:embed="rId2"/>
              <a:stretch>
                <a:fillRect/>
              </a:stretch>
            </p:blipFill>
            <p:spPr>
              <a:xfrm rot="16200000">
                <a:off x="2445603" y="73490"/>
                <a:ext cx="702776" cy="995081"/>
              </a:xfrm>
              <a:prstGeom prst="ellipse"/>
              <a:ln>
                <a:noFill/>
              </a:ln>
              <a:effectLst>
                <a:softEdge rad="112500"/>
              </a:effectLst>
            </p:spPr>
          </p:pic>
        </p:grpSp>
        <p:grpSp>
          <p:nvGrpSpPr>
            <p:cNvPr id="99" name="Group 44"/>
            <p:cNvGrpSpPr/>
            <p:nvPr/>
          </p:nvGrpSpPr>
          <p:grpSpPr>
            <a:xfrm>
              <a:off x="6414250" y="219640"/>
              <a:ext cx="3039034" cy="702777"/>
              <a:chOff x="255497" y="219642"/>
              <a:chExt cx="3039034" cy="702777"/>
            </a:xfrm>
          </p:grpSpPr>
          <p:pic>
            <p:nvPicPr>
              <p:cNvPr id="2097257" name="Picture 45"/>
              <p:cNvPicPr>
                <a:picLocks noChangeAspect="1"/>
              </p:cNvPicPr>
              <p:nvPr/>
            </p:nvPicPr>
            <p:blipFill>
              <a:blip xmlns:r="http://schemas.openxmlformats.org/officeDocument/2006/relationships" r:embed="rId2"/>
              <a:stretch>
                <a:fillRect/>
              </a:stretch>
            </p:blipFill>
            <p:spPr>
              <a:xfrm rot="16200000">
                <a:off x="401650" y="73489"/>
                <a:ext cx="702776" cy="995081"/>
              </a:xfrm>
              <a:prstGeom prst="ellipse"/>
              <a:ln>
                <a:noFill/>
              </a:ln>
              <a:effectLst>
                <a:softEdge rad="112500"/>
              </a:effectLst>
            </p:spPr>
          </p:pic>
          <p:pic>
            <p:nvPicPr>
              <p:cNvPr id="2097258" name="Picture 4" descr="http://prothom-aloblog.com/img/uploads/585450e522f8540e2dc1f3b19b220f54.jpg"/>
              <p:cNvPicPr>
                <a:picLocks noChangeAspect="1" noChangeArrowheads="1"/>
              </p:cNvPicPr>
              <p:nvPr/>
            </p:nvPicPr>
            <p:blipFill>
              <a:blip xmlns:r="http://schemas.openxmlformats.org/officeDocument/2006/relationships" r:embed="rId3" cstate="print"/>
              <a:srcRect/>
              <a:stretch>
                <a:fillRect/>
              </a:stretch>
            </p:blipFill>
            <p:spPr bwMode="auto">
              <a:xfrm>
                <a:off x="1331261" y="299657"/>
                <a:ext cx="887506" cy="542744"/>
              </a:xfrm>
              <a:prstGeom prst="rect"/>
              <a:noFill/>
            </p:spPr>
          </p:pic>
          <p:pic>
            <p:nvPicPr>
              <p:cNvPr id="2097259" name="Picture 47"/>
              <p:cNvPicPr>
                <a:picLocks noChangeAspect="1"/>
              </p:cNvPicPr>
              <p:nvPr/>
            </p:nvPicPr>
            <p:blipFill>
              <a:blip xmlns:r="http://schemas.openxmlformats.org/officeDocument/2006/relationships" r:embed="rId2"/>
              <a:stretch>
                <a:fillRect/>
              </a:stretch>
            </p:blipFill>
            <p:spPr>
              <a:xfrm rot="16200000">
                <a:off x="2445603" y="73490"/>
                <a:ext cx="702776" cy="995081"/>
              </a:xfrm>
              <a:prstGeom prst="ellipse"/>
              <a:ln>
                <a:noFill/>
              </a:ln>
              <a:effectLst>
                <a:softEdge rad="112500"/>
              </a:effectLst>
            </p:spPr>
          </p:pic>
        </p:grpSp>
      </p:grpSp>
    </p:spTree>
  </p:cSld>
  <p:clrMapOvr>
    <a:masterClrMapping/>
  </p:clrMapOvr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>
                      <p:stCondLst>
                        <p:cond delay="indefinite"/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clickEffect" presetClass="entr" presetID="45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2000" id="7"/>
                                        <p:tgtEl>
                                          <p:spTgt spid="20972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2000" fill="hold" id="8"/>
                                        <p:tgtEl>
                                          <p:spTgt spid="20972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#ppt_w*sin(2.5*pi*$)"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fltVal val="1.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000" fill="hold" id="9"/>
                                        <p:tgtEl>
                                          <p:spTgt spid="20972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0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6" name="Rounded Rectangle 25"/>
          <p:cNvSpPr/>
          <p:nvPr/>
        </p:nvSpPr>
        <p:spPr>
          <a:xfrm>
            <a:off x="1066800" y="838200"/>
            <a:ext cx="7086600" cy="685800"/>
          </a:xfrm>
          <a:prstGeom prst="roundRect"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 rtlCol="0"/>
          <a:p>
            <a:r>
              <a:rPr dirty="0" sz="6000" lang="bn-BD" smtClean="0">
                <a:latin typeface="NikoshBAN" pitchFamily="2" charset="0"/>
                <a:cs typeface="NikoshBAN" pitchFamily="2" charset="0"/>
              </a:rPr>
              <a:t>এই পাঠ শেষে শিক্ষার্থীরা-</a:t>
            </a:r>
            <a:endParaRPr dirty="0" sz="6000" lang="en-US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48607" name="Rounded Rectangle 29"/>
          <p:cNvSpPr/>
          <p:nvPr/>
        </p:nvSpPr>
        <p:spPr>
          <a:xfrm>
            <a:off x="1066800" y="2133600"/>
            <a:ext cx="7086600" cy="533400"/>
          </a:xfrm>
          <a:prstGeom prst="roundRect"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 rtlCol="0"/>
          <a:p>
            <a:r>
              <a:rPr b="1" dirty="0" sz="4000" lang="bn-IN" smtClean="0">
                <a:latin typeface="NikoshBAN" pitchFamily="2" charset="0"/>
                <a:cs typeface="NikoshBAN" pitchFamily="2" charset="0"/>
              </a:rPr>
              <a:t>যাকাত শব্দের অর্থ বলতে পারবে ।</a:t>
            </a:r>
            <a:endParaRPr b="1" dirty="0" sz="4000" lang="en-US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48608" name="Rounded Rectangle 31"/>
          <p:cNvSpPr/>
          <p:nvPr/>
        </p:nvSpPr>
        <p:spPr>
          <a:xfrm>
            <a:off x="1066800" y="3086100"/>
            <a:ext cx="7086600" cy="533400"/>
          </a:xfrm>
          <a:prstGeom prst="roundRect"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 rtlCol="0"/>
          <a:p>
            <a:r>
              <a:rPr b="1" dirty="0" sz="4000" lang="bn-IN" smtClean="0">
                <a:latin typeface="NikoshBAN" pitchFamily="2" charset="0"/>
                <a:cs typeface="NikoshBAN" pitchFamily="2" charset="0"/>
              </a:rPr>
              <a:t>যাকাতের নেসাব বলতে পারবে</a:t>
            </a:r>
            <a:endParaRPr b="1" dirty="0" sz="4000" lang="en-US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48609" name="Rounded Rectangle 32"/>
          <p:cNvSpPr/>
          <p:nvPr/>
        </p:nvSpPr>
        <p:spPr>
          <a:xfrm>
            <a:off x="1066800" y="4038600"/>
            <a:ext cx="7086600" cy="533400"/>
          </a:xfrm>
          <a:prstGeom prst="roundRect"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 rtlCol="0"/>
          <a:p>
            <a:r>
              <a:rPr b="1" dirty="0" sz="4000" lang="bn-IN" smtClean="0">
                <a:latin typeface="NikoshBAN" pitchFamily="2" charset="0"/>
                <a:cs typeface="NikoshBAN" pitchFamily="2" charset="0"/>
              </a:rPr>
              <a:t>যাকাত ব্যায়ের খাত </a:t>
            </a:r>
            <a:r>
              <a:rPr b="1" dirty="0" sz="4000" lang="bn-BD" smtClean="0">
                <a:latin typeface="NikoshBAN" pitchFamily="2" charset="0"/>
                <a:cs typeface="NikoshBAN" pitchFamily="2" charset="0"/>
              </a:rPr>
              <a:t>বর্ণনা করতে পারবে।</a:t>
            </a:r>
            <a:endParaRPr b="1" dirty="0" sz="4000" lang="en-US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>
                      <p:stCondLst>
                        <p:cond delay="indefinite"/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clickEffect" presetClass="emph" presetID="26" presetSubtype="0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dur="500" id="6" tmFilter="0, 0; .2, .5; .8, .5; 1, 0"/>
                                        <p:tgtEl>
                                          <p:spTgt spid="104860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autoRev="1" dur="250" fill="hold" id="7"/>
                                        <p:tgtEl>
                                          <p:spTgt spid="104860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fill="hold" grpId="0" id="8" nodeType="withEffect" presetClass="entr" presetID="56" presetSubtype="0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autoRev="1" dur="500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autoRev="1" decel="50000" dur="500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calcmode="lin" from="(-#ppt_h/2)" to="(#ppt_y)" valueType="num">
                                      <p:cBhvr>
                                        <p:cTn dur="1000" fill="hold" id="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dur="1000" fill="hold" id="1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0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fill="hold" grpId="0" id="14" nodeType="withEffect" presetClass="entr" presetID="56" presetSubtype="0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1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autoRev="1" dur="500" fill="hold" id="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autoRev="1" decel="50000" dur="500" fill="hold" id="1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calcmode="lin" from="(-#ppt_h/2)" to="(#ppt_y)" valueType="num">
                                      <p:cBhvr>
                                        <p:cTn dur="1000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dur="1000" fill="hold" id="1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0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fill="hold" grpId="0" id="20" nodeType="withEffect" presetClass="entr" presetID="56" presetSubtype="0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2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autoRev="1" dur="500" fill="hold" id="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autoRev="1" decel="50000" dur="500" fill="hold" id="2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calcmode="lin" from="(-#ppt_h/2)" to="(#ppt_y)" valueType="num">
                                      <p:cBhvr>
                                        <p:cTn dur="1000" fill="hold" id="2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dur="1000" fill="hold" id="2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0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606" grpId="0" animBg="1"/>
      <p:bldP spid="1048607" grpId="0" animBg="1"/>
      <p:bldP spid="1048608" grpId="0" animBg="1"/>
      <p:bldP spid="104860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0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0" name="Title 1"/>
          <p:cNvSpPr>
            <a:spLocks noGrp="1"/>
          </p:cNvSpPr>
          <p:nvPr>
            <p:ph type="ctrTitle"/>
          </p:nvPr>
        </p:nvSpPr>
        <p:spPr>
          <a:xfrm>
            <a:off x="94013" y="1143000"/>
            <a:ext cx="9067800" cy="2886501"/>
          </a:xfrm>
        </p:spPr>
        <p:txBody>
          <a:bodyPr>
            <a:normAutofit/>
          </a:bodyPr>
          <a:p>
            <a:r>
              <a:rPr dirty="0" sz="6600" lang="bn-IN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যাকাত শব্দের আভিধানিক  অর্থ ; বৃদ্ধি পাওয়া, পবিত্র করা,</a:t>
            </a:r>
            <a:endParaRPr dirty="0" sz="6600" lang="en-US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Ovr>
    <a:masterClrMapping/>
  </p:clrMapOvr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>
                      <p:stCondLst>
                        <p:cond delay="indefinite"/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clickEffect" presetClass="entr" presetID="6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dur="2000" id="7"/>
                                        <p:tgtEl>
                                          <p:spTgt spid="10486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61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03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6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00530"/>
          </a:xfrm>
          <a:solidFill>
            <a:schemeClr val="accent2">
              <a:lumMod val="60000"/>
              <a:lumOff val="40000"/>
            </a:schemeClr>
          </a:solidFill>
        </p:spPr>
        <p:txBody>
          <a:bodyPr>
            <a:noAutofit/>
          </a:bodyPr>
          <a:p>
            <a:pPr algn="ctr"/>
            <a:r>
              <a:rPr dirty="0" sz="4800" lang="bn-IN" smtClean="0">
                <a:latin typeface="NikoshBAN" panose="02000000000000000000" pitchFamily="2" charset="0"/>
                <a:cs typeface="NikoshBAN" panose="02000000000000000000" pitchFamily="2" charset="0"/>
              </a:rPr>
              <a:t>সোনার নেসাব</a:t>
            </a:r>
            <a:br>
              <a:rPr dirty="0" sz="4800" lang="bn-IN" smtClean="0"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dirty="0" sz="4800" lang="bn-IN" smtClean="0">
                <a:latin typeface="NikoshBAN" panose="02000000000000000000" pitchFamily="2" charset="0"/>
                <a:cs typeface="NikoshBAN" panose="02000000000000000000" pitchFamily="2" charset="0"/>
              </a:rPr>
              <a:t>৭.৫ তুলা বা ৮৭,৪৫ গ্রাম   </a:t>
            </a:r>
            <a:endParaRPr dirty="0" sz="4800" lang="en-US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097260" name="Content Placeholder 5"/>
          <p:cNvPicPr>
            <a:picLocks noChangeAspect="1" noGrp="1"/>
          </p:cNvPicPr>
          <p:nvPr>
            <p:ph idx="1"/>
          </p:nvPr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>
            <a:off x="39914" y="1981200"/>
            <a:ext cx="5598886" cy="4405844"/>
          </a:xfrm>
        </p:spPr>
      </p:pic>
      <p:pic>
        <p:nvPicPr>
          <p:cNvPr id="2097261" name="Picture 6"/>
          <p:cNvPicPr>
            <a:picLocks noChangeAspect="1"/>
          </p:cNvPicPr>
          <p:nvPr/>
        </p:nvPicPr>
        <p:blipFill>
          <a:blip xmlns:r="http://schemas.openxmlformats.org/officeDocument/2006/relationships" r:embed="rId2"/>
          <a:stretch>
            <a:fillRect/>
          </a:stretch>
        </p:blipFill>
        <p:spPr>
          <a:xfrm>
            <a:off x="5638800" y="1981200"/>
            <a:ext cx="3505200" cy="4362450"/>
          </a:xfrm>
          <a:prstGeom prst="rect"/>
        </p:spPr>
      </p:pic>
    </p:spTree>
  </p:cSld>
  <p:clrMapOvr>
    <a:masterClrMapping/>
  </p:clrMapOvr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>
                      <p:stCondLst>
                        <p:cond delay="indefinite"/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clickEffect" presetClass="entr" presetID="3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000" fill="hold" id="7"/>
                                        <p:tgtEl>
                                          <p:spTgt spid="20972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8"/>
                                        <p:tgtEl>
                                          <p:spTgt spid="20972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9"/>
                                        <p:tgtEl>
                                          <p:spTgt spid="209726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.0"/>
                                          </p:val>
                                        </p:tav>
                                        <p:tav tm="100000">
                                          <p:val>
                                            <p:fltVal val="0.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dur="1000" id="10"/>
                                        <p:tgtEl>
                                          <p:spTgt spid="20972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1">
                      <p:stCondLst>
                        <p:cond delay="indefinite"/>
                      </p:stCondLst>
                      <p:childTnLst>
                        <p:par>
                          <p:cTn fill="hold" id="12">
                            <p:stCondLst>
                              <p:cond delay="0"/>
                            </p:stCondLst>
                            <p:childTnLst>
                              <p:par>
                                <p:cTn fill="hold" id="13" nodeType="clickEffect" presetClass="entr" presetID="6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dur="2000" id="15"/>
                                        <p:tgtEl>
                                          <p:spTgt spid="20972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6">
                      <p:stCondLst>
                        <p:cond delay="indefinite"/>
                      </p:stCondLst>
                      <p:childTnLst>
                        <p:par>
                          <p:cTn fill="hold" id="17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18" nodeType="click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1000" id="20"/>
                                        <p:tgtEl>
                                          <p:spTgt spid="10486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21"/>
                                        <p:tgtEl>
                                          <p:spTgt spid="10486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22"/>
                                        <p:tgtEl>
                                          <p:spTgt spid="10486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61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04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7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1470025"/>
          </a:xfrm>
          <a:solidFill>
            <a:schemeClr val="accent2">
              <a:lumMod val="60000"/>
              <a:lumOff val="40000"/>
            </a:schemeClr>
          </a:solidFill>
        </p:spPr>
        <p:txBody>
          <a:bodyPr/>
          <a:p>
            <a:r>
              <a:rPr dirty="0" sz="4800" lang="bn-IN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রুপার নেসাব</a:t>
            </a:r>
            <a:r>
              <a:rPr dirty="0" sz="4800" lang="en-US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/>
            </a:r>
            <a:br>
              <a:rPr dirty="0" sz="4800" lang="en-US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dirty="0" sz="4800" lang="bn-IN" smtClean="0">
                <a:latin typeface="NikoshBAN" panose="02000000000000000000" pitchFamily="2" charset="0"/>
                <a:cs typeface="NikoshBAN" panose="02000000000000000000" pitchFamily="2" charset="0"/>
              </a:rPr>
              <a:t>৫২.৫ তুলা বা ৬১২,৫৩ গ্রাম</a:t>
            </a:r>
            <a:endParaRPr dirty="0" lang="en-US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48618" name="Subtitle 2"/>
          <p:cNvSpPr>
            <a:spLocks noGrp="1"/>
          </p:cNvSpPr>
          <p:nvPr>
            <p:ph type="subTitle" idx="1"/>
          </p:nvPr>
        </p:nvSpPr>
        <p:spPr>
          <a:xfrm>
            <a:off x="1371600" y="2438400"/>
            <a:ext cx="6400800" cy="1752600"/>
          </a:xfrm>
        </p:spPr>
        <p:txBody>
          <a:bodyPr/>
          <a:p>
            <a:endParaRPr dirty="0" lang="en-US"/>
          </a:p>
        </p:txBody>
      </p:sp>
      <p:pic>
        <p:nvPicPr>
          <p:cNvPr id="2097262" name="Picture 3"/>
          <p:cNvPicPr>
            <a:picLocks noChangeAspect="1"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>
            <a:off x="0" y="1524000"/>
            <a:ext cx="9144000" cy="5334000"/>
          </a:xfrm>
          <a:prstGeom prst="rect"/>
        </p:spPr>
      </p:pic>
    </p:spTree>
  </p:cSld>
  <p:clrMapOvr>
    <a:masterClrMapping/>
  </p:clrMapOvr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>
                      <p:stCondLst>
                        <p:cond delay="indefinite"/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clickEffect" presetClass="entr" presetID="16" presetSubtype="2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dur="500" id="7"/>
                                        <p:tgtEl>
                                          <p:spTgt spid="20972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lastClr="000000" val="windowText"/>
      </a:dk1>
      <a:lt1>
        <a:sysClr lastClr="FFFFFF" val="window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algn="ctr" blurRad="57150" dir="5400000" dist="19050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</a:theme>
</file>

<file path=ppt/theme/theme2.xml><?xml version="1.0" encoding="utf-8"?>
<a:theme xmlns:a="http://schemas.openxmlformats.org/drawingml/2006/main" name="Office 主题">
  <a:themeElements>
    <a:clrScheme name="Office">
      <a:dk1>
        <a:sysClr lastClr="000000" val="windowText"/>
      </a:dk1>
      <a:lt1>
        <a:sysClr lastClr="FFFFFF" val="window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algn="ctr" blurRad="57150" dir="5400000" dist="19050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</a:theme>
</file>

<file path=docProps/app.xml><?xml version="1.0" encoding="utf-8"?>
<Properties xmlns="http://schemas.openxmlformats.org/officeDocument/2006/extended-properties">
  <Application>Microsoft Office PowerPoint</Application>
  <ScaleCrop>0</ScaleCrop>
  <LinksUpToDate>0</LinksUpToDate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:title>Slide 1</dc:title>
  <dc:creator>pinto</dc:creator>
  <cp:lastModifiedBy>Saidul Islam</cp:lastModifiedBy>
  <dcterms:created xsi:type="dcterms:W3CDTF">2006-08-15T00:00:00Z</dcterms:created>
  <dcterms:modified xsi:type="dcterms:W3CDTF">2020-08-26T12:33:46Z</dcterms:modified>
</cp:coreProperties>
</file>